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2.xml" ContentType="application/vnd.openxmlformats-officedocument.presentationml.tags+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notesSlides/notesSlide31.xml" ContentType="application/vnd.openxmlformats-officedocument.presentationml.notesSlide+xml"/>
  <Override PartName="/ppt/tags/tag14.xml" ContentType="application/vnd.openxmlformats-officedocument.presentationml.tags+xml"/>
  <Override PartName="/ppt/notesSlides/notesSlide32.xml" ContentType="application/vnd.openxmlformats-officedocument.presentationml.notesSlide+xml"/>
  <Override PartName="/ppt/tags/tag15.xml" ContentType="application/vnd.openxmlformats-officedocument.presentationml.tags+xml"/>
  <Override PartName="/ppt/notesSlides/notesSlide33.xml" ContentType="application/vnd.openxmlformats-officedocument.presentationml.notesSlide+xml"/>
  <Override PartName="/ppt/tags/tag16.xml" ContentType="application/vnd.openxmlformats-officedocument.presentationml.tags+xml"/>
  <Override PartName="/ppt/notesSlides/notesSlide34.xml" ContentType="application/vnd.openxmlformats-officedocument.presentationml.notesSlide+xml"/>
  <Override PartName="/ppt/tags/tag17.xml" ContentType="application/vnd.openxmlformats-officedocument.presentationml.tags+xml"/>
  <Override PartName="/ppt/notesSlides/notesSlide35.xml" ContentType="application/vnd.openxmlformats-officedocument.presentationml.notesSlide+xml"/>
  <Override PartName="/ppt/tags/tag18.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9.xml" ContentType="application/vnd.openxmlformats-officedocument.presentationml.tags+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0.xml" ContentType="application/vnd.openxmlformats-officedocument.presentationml.tags+xml"/>
  <Override PartName="/ppt/notesSlides/notesSlide42.xml" ContentType="application/vnd.openxmlformats-officedocument.presentationml.notesSlide+xml"/>
  <Override PartName="/ppt/tags/tag21.xml" ContentType="application/vnd.openxmlformats-officedocument.presentationml.tags+xml"/>
  <Override PartName="/ppt/notesSlides/notesSlide43.xml" ContentType="application/vnd.openxmlformats-officedocument.presentationml.notesSlide+xml"/>
  <Override PartName="/ppt/tags/tag22.xml" ContentType="application/vnd.openxmlformats-officedocument.presentationml.tags+xml"/>
  <Override PartName="/ppt/notesSlides/notesSlide44.xml" ContentType="application/vnd.openxmlformats-officedocument.presentationml.notesSlide+xml"/>
  <Override PartName="/ppt/tags/tag23.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24.xml" ContentType="application/vnd.openxmlformats-officedocument.presentationml.tags+xml"/>
  <Override PartName="/ppt/notesSlides/notesSlide50.xml" ContentType="application/vnd.openxmlformats-officedocument.presentationml.notesSlide+xml"/>
  <Override PartName="/ppt/tags/tag25.xml" ContentType="application/vnd.openxmlformats-officedocument.presentationml.tags+xml"/>
  <Override PartName="/ppt/notesSlides/notesSlide51.xml" ContentType="application/vnd.openxmlformats-officedocument.presentationml.notesSlide+xml"/>
  <Override PartName="/ppt/tags/tag26.xml" ContentType="application/vnd.openxmlformats-officedocument.presentationml.tags+xml"/>
  <Override PartName="/ppt/notesSlides/notesSlide52.xml" ContentType="application/vnd.openxmlformats-officedocument.presentationml.notesSlide+xml"/>
  <Override PartName="/ppt/tags/tag27.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tags/tag28.xml" ContentType="application/vnd.openxmlformats-officedocument.presentationml.tags+xml"/>
  <Override PartName="/ppt/notesSlides/notesSlide9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tags/tag29.xml" ContentType="application/vnd.openxmlformats-officedocument.presentationml.tags+xml"/>
  <Override PartName="/ppt/notesSlides/notesSlide109.xml" ContentType="application/vnd.openxmlformats-officedocument.presentationml.notesSlide+xml"/>
  <Override PartName="/ppt/tags/tag30.xml" ContentType="application/vnd.openxmlformats-officedocument.presentationml.tags+xml"/>
  <Override PartName="/ppt/notesSlides/notesSlide110.xml" ContentType="application/vnd.openxmlformats-officedocument.presentationml.notesSlide+xml"/>
  <Override PartName="/ppt/tags/tag31.xml" ContentType="application/vnd.openxmlformats-officedocument.presentationml.tags+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5" r:id="rId3"/>
  </p:sldMasterIdLst>
  <p:notesMasterIdLst>
    <p:notesMasterId r:id="rId174"/>
  </p:notesMasterIdLst>
  <p:sldIdLst>
    <p:sldId id="256" r:id="rId4"/>
    <p:sldId id="2117" r:id="rId5"/>
    <p:sldId id="257" r:id="rId6"/>
    <p:sldId id="505" r:id="rId7"/>
    <p:sldId id="302" r:id="rId8"/>
    <p:sldId id="261" r:id="rId9"/>
    <p:sldId id="258" r:id="rId10"/>
    <p:sldId id="260" r:id="rId11"/>
    <p:sldId id="262" r:id="rId12"/>
    <p:sldId id="263" r:id="rId13"/>
    <p:sldId id="264" r:id="rId14"/>
    <p:sldId id="265" r:id="rId15"/>
    <p:sldId id="267" r:id="rId16"/>
    <p:sldId id="511" r:id="rId17"/>
    <p:sldId id="266" r:id="rId18"/>
    <p:sldId id="268" r:id="rId19"/>
    <p:sldId id="270" r:id="rId20"/>
    <p:sldId id="271" r:id="rId21"/>
    <p:sldId id="272" r:id="rId22"/>
    <p:sldId id="273" r:id="rId23"/>
    <p:sldId id="274" r:id="rId24"/>
    <p:sldId id="275" r:id="rId25"/>
    <p:sldId id="276" r:id="rId26"/>
    <p:sldId id="277" r:id="rId27"/>
    <p:sldId id="506" r:id="rId28"/>
    <p:sldId id="278" r:id="rId29"/>
    <p:sldId id="279" r:id="rId30"/>
    <p:sldId id="280" r:id="rId31"/>
    <p:sldId id="281" r:id="rId32"/>
    <p:sldId id="282" r:id="rId33"/>
    <p:sldId id="498" r:id="rId34"/>
    <p:sldId id="283" r:id="rId35"/>
    <p:sldId id="284" r:id="rId36"/>
    <p:sldId id="285" r:id="rId37"/>
    <p:sldId id="286" r:id="rId38"/>
    <p:sldId id="513" r:id="rId39"/>
    <p:sldId id="316" r:id="rId40"/>
    <p:sldId id="287" r:id="rId41"/>
    <p:sldId id="288" r:id="rId42"/>
    <p:sldId id="290" r:id="rId43"/>
    <p:sldId id="291" r:id="rId44"/>
    <p:sldId id="292" r:id="rId45"/>
    <p:sldId id="293" r:id="rId46"/>
    <p:sldId id="504" r:id="rId47"/>
    <p:sldId id="294" r:id="rId48"/>
    <p:sldId id="500" r:id="rId49"/>
    <p:sldId id="289" r:id="rId50"/>
    <p:sldId id="295" r:id="rId51"/>
    <p:sldId id="296" r:id="rId52"/>
    <p:sldId id="507" r:id="rId53"/>
    <p:sldId id="466" r:id="rId54"/>
    <p:sldId id="297" r:id="rId55"/>
    <p:sldId id="298" r:id="rId56"/>
    <p:sldId id="299" r:id="rId57"/>
    <p:sldId id="300" r:id="rId58"/>
    <p:sldId id="301" r:id="rId59"/>
    <p:sldId id="305" r:id="rId60"/>
    <p:sldId id="306" r:id="rId61"/>
    <p:sldId id="309" r:id="rId62"/>
    <p:sldId id="310" r:id="rId63"/>
    <p:sldId id="311" r:id="rId64"/>
    <p:sldId id="312" r:id="rId65"/>
    <p:sldId id="313" r:id="rId66"/>
    <p:sldId id="315" r:id="rId67"/>
    <p:sldId id="314" r:id="rId68"/>
    <p:sldId id="303" r:id="rId69"/>
    <p:sldId id="317" r:id="rId70"/>
    <p:sldId id="343" r:id="rId71"/>
    <p:sldId id="318" r:id="rId72"/>
    <p:sldId id="319" r:id="rId73"/>
    <p:sldId id="321" r:id="rId74"/>
    <p:sldId id="324" r:id="rId75"/>
    <p:sldId id="330" r:id="rId76"/>
    <p:sldId id="326" r:id="rId77"/>
    <p:sldId id="327" r:id="rId78"/>
    <p:sldId id="325" r:id="rId79"/>
    <p:sldId id="344" r:id="rId80"/>
    <p:sldId id="334" r:id="rId81"/>
    <p:sldId id="335" r:id="rId82"/>
    <p:sldId id="336" r:id="rId83"/>
    <p:sldId id="337" r:id="rId84"/>
    <p:sldId id="339" r:id="rId85"/>
    <p:sldId id="338" r:id="rId86"/>
    <p:sldId id="331" r:id="rId87"/>
    <p:sldId id="333" r:id="rId88"/>
    <p:sldId id="340" r:id="rId89"/>
    <p:sldId id="345" r:id="rId90"/>
    <p:sldId id="346" r:id="rId91"/>
    <p:sldId id="348" r:id="rId92"/>
    <p:sldId id="453" r:id="rId93"/>
    <p:sldId id="459" r:id="rId94"/>
    <p:sldId id="460" r:id="rId95"/>
    <p:sldId id="461" r:id="rId96"/>
    <p:sldId id="462" r:id="rId97"/>
    <p:sldId id="349" r:id="rId98"/>
    <p:sldId id="350" r:id="rId99"/>
    <p:sldId id="351" r:id="rId100"/>
    <p:sldId id="352" r:id="rId101"/>
    <p:sldId id="354" r:id="rId102"/>
    <p:sldId id="356" r:id="rId103"/>
    <p:sldId id="355" r:id="rId104"/>
    <p:sldId id="501" r:id="rId105"/>
    <p:sldId id="357" r:id="rId106"/>
    <p:sldId id="358" r:id="rId107"/>
    <p:sldId id="359" r:id="rId108"/>
    <p:sldId id="360" r:id="rId109"/>
    <p:sldId id="361" r:id="rId110"/>
    <p:sldId id="465" r:id="rId111"/>
    <p:sldId id="369" r:id="rId112"/>
    <p:sldId id="371" r:id="rId113"/>
    <p:sldId id="502" r:id="rId114"/>
    <p:sldId id="372" r:id="rId115"/>
    <p:sldId id="373" r:id="rId116"/>
    <p:sldId id="374" r:id="rId117"/>
    <p:sldId id="375" r:id="rId118"/>
    <p:sldId id="376" r:id="rId119"/>
    <p:sldId id="377" r:id="rId120"/>
    <p:sldId id="379" r:id="rId121"/>
    <p:sldId id="512" r:id="rId122"/>
    <p:sldId id="509" r:id="rId123"/>
    <p:sldId id="378" r:id="rId124"/>
    <p:sldId id="380" r:id="rId125"/>
    <p:sldId id="499" r:id="rId126"/>
    <p:sldId id="381" r:id="rId127"/>
    <p:sldId id="508" r:id="rId128"/>
    <p:sldId id="404" r:id="rId129"/>
    <p:sldId id="382" r:id="rId130"/>
    <p:sldId id="395" r:id="rId131"/>
    <p:sldId id="396" r:id="rId132"/>
    <p:sldId id="397" r:id="rId133"/>
    <p:sldId id="398" r:id="rId134"/>
    <p:sldId id="399" r:id="rId135"/>
    <p:sldId id="400" r:id="rId136"/>
    <p:sldId id="406" r:id="rId137"/>
    <p:sldId id="405" r:id="rId138"/>
    <p:sldId id="402" r:id="rId139"/>
    <p:sldId id="403" r:id="rId140"/>
    <p:sldId id="503" r:id="rId141"/>
    <p:sldId id="510" r:id="rId142"/>
    <p:sldId id="467" r:id="rId143"/>
    <p:sldId id="468" r:id="rId144"/>
    <p:sldId id="469" r:id="rId145"/>
    <p:sldId id="470" r:id="rId146"/>
    <p:sldId id="471" r:id="rId147"/>
    <p:sldId id="472" r:id="rId148"/>
    <p:sldId id="473" r:id="rId149"/>
    <p:sldId id="474" r:id="rId150"/>
    <p:sldId id="475" r:id="rId151"/>
    <p:sldId id="476" r:id="rId152"/>
    <p:sldId id="477" r:id="rId153"/>
    <p:sldId id="478" r:id="rId154"/>
    <p:sldId id="479" r:id="rId155"/>
    <p:sldId id="480" r:id="rId156"/>
    <p:sldId id="481" r:id="rId157"/>
    <p:sldId id="482" r:id="rId158"/>
    <p:sldId id="483" r:id="rId159"/>
    <p:sldId id="484" r:id="rId160"/>
    <p:sldId id="485" r:id="rId161"/>
    <p:sldId id="486" r:id="rId162"/>
    <p:sldId id="487" r:id="rId163"/>
    <p:sldId id="488" r:id="rId164"/>
    <p:sldId id="489" r:id="rId165"/>
    <p:sldId id="490" r:id="rId166"/>
    <p:sldId id="491" r:id="rId167"/>
    <p:sldId id="492" r:id="rId168"/>
    <p:sldId id="493" r:id="rId169"/>
    <p:sldId id="494" r:id="rId170"/>
    <p:sldId id="495" r:id="rId171"/>
    <p:sldId id="496" r:id="rId172"/>
    <p:sldId id="497" r:id="rId1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ryl" initials="D" lastIdx="4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74" d="100"/>
          <a:sy n="74" d="100"/>
        </p:scale>
        <p:origin x="11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viewProps" Target="viewProps.xml"/><Relationship Id="rId172" Type="http://schemas.openxmlformats.org/officeDocument/2006/relationships/slide" Target="slides/slide169.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notesMaster" Target="notesMasters/notesMaster1.xml"/><Relationship Id="rId179" Type="http://schemas.openxmlformats.org/officeDocument/2006/relationships/tableStyles" Target="tableStyle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commentAuthors" Target="commentAuthors.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presProps" Target="presProps.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575A9-14FE-4B12-9CE2-C2DBE78F2396}" type="doc">
      <dgm:prSet loTypeId="urn:microsoft.com/office/officeart/2005/8/layout/venn1" loCatId="relationship" qsTypeId="urn:microsoft.com/office/officeart/2005/8/quickstyle/simple2" qsCatId="simple" csTypeId="urn:microsoft.com/office/officeart/2005/8/colors/colorful5" csCatId="colorful" phldr="1"/>
      <dgm:spPr/>
    </dgm:pt>
    <dgm:pt modelId="{BC69C9D9-5E1C-4F88-B643-C0DE150A742E}">
      <dgm:prSet phldrT="[Text]" custT="1"/>
      <dgm:spPr/>
      <dgm:t>
        <a:bodyPr/>
        <a:lstStyle/>
        <a:p>
          <a:r>
            <a:rPr lang="en-GB" sz="2000" b="1" dirty="0"/>
            <a:t>1. Chlorine concentration</a:t>
          </a:r>
          <a:endParaRPr lang="en-IE" sz="2000" b="1" dirty="0"/>
        </a:p>
      </dgm:t>
    </dgm:pt>
    <dgm:pt modelId="{9F39BD10-9519-4E39-B1D8-34D7285AD50D}" type="parTrans" cxnId="{5E782A49-AB23-42E1-BB9B-ED63EA7E9293}">
      <dgm:prSet/>
      <dgm:spPr/>
      <dgm:t>
        <a:bodyPr/>
        <a:lstStyle/>
        <a:p>
          <a:endParaRPr lang="en-IE" sz="2000" b="1"/>
        </a:p>
      </dgm:t>
    </dgm:pt>
    <dgm:pt modelId="{D646FBE3-793A-44CD-8DA2-2ADEC622FB47}" type="sibTrans" cxnId="{5E782A49-AB23-42E1-BB9B-ED63EA7E9293}">
      <dgm:prSet/>
      <dgm:spPr/>
      <dgm:t>
        <a:bodyPr/>
        <a:lstStyle/>
        <a:p>
          <a:endParaRPr lang="en-IE" sz="2000" b="1"/>
        </a:p>
      </dgm:t>
    </dgm:pt>
    <dgm:pt modelId="{544D5392-DCB5-48F1-AFA5-4881C115CC2D}">
      <dgm:prSet phldrT="[Text]" custT="1"/>
      <dgm:spPr>
        <a:solidFill>
          <a:schemeClr val="accent2">
            <a:alpha val="50000"/>
          </a:schemeClr>
        </a:solidFill>
      </dgm:spPr>
      <dgm:t>
        <a:bodyPr/>
        <a:lstStyle/>
        <a:p>
          <a:pPr algn="ctr"/>
          <a:r>
            <a:rPr lang="en-GB" sz="2000" b="1" dirty="0"/>
            <a:t>           3. pH of water</a:t>
          </a:r>
          <a:endParaRPr lang="en-IE" sz="2000" b="1" dirty="0"/>
        </a:p>
      </dgm:t>
    </dgm:pt>
    <dgm:pt modelId="{27F209B2-D206-40C0-8764-5A6264CFBDBB}" type="parTrans" cxnId="{00E982D0-F09A-4DEA-9DA9-476E25E25DDB}">
      <dgm:prSet/>
      <dgm:spPr/>
      <dgm:t>
        <a:bodyPr/>
        <a:lstStyle/>
        <a:p>
          <a:endParaRPr lang="en-IE" sz="2000" b="1"/>
        </a:p>
      </dgm:t>
    </dgm:pt>
    <dgm:pt modelId="{8E54AFD1-7388-4576-B69E-B3D3F4830994}" type="sibTrans" cxnId="{00E982D0-F09A-4DEA-9DA9-476E25E25DDB}">
      <dgm:prSet/>
      <dgm:spPr/>
      <dgm:t>
        <a:bodyPr/>
        <a:lstStyle/>
        <a:p>
          <a:endParaRPr lang="en-IE" sz="2000" b="1"/>
        </a:p>
      </dgm:t>
    </dgm:pt>
    <dgm:pt modelId="{0850C8F4-1AC8-4009-929E-ADC501E29538}">
      <dgm:prSet phldrT="[Text]" custT="1"/>
      <dgm:spPr>
        <a:solidFill>
          <a:schemeClr val="accent6">
            <a:alpha val="50000"/>
          </a:schemeClr>
        </a:solidFill>
      </dgm:spPr>
      <dgm:t>
        <a:bodyPr/>
        <a:lstStyle/>
        <a:p>
          <a:pPr algn="l"/>
          <a:r>
            <a:rPr lang="en-GB" sz="2000" b="1" dirty="0"/>
            <a:t>2. Temperature            of water</a:t>
          </a:r>
          <a:endParaRPr lang="en-IE" sz="2000" b="1" dirty="0"/>
        </a:p>
      </dgm:t>
    </dgm:pt>
    <dgm:pt modelId="{1C9EB0D6-E191-4EAE-A584-E1C82EBFCD3E}" type="parTrans" cxnId="{E1A6B80F-CB54-4BF3-B79A-89CD4048C39D}">
      <dgm:prSet/>
      <dgm:spPr/>
      <dgm:t>
        <a:bodyPr/>
        <a:lstStyle/>
        <a:p>
          <a:endParaRPr lang="en-IE" sz="2000" b="1"/>
        </a:p>
      </dgm:t>
    </dgm:pt>
    <dgm:pt modelId="{63B9011E-97A3-40BF-84FF-AEC566A8889F}" type="sibTrans" cxnId="{E1A6B80F-CB54-4BF3-B79A-89CD4048C39D}">
      <dgm:prSet/>
      <dgm:spPr/>
      <dgm:t>
        <a:bodyPr/>
        <a:lstStyle/>
        <a:p>
          <a:endParaRPr lang="en-IE" sz="2000" b="1"/>
        </a:p>
      </dgm:t>
    </dgm:pt>
    <dgm:pt modelId="{2C5AD712-CD6B-4D8C-8AC4-2E9F40CDA581}" type="pres">
      <dgm:prSet presAssocID="{8A9575A9-14FE-4B12-9CE2-C2DBE78F2396}" presName="compositeShape" presStyleCnt="0">
        <dgm:presLayoutVars>
          <dgm:chMax val="7"/>
          <dgm:dir/>
          <dgm:resizeHandles val="exact"/>
        </dgm:presLayoutVars>
      </dgm:prSet>
      <dgm:spPr/>
    </dgm:pt>
    <dgm:pt modelId="{20730B14-5ECF-4D08-A5DF-39FEC795D881}" type="pres">
      <dgm:prSet presAssocID="{BC69C9D9-5E1C-4F88-B643-C0DE150A742E}" presName="circ1" presStyleLbl="vennNode1" presStyleIdx="0" presStyleCnt="3" custScaleX="142095" custScaleY="130043" custLinFactNeighborX="2283" custLinFactNeighborY="-1235"/>
      <dgm:spPr/>
    </dgm:pt>
    <dgm:pt modelId="{A3188F3F-6881-4666-B446-86B9E4B7D4AF}" type="pres">
      <dgm:prSet presAssocID="{BC69C9D9-5E1C-4F88-B643-C0DE150A742E}" presName="circ1Tx" presStyleLbl="revTx" presStyleIdx="0" presStyleCnt="0">
        <dgm:presLayoutVars>
          <dgm:chMax val="0"/>
          <dgm:chPref val="0"/>
          <dgm:bulletEnabled val="1"/>
        </dgm:presLayoutVars>
      </dgm:prSet>
      <dgm:spPr/>
    </dgm:pt>
    <dgm:pt modelId="{ADC9644A-8ABD-4679-B438-654932CD1AEB}" type="pres">
      <dgm:prSet presAssocID="{544D5392-DCB5-48F1-AFA5-4881C115CC2D}" presName="circ2" presStyleLbl="vennNode1" presStyleIdx="1" presStyleCnt="3" custScaleX="150271" custScaleY="132392" custLinFactNeighborX="2283" custLinFactNeighborY="-1235"/>
      <dgm:spPr/>
    </dgm:pt>
    <dgm:pt modelId="{9B2FBEC0-60AA-455E-A48D-B1D764664D2F}" type="pres">
      <dgm:prSet presAssocID="{544D5392-DCB5-48F1-AFA5-4881C115CC2D}" presName="circ2Tx" presStyleLbl="revTx" presStyleIdx="0" presStyleCnt="0">
        <dgm:presLayoutVars>
          <dgm:chMax val="0"/>
          <dgm:chPref val="0"/>
          <dgm:bulletEnabled val="1"/>
        </dgm:presLayoutVars>
      </dgm:prSet>
      <dgm:spPr/>
    </dgm:pt>
    <dgm:pt modelId="{2DBAFD82-DBFF-42EA-8756-DDC2CEA161D0}" type="pres">
      <dgm:prSet presAssocID="{0850C8F4-1AC8-4009-929E-ADC501E29538}" presName="circ3" presStyleLbl="vennNode1" presStyleIdx="2" presStyleCnt="3" custScaleX="136425" custScaleY="129640" custLinFactNeighborX="-2844"/>
      <dgm:spPr/>
    </dgm:pt>
    <dgm:pt modelId="{5AD60DF5-6F5A-4654-A4A1-E11B06A83702}" type="pres">
      <dgm:prSet presAssocID="{0850C8F4-1AC8-4009-929E-ADC501E29538}" presName="circ3Tx" presStyleLbl="revTx" presStyleIdx="0" presStyleCnt="0">
        <dgm:presLayoutVars>
          <dgm:chMax val="0"/>
          <dgm:chPref val="0"/>
          <dgm:bulletEnabled val="1"/>
        </dgm:presLayoutVars>
      </dgm:prSet>
      <dgm:spPr/>
    </dgm:pt>
  </dgm:ptLst>
  <dgm:cxnLst>
    <dgm:cxn modelId="{6542F500-8794-42AB-8826-8D3E87AAC1A5}" type="presOf" srcId="{544D5392-DCB5-48F1-AFA5-4881C115CC2D}" destId="{9B2FBEC0-60AA-455E-A48D-B1D764664D2F}" srcOrd="1" destOrd="0" presId="urn:microsoft.com/office/officeart/2005/8/layout/venn1"/>
    <dgm:cxn modelId="{B3F87004-F3D7-476E-9C47-08FAB2238E19}" type="presOf" srcId="{BC69C9D9-5E1C-4F88-B643-C0DE150A742E}" destId="{20730B14-5ECF-4D08-A5DF-39FEC795D881}" srcOrd="0" destOrd="0" presId="urn:microsoft.com/office/officeart/2005/8/layout/venn1"/>
    <dgm:cxn modelId="{E1A6B80F-CB54-4BF3-B79A-89CD4048C39D}" srcId="{8A9575A9-14FE-4B12-9CE2-C2DBE78F2396}" destId="{0850C8F4-1AC8-4009-929E-ADC501E29538}" srcOrd="2" destOrd="0" parTransId="{1C9EB0D6-E191-4EAE-A584-E1C82EBFCD3E}" sibTransId="{63B9011E-97A3-40BF-84FF-AEC566A8889F}"/>
    <dgm:cxn modelId="{07D53431-87E3-4FF1-AC08-055780B52BDB}" type="presOf" srcId="{544D5392-DCB5-48F1-AFA5-4881C115CC2D}" destId="{ADC9644A-8ABD-4679-B438-654932CD1AEB}" srcOrd="0" destOrd="0" presId="urn:microsoft.com/office/officeart/2005/8/layout/venn1"/>
    <dgm:cxn modelId="{5E782A49-AB23-42E1-BB9B-ED63EA7E9293}" srcId="{8A9575A9-14FE-4B12-9CE2-C2DBE78F2396}" destId="{BC69C9D9-5E1C-4F88-B643-C0DE150A742E}" srcOrd="0" destOrd="0" parTransId="{9F39BD10-9519-4E39-B1D8-34D7285AD50D}" sibTransId="{D646FBE3-793A-44CD-8DA2-2ADEC622FB47}"/>
    <dgm:cxn modelId="{49F40E77-B208-4416-9F27-8C00C79B52A5}" type="presOf" srcId="{8A9575A9-14FE-4B12-9CE2-C2DBE78F2396}" destId="{2C5AD712-CD6B-4D8C-8AC4-2E9F40CDA581}" srcOrd="0" destOrd="0" presId="urn:microsoft.com/office/officeart/2005/8/layout/venn1"/>
    <dgm:cxn modelId="{78264D59-AE82-4573-9F51-1AB25856CE6D}" type="presOf" srcId="{BC69C9D9-5E1C-4F88-B643-C0DE150A742E}" destId="{A3188F3F-6881-4666-B446-86B9E4B7D4AF}" srcOrd="1" destOrd="0" presId="urn:microsoft.com/office/officeart/2005/8/layout/venn1"/>
    <dgm:cxn modelId="{369C9A7D-0934-4FB1-B098-E4986D684C5B}" type="presOf" srcId="{0850C8F4-1AC8-4009-929E-ADC501E29538}" destId="{5AD60DF5-6F5A-4654-A4A1-E11B06A83702}" srcOrd="1" destOrd="0" presId="urn:microsoft.com/office/officeart/2005/8/layout/venn1"/>
    <dgm:cxn modelId="{083F1795-ACE8-4ED0-97B9-CD0AED750879}" type="presOf" srcId="{0850C8F4-1AC8-4009-929E-ADC501E29538}" destId="{2DBAFD82-DBFF-42EA-8756-DDC2CEA161D0}" srcOrd="0" destOrd="0" presId="urn:microsoft.com/office/officeart/2005/8/layout/venn1"/>
    <dgm:cxn modelId="{00E982D0-F09A-4DEA-9DA9-476E25E25DDB}" srcId="{8A9575A9-14FE-4B12-9CE2-C2DBE78F2396}" destId="{544D5392-DCB5-48F1-AFA5-4881C115CC2D}" srcOrd="1" destOrd="0" parTransId="{27F209B2-D206-40C0-8764-5A6264CFBDBB}" sibTransId="{8E54AFD1-7388-4576-B69E-B3D3F4830994}"/>
    <dgm:cxn modelId="{390AB832-7565-4428-A3B1-0B2DC21FD48A}" type="presParOf" srcId="{2C5AD712-CD6B-4D8C-8AC4-2E9F40CDA581}" destId="{20730B14-5ECF-4D08-A5DF-39FEC795D881}" srcOrd="0" destOrd="0" presId="urn:microsoft.com/office/officeart/2005/8/layout/venn1"/>
    <dgm:cxn modelId="{6DE8177D-B3B1-4F91-8C22-121DB0B174D4}" type="presParOf" srcId="{2C5AD712-CD6B-4D8C-8AC4-2E9F40CDA581}" destId="{A3188F3F-6881-4666-B446-86B9E4B7D4AF}" srcOrd="1" destOrd="0" presId="urn:microsoft.com/office/officeart/2005/8/layout/venn1"/>
    <dgm:cxn modelId="{7D7EFC30-67B0-4751-AC42-ADB6D05D92BE}" type="presParOf" srcId="{2C5AD712-CD6B-4D8C-8AC4-2E9F40CDA581}" destId="{ADC9644A-8ABD-4679-B438-654932CD1AEB}" srcOrd="2" destOrd="0" presId="urn:microsoft.com/office/officeart/2005/8/layout/venn1"/>
    <dgm:cxn modelId="{07880380-BA91-4935-A355-99C91E7904DD}" type="presParOf" srcId="{2C5AD712-CD6B-4D8C-8AC4-2E9F40CDA581}" destId="{9B2FBEC0-60AA-455E-A48D-B1D764664D2F}" srcOrd="3" destOrd="0" presId="urn:microsoft.com/office/officeart/2005/8/layout/venn1"/>
    <dgm:cxn modelId="{394E6FB2-CBB9-4BB0-8916-E40219205EE8}" type="presParOf" srcId="{2C5AD712-CD6B-4D8C-8AC4-2E9F40CDA581}" destId="{2DBAFD82-DBFF-42EA-8756-DDC2CEA161D0}" srcOrd="4" destOrd="0" presId="urn:microsoft.com/office/officeart/2005/8/layout/venn1"/>
    <dgm:cxn modelId="{390558B6-2519-43BA-B438-2DBA35E4D2FA}" type="presParOf" srcId="{2C5AD712-CD6B-4D8C-8AC4-2E9F40CDA581}" destId="{5AD60DF5-6F5A-4654-A4A1-E11B06A83702}"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B73727-C936-40FE-AC23-18A75075DB4A}" type="doc">
      <dgm:prSet loTypeId="urn:microsoft.com/office/officeart/2005/8/layout/radial5" loCatId="relationship" qsTypeId="urn:microsoft.com/office/officeart/2005/8/quickstyle/simple1" qsCatId="simple" csTypeId="urn:microsoft.com/office/officeart/2005/8/colors/colorful5" csCatId="colorful" phldr="1"/>
      <dgm:spPr/>
      <dgm:t>
        <a:bodyPr/>
        <a:lstStyle/>
        <a:p>
          <a:endParaRPr lang="en-IE"/>
        </a:p>
      </dgm:t>
    </dgm:pt>
    <dgm:pt modelId="{08846E74-B27E-4C0E-B75D-D9DE1A7858C0}">
      <dgm:prSet phldrT="[Text]"/>
      <dgm:spPr/>
      <dgm:t>
        <a:bodyPr/>
        <a:lstStyle/>
        <a:p>
          <a:r>
            <a:rPr lang="en-IE" b="1" dirty="0"/>
            <a:t>OPTIMUM CHLORINE DOSE</a:t>
          </a:r>
        </a:p>
      </dgm:t>
    </dgm:pt>
    <dgm:pt modelId="{C5F6A74C-7BED-4FFA-AF77-42D862676898}" type="parTrans" cxnId="{D2E5DD08-D5DA-405A-A639-BEF096E25B82}">
      <dgm:prSet/>
      <dgm:spPr/>
      <dgm:t>
        <a:bodyPr/>
        <a:lstStyle/>
        <a:p>
          <a:endParaRPr lang="en-IE"/>
        </a:p>
      </dgm:t>
    </dgm:pt>
    <dgm:pt modelId="{C0C22CBA-E303-43EC-A4B8-2AB300BE5C15}" type="sibTrans" cxnId="{D2E5DD08-D5DA-405A-A639-BEF096E25B82}">
      <dgm:prSet/>
      <dgm:spPr/>
      <dgm:t>
        <a:bodyPr/>
        <a:lstStyle/>
        <a:p>
          <a:endParaRPr lang="en-IE"/>
        </a:p>
      </dgm:t>
    </dgm:pt>
    <dgm:pt modelId="{A43BFA69-41C5-4251-94C0-91FDAF80600B}">
      <dgm:prSet phldrT="[Text]"/>
      <dgm:spPr/>
      <dgm:t>
        <a:bodyPr/>
        <a:lstStyle/>
        <a:p>
          <a:r>
            <a:rPr lang="en-IE" dirty="0"/>
            <a:t>Adequate Disinfection at the Water Treatment Plant</a:t>
          </a:r>
        </a:p>
      </dgm:t>
    </dgm:pt>
    <dgm:pt modelId="{1F811174-C0B8-438A-8B1B-16F9F49F4FA6}" type="parTrans" cxnId="{04183D3F-0402-45CF-942B-0A4E6780347E}">
      <dgm:prSet/>
      <dgm:spPr/>
      <dgm:t>
        <a:bodyPr/>
        <a:lstStyle/>
        <a:p>
          <a:endParaRPr lang="en-IE" dirty="0"/>
        </a:p>
      </dgm:t>
    </dgm:pt>
    <dgm:pt modelId="{D2632CAB-5D75-4C8C-8E61-8900B1E753A8}" type="sibTrans" cxnId="{04183D3F-0402-45CF-942B-0A4E6780347E}">
      <dgm:prSet/>
      <dgm:spPr/>
      <dgm:t>
        <a:bodyPr/>
        <a:lstStyle/>
        <a:p>
          <a:endParaRPr lang="en-IE"/>
        </a:p>
      </dgm:t>
    </dgm:pt>
    <dgm:pt modelId="{3EA31318-3346-45EF-AB97-C3918468D20D}">
      <dgm:prSet phldrT="[Text]"/>
      <dgm:spPr>
        <a:solidFill>
          <a:srgbClr val="7030A0"/>
        </a:solidFill>
      </dgm:spPr>
      <dgm:t>
        <a:bodyPr/>
        <a:lstStyle/>
        <a:p>
          <a:r>
            <a:rPr lang="en-IE" dirty="0"/>
            <a:t>Adequate Residual Disinfection Capacity during Storage &amp; Distribution </a:t>
          </a:r>
        </a:p>
      </dgm:t>
    </dgm:pt>
    <dgm:pt modelId="{775D90C4-2149-42E3-9D6C-0527AF1D9626}" type="parTrans" cxnId="{5BED5B20-0295-4639-8E41-3D087B898C7D}">
      <dgm:prSet/>
      <dgm:spPr>
        <a:solidFill>
          <a:srgbClr val="7030A0"/>
        </a:solidFill>
      </dgm:spPr>
      <dgm:t>
        <a:bodyPr/>
        <a:lstStyle/>
        <a:p>
          <a:endParaRPr lang="en-IE" dirty="0"/>
        </a:p>
      </dgm:t>
    </dgm:pt>
    <dgm:pt modelId="{F1B218E4-028C-44B0-894F-DDF4B9249C38}" type="sibTrans" cxnId="{5BED5B20-0295-4639-8E41-3D087B898C7D}">
      <dgm:prSet/>
      <dgm:spPr/>
      <dgm:t>
        <a:bodyPr/>
        <a:lstStyle/>
        <a:p>
          <a:endParaRPr lang="en-IE"/>
        </a:p>
      </dgm:t>
    </dgm:pt>
    <dgm:pt modelId="{687D08AF-C85C-4B4A-9F57-1B5BED470C6C}">
      <dgm:prSet phldrT="[Text]"/>
      <dgm:spPr/>
      <dgm:t>
        <a:bodyPr/>
        <a:lstStyle/>
        <a:p>
          <a:r>
            <a:rPr lang="en-IE" dirty="0"/>
            <a:t>Customer Acceptability</a:t>
          </a:r>
        </a:p>
      </dgm:t>
    </dgm:pt>
    <dgm:pt modelId="{34CCD6E3-5E35-4C88-9268-13C20192BEA4}" type="parTrans" cxnId="{39753BE6-BA9B-4A18-97EB-CED6855E942A}">
      <dgm:prSet/>
      <dgm:spPr/>
      <dgm:t>
        <a:bodyPr/>
        <a:lstStyle/>
        <a:p>
          <a:endParaRPr lang="en-IE" dirty="0"/>
        </a:p>
      </dgm:t>
    </dgm:pt>
    <dgm:pt modelId="{EE54C3AD-0016-4BED-A274-3EB1C448290C}" type="sibTrans" cxnId="{39753BE6-BA9B-4A18-97EB-CED6855E942A}">
      <dgm:prSet/>
      <dgm:spPr/>
      <dgm:t>
        <a:bodyPr/>
        <a:lstStyle/>
        <a:p>
          <a:endParaRPr lang="en-IE"/>
        </a:p>
      </dgm:t>
    </dgm:pt>
    <dgm:pt modelId="{FF01BB03-3F41-4DE7-9131-734ED0B9F2E5}" type="pres">
      <dgm:prSet presAssocID="{85B73727-C936-40FE-AC23-18A75075DB4A}" presName="Name0" presStyleCnt="0">
        <dgm:presLayoutVars>
          <dgm:chMax val="1"/>
          <dgm:dir/>
          <dgm:animLvl val="ctr"/>
          <dgm:resizeHandles val="exact"/>
        </dgm:presLayoutVars>
      </dgm:prSet>
      <dgm:spPr/>
    </dgm:pt>
    <dgm:pt modelId="{785E7ADE-6F13-4A49-92B6-04061C09CC67}" type="pres">
      <dgm:prSet presAssocID="{08846E74-B27E-4C0E-B75D-D9DE1A7858C0}" presName="centerShape" presStyleLbl="node0" presStyleIdx="0" presStyleCnt="1"/>
      <dgm:spPr/>
    </dgm:pt>
    <dgm:pt modelId="{99FA7208-0A8F-4DBA-8F32-D14851C330EC}" type="pres">
      <dgm:prSet presAssocID="{1F811174-C0B8-438A-8B1B-16F9F49F4FA6}" presName="parTrans" presStyleLbl="sibTrans2D1" presStyleIdx="0" presStyleCnt="3" custAng="10800000"/>
      <dgm:spPr/>
    </dgm:pt>
    <dgm:pt modelId="{18271E33-BA7E-450D-A1A1-629299C0ADCF}" type="pres">
      <dgm:prSet presAssocID="{1F811174-C0B8-438A-8B1B-16F9F49F4FA6}" presName="connectorText" presStyleLbl="sibTrans2D1" presStyleIdx="0" presStyleCnt="3"/>
      <dgm:spPr/>
    </dgm:pt>
    <dgm:pt modelId="{335E4572-5AE0-4A5C-9FCC-95E81A23E2DB}" type="pres">
      <dgm:prSet presAssocID="{A43BFA69-41C5-4251-94C0-91FDAF80600B}" presName="node" presStyleLbl="node1" presStyleIdx="0" presStyleCnt="3">
        <dgm:presLayoutVars>
          <dgm:bulletEnabled val="1"/>
        </dgm:presLayoutVars>
      </dgm:prSet>
      <dgm:spPr/>
    </dgm:pt>
    <dgm:pt modelId="{A70EAC38-AEFE-4F25-8C88-80D0B2BA0B71}" type="pres">
      <dgm:prSet presAssocID="{775D90C4-2149-42E3-9D6C-0527AF1D9626}" presName="parTrans" presStyleLbl="sibTrans2D1" presStyleIdx="1" presStyleCnt="3" custAng="10465275"/>
      <dgm:spPr/>
    </dgm:pt>
    <dgm:pt modelId="{42A3FF29-1E18-40FF-A37B-FA9FDF590C9B}" type="pres">
      <dgm:prSet presAssocID="{775D90C4-2149-42E3-9D6C-0527AF1D9626}" presName="connectorText" presStyleLbl="sibTrans2D1" presStyleIdx="1" presStyleCnt="3"/>
      <dgm:spPr/>
    </dgm:pt>
    <dgm:pt modelId="{3D334015-5608-4D64-893A-599A50E2BF74}" type="pres">
      <dgm:prSet presAssocID="{3EA31318-3346-45EF-AB97-C3918468D20D}" presName="node" presStyleLbl="node1" presStyleIdx="1" presStyleCnt="3">
        <dgm:presLayoutVars>
          <dgm:bulletEnabled val="1"/>
        </dgm:presLayoutVars>
      </dgm:prSet>
      <dgm:spPr/>
    </dgm:pt>
    <dgm:pt modelId="{999BCB66-17FF-4D9D-BEDE-FB7F1CB4792C}" type="pres">
      <dgm:prSet presAssocID="{34CCD6E3-5E35-4C88-9268-13C20192BEA4}" presName="parTrans" presStyleLbl="sibTrans2D1" presStyleIdx="2" presStyleCnt="3" custAng="10085025"/>
      <dgm:spPr/>
    </dgm:pt>
    <dgm:pt modelId="{0919D16C-B090-4296-89DB-267830D04DBB}" type="pres">
      <dgm:prSet presAssocID="{34CCD6E3-5E35-4C88-9268-13C20192BEA4}" presName="connectorText" presStyleLbl="sibTrans2D1" presStyleIdx="2" presStyleCnt="3"/>
      <dgm:spPr/>
    </dgm:pt>
    <dgm:pt modelId="{AAA0EB61-9EAD-4804-9F62-8F528F26D52F}" type="pres">
      <dgm:prSet presAssocID="{687D08AF-C85C-4B4A-9F57-1B5BED470C6C}" presName="node" presStyleLbl="node1" presStyleIdx="2" presStyleCnt="3">
        <dgm:presLayoutVars>
          <dgm:bulletEnabled val="1"/>
        </dgm:presLayoutVars>
      </dgm:prSet>
      <dgm:spPr/>
    </dgm:pt>
  </dgm:ptLst>
  <dgm:cxnLst>
    <dgm:cxn modelId="{D2E5DD08-D5DA-405A-A639-BEF096E25B82}" srcId="{85B73727-C936-40FE-AC23-18A75075DB4A}" destId="{08846E74-B27E-4C0E-B75D-D9DE1A7858C0}" srcOrd="0" destOrd="0" parTransId="{C5F6A74C-7BED-4FFA-AF77-42D862676898}" sibTransId="{C0C22CBA-E303-43EC-A4B8-2AB300BE5C15}"/>
    <dgm:cxn modelId="{10E53209-7887-425A-9811-B559BE27B80F}" type="presOf" srcId="{687D08AF-C85C-4B4A-9F57-1B5BED470C6C}" destId="{AAA0EB61-9EAD-4804-9F62-8F528F26D52F}" srcOrd="0" destOrd="0" presId="urn:microsoft.com/office/officeart/2005/8/layout/radial5"/>
    <dgm:cxn modelId="{5BED5B20-0295-4639-8E41-3D087B898C7D}" srcId="{08846E74-B27E-4C0E-B75D-D9DE1A7858C0}" destId="{3EA31318-3346-45EF-AB97-C3918468D20D}" srcOrd="1" destOrd="0" parTransId="{775D90C4-2149-42E3-9D6C-0527AF1D9626}" sibTransId="{F1B218E4-028C-44B0-894F-DDF4B9249C38}"/>
    <dgm:cxn modelId="{4954CB21-5D8E-4BFC-A518-8FB306852FE7}" type="presOf" srcId="{A43BFA69-41C5-4251-94C0-91FDAF80600B}" destId="{335E4572-5AE0-4A5C-9FCC-95E81A23E2DB}" srcOrd="0" destOrd="0" presId="urn:microsoft.com/office/officeart/2005/8/layout/radial5"/>
    <dgm:cxn modelId="{AA0C982D-58C7-490F-AC26-53449FDCB617}" type="presOf" srcId="{775D90C4-2149-42E3-9D6C-0527AF1D9626}" destId="{A70EAC38-AEFE-4F25-8C88-80D0B2BA0B71}" srcOrd="0" destOrd="0" presId="urn:microsoft.com/office/officeart/2005/8/layout/radial5"/>
    <dgm:cxn modelId="{04183D3F-0402-45CF-942B-0A4E6780347E}" srcId="{08846E74-B27E-4C0E-B75D-D9DE1A7858C0}" destId="{A43BFA69-41C5-4251-94C0-91FDAF80600B}" srcOrd="0" destOrd="0" parTransId="{1F811174-C0B8-438A-8B1B-16F9F49F4FA6}" sibTransId="{D2632CAB-5D75-4C8C-8E61-8900B1E753A8}"/>
    <dgm:cxn modelId="{E22A0F42-9B0F-4CFE-8FF8-C6191D363072}" type="presOf" srcId="{775D90C4-2149-42E3-9D6C-0527AF1D9626}" destId="{42A3FF29-1E18-40FF-A37B-FA9FDF590C9B}" srcOrd="1" destOrd="0" presId="urn:microsoft.com/office/officeart/2005/8/layout/radial5"/>
    <dgm:cxn modelId="{396EE976-0424-4735-8E49-C7CA29264F97}" type="presOf" srcId="{85B73727-C936-40FE-AC23-18A75075DB4A}" destId="{FF01BB03-3F41-4DE7-9131-734ED0B9F2E5}" srcOrd="0" destOrd="0" presId="urn:microsoft.com/office/officeart/2005/8/layout/radial5"/>
    <dgm:cxn modelId="{10825F7D-43CC-415D-8CEC-CC20A2E59DD4}" type="presOf" srcId="{1F811174-C0B8-438A-8B1B-16F9F49F4FA6}" destId="{99FA7208-0A8F-4DBA-8F32-D14851C330EC}" srcOrd="0" destOrd="0" presId="urn:microsoft.com/office/officeart/2005/8/layout/radial5"/>
    <dgm:cxn modelId="{CFDC0D9B-AB1A-420A-887E-8245698B58D4}" type="presOf" srcId="{08846E74-B27E-4C0E-B75D-D9DE1A7858C0}" destId="{785E7ADE-6F13-4A49-92B6-04061C09CC67}" srcOrd="0" destOrd="0" presId="urn:microsoft.com/office/officeart/2005/8/layout/radial5"/>
    <dgm:cxn modelId="{5355E4A2-89B1-45A9-91AA-FB975ABAF76E}" type="presOf" srcId="{1F811174-C0B8-438A-8B1B-16F9F49F4FA6}" destId="{18271E33-BA7E-450D-A1A1-629299C0ADCF}" srcOrd="1" destOrd="0" presId="urn:microsoft.com/office/officeart/2005/8/layout/radial5"/>
    <dgm:cxn modelId="{249937A3-B46F-469B-8111-B4552ECC6BFC}" type="presOf" srcId="{34CCD6E3-5E35-4C88-9268-13C20192BEA4}" destId="{999BCB66-17FF-4D9D-BEDE-FB7F1CB4792C}" srcOrd="0" destOrd="0" presId="urn:microsoft.com/office/officeart/2005/8/layout/radial5"/>
    <dgm:cxn modelId="{E83572D6-C712-4875-9FBD-BAD7868E5D66}" type="presOf" srcId="{34CCD6E3-5E35-4C88-9268-13C20192BEA4}" destId="{0919D16C-B090-4296-89DB-267830D04DBB}" srcOrd="1" destOrd="0" presId="urn:microsoft.com/office/officeart/2005/8/layout/radial5"/>
    <dgm:cxn modelId="{39753BE6-BA9B-4A18-97EB-CED6855E942A}" srcId="{08846E74-B27E-4C0E-B75D-D9DE1A7858C0}" destId="{687D08AF-C85C-4B4A-9F57-1B5BED470C6C}" srcOrd="2" destOrd="0" parTransId="{34CCD6E3-5E35-4C88-9268-13C20192BEA4}" sibTransId="{EE54C3AD-0016-4BED-A274-3EB1C448290C}"/>
    <dgm:cxn modelId="{566556F2-F964-4C7F-A2AF-AAD238168966}" type="presOf" srcId="{3EA31318-3346-45EF-AB97-C3918468D20D}" destId="{3D334015-5608-4D64-893A-599A50E2BF74}" srcOrd="0" destOrd="0" presId="urn:microsoft.com/office/officeart/2005/8/layout/radial5"/>
    <dgm:cxn modelId="{B5CEBEE3-BBF6-4250-BA93-2CCBD4771041}" type="presParOf" srcId="{FF01BB03-3F41-4DE7-9131-734ED0B9F2E5}" destId="{785E7ADE-6F13-4A49-92B6-04061C09CC67}" srcOrd="0" destOrd="0" presId="urn:microsoft.com/office/officeart/2005/8/layout/radial5"/>
    <dgm:cxn modelId="{3172D089-AE10-45A3-BB3E-F0A80AE994BE}" type="presParOf" srcId="{FF01BB03-3F41-4DE7-9131-734ED0B9F2E5}" destId="{99FA7208-0A8F-4DBA-8F32-D14851C330EC}" srcOrd="1" destOrd="0" presId="urn:microsoft.com/office/officeart/2005/8/layout/radial5"/>
    <dgm:cxn modelId="{9EECB869-2C82-4A3B-9978-4835805C5B6F}" type="presParOf" srcId="{99FA7208-0A8F-4DBA-8F32-D14851C330EC}" destId="{18271E33-BA7E-450D-A1A1-629299C0ADCF}" srcOrd="0" destOrd="0" presId="urn:microsoft.com/office/officeart/2005/8/layout/radial5"/>
    <dgm:cxn modelId="{957D961E-5030-4B24-9E46-B63733A6F3F3}" type="presParOf" srcId="{FF01BB03-3F41-4DE7-9131-734ED0B9F2E5}" destId="{335E4572-5AE0-4A5C-9FCC-95E81A23E2DB}" srcOrd="2" destOrd="0" presId="urn:microsoft.com/office/officeart/2005/8/layout/radial5"/>
    <dgm:cxn modelId="{9A55480F-D6FD-4100-A1AC-9327DECE93D6}" type="presParOf" srcId="{FF01BB03-3F41-4DE7-9131-734ED0B9F2E5}" destId="{A70EAC38-AEFE-4F25-8C88-80D0B2BA0B71}" srcOrd="3" destOrd="0" presId="urn:microsoft.com/office/officeart/2005/8/layout/radial5"/>
    <dgm:cxn modelId="{A8F9F3C4-8276-44B9-A689-11D7AD5237FE}" type="presParOf" srcId="{A70EAC38-AEFE-4F25-8C88-80D0B2BA0B71}" destId="{42A3FF29-1E18-40FF-A37B-FA9FDF590C9B}" srcOrd="0" destOrd="0" presId="urn:microsoft.com/office/officeart/2005/8/layout/radial5"/>
    <dgm:cxn modelId="{A4002A52-0131-4814-9D68-000F8BB77423}" type="presParOf" srcId="{FF01BB03-3F41-4DE7-9131-734ED0B9F2E5}" destId="{3D334015-5608-4D64-893A-599A50E2BF74}" srcOrd="4" destOrd="0" presId="urn:microsoft.com/office/officeart/2005/8/layout/radial5"/>
    <dgm:cxn modelId="{923DC394-EBF7-48A7-BF1D-6CC62D4BC533}" type="presParOf" srcId="{FF01BB03-3F41-4DE7-9131-734ED0B9F2E5}" destId="{999BCB66-17FF-4D9D-BEDE-FB7F1CB4792C}" srcOrd="5" destOrd="0" presId="urn:microsoft.com/office/officeart/2005/8/layout/radial5"/>
    <dgm:cxn modelId="{EFB5BACD-5952-43D6-AB16-7C1E5FB7EC6D}" type="presParOf" srcId="{999BCB66-17FF-4D9D-BEDE-FB7F1CB4792C}" destId="{0919D16C-B090-4296-89DB-267830D04DBB}" srcOrd="0" destOrd="0" presId="urn:microsoft.com/office/officeart/2005/8/layout/radial5"/>
    <dgm:cxn modelId="{EEA802AD-9D12-486E-B24E-D35EEE34C5B7}" type="presParOf" srcId="{FF01BB03-3F41-4DE7-9131-734ED0B9F2E5}" destId="{AAA0EB61-9EAD-4804-9F62-8F528F26D52F}" srcOrd="6"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5D3C9A-01F8-4292-BEF5-CA45CC71F2D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057E707F-9CDB-47A2-9567-58D55768DB7E}">
      <dgm:prSet phldrT="[Text]"/>
      <dgm:spPr/>
      <dgm:t>
        <a:bodyPr/>
        <a:lstStyle/>
        <a:p>
          <a:r>
            <a:rPr lang="en-AU" dirty="0"/>
            <a:t>1. Determine what strength chlorine powder you are using</a:t>
          </a:r>
          <a:endParaRPr lang="en-GB" i="1" dirty="0"/>
        </a:p>
      </dgm:t>
    </dgm:pt>
    <dgm:pt modelId="{F57A4F84-2DFB-41FB-8026-627675C29605}" type="parTrans" cxnId="{0A6F075B-D4B8-41FD-A3B8-F5E631000A3E}">
      <dgm:prSet/>
      <dgm:spPr/>
      <dgm:t>
        <a:bodyPr/>
        <a:lstStyle/>
        <a:p>
          <a:endParaRPr lang="en-GB"/>
        </a:p>
      </dgm:t>
    </dgm:pt>
    <dgm:pt modelId="{305E97E1-CA1C-4E24-9DB0-42C99355597F}" type="sibTrans" cxnId="{0A6F075B-D4B8-41FD-A3B8-F5E631000A3E}">
      <dgm:prSet/>
      <dgm:spPr/>
      <dgm:t>
        <a:bodyPr/>
        <a:lstStyle/>
        <a:p>
          <a:endParaRPr lang="en-GB"/>
        </a:p>
      </dgm:t>
    </dgm:pt>
    <dgm:pt modelId="{6A8838AD-F3B9-43AA-BC1C-66BD6F2A5613}">
      <dgm:prSet phldrT="[Text]"/>
      <dgm:spPr/>
      <dgm:t>
        <a:bodyPr/>
        <a:lstStyle/>
        <a:p>
          <a:r>
            <a:rPr lang="en-AU" dirty="0"/>
            <a:t>2. Determine the  concentration you want the chlorine liquid solution to be</a:t>
          </a:r>
          <a:endParaRPr lang="en-GB" dirty="0"/>
        </a:p>
      </dgm:t>
    </dgm:pt>
    <dgm:pt modelId="{AF282806-2E87-414C-89B5-1926F11BC13B}" type="parTrans" cxnId="{0CD4C6BF-3B4B-4663-9ED1-4C71D520436F}">
      <dgm:prSet/>
      <dgm:spPr/>
      <dgm:t>
        <a:bodyPr/>
        <a:lstStyle/>
        <a:p>
          <a:endParaRPr lang="en-GB"/>
        </a:p>
      </dgm:t>
    </dgm:pt>
    <dgm:pt modelId="{D370846C-3B92-4422-9E9F-A1866F7B417A}" type="sibTrans" cxnId="{0CD4C6BF-3B4B-4663-9ED1-4C71D520436F}">
      <dgm:prSet/>
      <dgm:spPr/>
      <dgm:t>
        <a:bodyPr/>
        <a:lstStyle/>
        <a:p>
          <a:endParaRPr lang="en-GB"/>
        </a:p>
      </dgm:t>
    </dgm:pt>
    <dgm:pt modelId="{FAC2B9FA-B744-48EE-963B-AFF43FD2240D}">
      <dgm:prSet phldrT="[Text]"/>
      <dgm:spPr/>
      <dgm:t>
        <a:bodyPr/>
        <a:lstStyle/>
        <a:p>
          <a:r>
            <a:rPr lang="en-GB" dirty="0"/>
            <a:t>Typically liquid chlorine solutions between 1 to 5 % active chlorine is used</a:t>
          </a:r>
        </a:p>
      </dgm:t>
    </dgm:pt>
    <dgm:pt modelId="{90D8ED78-CB25-47FA-88F7-5F3C627C8F95}" type="parTrans" cxnId="{2C742232-E571-43AF-9E1A-46E4AEC8AEF9}">
      <dgm:prSet/>
      <dgm:spPr/>
      <dgm:t>
        <a:bodyPr/>
        <a:lstStyle/>
        <a:p>
          <a:endParaRPr lang="en-GB"/>
        </a:p>
      </dgm:t>
    </dgm:pt>
    <dgm:pt modelId="{D9F8F72E-7A30-4EA1-BAD2-AF509D5D62B6}" type="sibTrans" cxnId="{2C742232-E571-43AF-9E1A-46E4AEC8AEF9}">
      <dgm:prSet/>
      <dgm:spPr/>
      <dgm:t>
        <a:bodyPr/>
        <a:lstStyle/>
        <a:p>
          <a:endParaRPr lang="en-GB"/>
        </a:p>
      </dgm:t>
    </dgm:pt>
    <dgm:pt modelId="{67A7C924-0783-44B3-A234-A63048DF8800}">
      <dgm:prSet phldrT="[Text]"/>
      <dgm:spPr/>
      <dgm:t>
        <a:bodyPr/>
        <a:lstStyle/>
        <a:p>
          <a:r>
            <a:rPr lang="en-AU" dirty="0"/>
            <a:t>3. Determine how much chlorine powder must be added to prepare the desired chlorine solution</a:t>
          </a:r>
          <a:endParaRPr lang="en-GB" dirty="0"/>
        </a:p>
      </dgm:t>
    </dgm:pt>
    <dgm:pt modelId="{83B42817-C89F-426C-B8D2-8959C0799DCA}" type="parTrans" cxnId="{E8361260-53D7-49EC-9F3E-29319B5DF86E}">
      <dgm:prSet/>
      <dgm:spPr/>
      <dgm:t>
        <a:bodyPr/>
        <a:lstStyle/>
        <a:p>
          <a:endParaRPr lang="en-GB"/>
        </a:p>
      </dgm:t>
    </dgm:pt>
    <dgm:pt modelId="{3E5B78C9-EBE8-46C8-9785-D3E6AA2F1F6D}" type="sibTrans" cxnId="{E8361260-53D7-49EC-9F3E-29319B5DF86E}">
      <dgm:prSet/>
      <dgm:spPr/>
      <dgm:t>
        <a:bodyPr/>
        <a:lstStyle/>
        <a:p>
          <a:endParaRPr lang="en-GB"/>
        </a:p>
      </dgm:t>
    </dgm:pt>
    <dgm:pt modelId="{DE64E9A5-AA91-476D-958B-C1B789B6E328}">
      <dgm:prSet phldrT="[Text]"/>
      <dgm:spPr/>
      <dgm:t>
        <a:bodyPr/>
        <a:lstStyle/>
        <a:p>
          <a:r>
            <a:rPr lang="en-GB" dirty="0"/>
            <a:t>Determine the total volume of liquid chlorine solution required</a:t>
          </a:r>
        </a:p>
      </dgm:t>
    </dgm:pt>
    <dgm:pt modelId="{B03DF978-F274-4C7A-80E7-E497E81452AF}" type="parTrans" cxnId="{4231D478-DC38-4D68-9D3F-25A0EB1A6435}">
      <dgm:prSet/>
      <dgm:spPr/>
      <dgm:t>
        <a:bodyPr/>
        <a:lstStyle/>
        <a:p>
          <a:endParaRPr lang="en-GB"/>
        </a:p>
      </dgm:t>
    </dgm:pt>
    <dgm:pt modelId="{6124C50E-C955-4386-8F85-7510A5A4FA46}" type="sibTrans" cxnId="{4231D478-DC38-4D68-9D3F-25A0EB1A6435}">
      <dgm:prSet/>
      <dgm:spPr/>
      <dgm:t>
        <a:bodyPr/>
        <a:lstStyle/>
        <a:p>
          <a:endParaRPr lang="en-GB"/>
        </a:p>
      </dgm:t>
    </dgm:pt>
    <dgm:pt modelId="{19536CE8-B966-47FB-BD7A-5ADFCF395E6E}">
      <dgm:prSet phldrT="[Text]"/>
      <dgm:spPr/>
      <dgm:t>
        <a:bodyPr/>
        <a:lstStyle/>
        <a:p>
          <a:r>
            <a:rPr lang="en-AU" dirty="0"/>
            <a:t>4. Mix chlorine powder in the desired volume of water in an appropriate container</a:t>
          </a:r>
          <a:endParaRPr lang="en-GB" dirty="0"/>
        </a:p>
      </dgm:t>
    </dgm:pt>
    <dgm:pt modelId="{97A54461-8557-4852-AFAC-D9FDC99294CE}" type="parTrans" cxnId="{74C03E48-9F34-46D3-9950-024B550241B9}">
      <dgm:prSet/>
      <dgm:spPr/>
      <dgm:t>
        <a:bodyPr/>
        <a:lstStyle/>
        <a:p>
          <a:endParaRPr lang="en-GB"/>
        </a:p>
      </dgm:t>
    </dgm:pt>
    <dgm:pt modelId="{9A036D49-0F26-4346-BF71-8B064D279CED}" type="sibTrans" cxnId="{74C03E48-9F34-46D3-9950-024B550241B9}">
      <dgm:prSet/>
      <dgm:spPr/>
      <dgm:t>
        <a:bodyPr/>
        <a:lstStyle/>
        <a:p>
          <a:endParaRPr lang="en-GB"/>
        </a:p>
      </dgm:t>
    </dgm:pt>
    <dgm:pt modelId="{0A97AF7B-3544-47CD-9F41-C2023E914488}">
      <dgm:prSet phldrT="[Text]"/>
      <dgm:spPr/>
      <dgm:t>
        <a:bodyPr/>
        <a:lstStyle/>
        <a:p>
          <a:r>
            <a:rPr lang="en-AU" dirty="0"/>
            <a:t>Bleaching powder ~35 % active chlorine, or</a:t>
          </a:r>
          <a:endParaRPr lang="en-GB" dirty="0"/>
        </a:p>
      </dgm:t>
    </dgm:pt>
    <dgm:pt modelId="{62287EF5-A4ED-4793-9C04-D5B1F3DCE7E9}" type="parTrans" cxnId="{E9321CD4-9D4A-4997-961E-3C21B5195CA3}">
      <dgm:prSet/>
      <dgm:spPr/>
      <dgm:t>
        <a:bodyPr/>
        <a:lstStyle/>
        <a:p>
          <a:endParaRPr lang="en-GB"/>
        </a:p>
      </dgm:t>
    </dgm:pt>
    <dgm:pt modelId="{9ABED842-998B-4464-97D1-794CB35AD1D2}" type="sibTrans" cxnId="{E9321CD4-9D4A-4997-961E-3C21B5195CA3}">
      <dgm:prSet/>
      <dgm:spPr/>
      <dgm:t>
        <a:bodyPr/>
        <a:lstStyle/>
        <a:p>
          <a:endParaRPr lang="en-GB"/>
        </a:p>
      </dgm:t>
    </dgm:pt>
    <dgm:pt modelId="{B9BE7EB7-0F11-4CD6-A626-CB74190F5A36}">
      <dgm:prSet phldrT="[Text]"/>
      <dgm:spPr/>
      <dgm:t>
        <a:bodyPr/>
        <a:lstStyle/>
        <a:p>
          <a:r>
            <a:rPr lang="en-AU" dirty="0"/>
            <a:t>Allow sufficient time for the undissolved powder to settle</a:t>
          </a:r>
          <a:endParaRPr lang="en-GB" dirty="0"/>
        </a:p>
      </dgm:t>
    </dgm:pt>
    <dgm:pt modelId="{7FA5BBB5-0632-4849-871E-6E9D131187C8}" type="parTrans" cxnId="{1A62AA0B-7E38-41BE-B8FA-5FE25C4706C7}">
      <dgm:prSet/>
      <dgm:spPr/>
      <dgm:t>
        <a:bodyPr/>
        <a:lstStyle/>
        <a:p>
          <a:endParaRPr lang="en-GB"/>
        </a:p>
      </dgm:t>
    </dgm:pt>
    <dgm:pt modelId="{A84AB6AC-C788-46FF-9E85-2FF2241E0103}" type="sibTrans" cxnId="{1A62AA0B-7E38-41BE-B8FA-5FE25C4706C7}">
      <dgm:prSet/>
      <dgm:spPr/>
      <dgm:t>
        <a:bodyPr/>
        <a:lstStyle/>
        <a:p>
          <a:endParaRPr lang="en-GB"/>
        </a:p>
      </dgm:t>
    </dgm:pt>
    <dgm:pt modelId="{4218BD5E-1AE4-4221-9AE6-F6FCD568AC86}">
      <dgm:prSet phldrT="[Text]"/>
      <dgm:spPr/>
      <dgm:t>
        <a:bodyPr/>
        <a:lstStyle/>
        <a:p>
          <a:r>
            <a:rPr lang="en-AU" dirty="0"/>
            <a:t>High test hypochlorite ~ 70 % active chlorine</a:t>
          </a:r>
          <a:endParaRPr lang="en-GB" dirty="0"/>
        </a:p>
      </dgm:t>
    </dgm:pt>
    <dgm:pt modelId="{BC2615F8-4EAE-47FE-B572-5A32627D1826}" type="parTrans" cxnId="{1C78DCBD-D2C1-4CAA-AA45-6B72CBEC6D08}">
      <dgm:prSet/>
      <dgm:spPr/>
      <dgm:t>
        <a:bodyPr/>
        <a:lstStyle/>
        <a:p>
          <a:endParaRPr lang="en-IE"/>
        </a:p>
      </dgm:t>
    </dgm:pt>
    <dgm:pt modelId="{ED238521-0F9C-4DD7-A191-F60119F4628D}" type="sibTrans" cxnId="{1C78DCBD-D2C1-4CAA-AA45-6B72CBEC6D08}">
      <dgm:prSet/>
      <dgm:spPr/>
      <dgm:t>
        <a:bodyPr/>
        <a:lstStyle/>
        <a:p>
          <a:endParaRPr lang="en-IE"/>
        </a:p>
      </dgm:t>
    </dgm:pt>
    <dgm:pt modelId="{49195AB8-6BF4-4713-9D4D-22709480BF3E}">
      <dgm:prSet phldrT="[Text]"/>
      <dgm:spPr/>
      <dgm:t>
        <a:bodyPr/>
        <a:lstStyle/>
        <a:p>
          <a:r>
            <a:rPr lang="en-GB" dirty="0"/>
            <a:t>May be higher in certain situations</a:t>
          </a:r>
        </a:p>
      </dgm:t>
    </dgm:pt>
    <dgm:pt modelId="{27110200-F410-44B1-8294-2269650EB149}" type="parTrans" cxnId="{0241F2D4-45FB-40B0-83D8-827A55B99EB4}">
      <dgm:prSet/>
      <dgm:spPr/>
      <dgm:t>
        <a:bodyPr/>
        <a:lstStyle/>
        <a:p>
          <a:endParaRPr lang="en-IE"/>
        </a:p>
      </dgm:t>
    </dgm:pt>
    <dgm:pt modelId="{64C89355-17E3-413D-854B-201D351CA8EE}" type="sibTrans" cxnId="{0241F2D4-45FB-40B0-83D8-827A55B99EB4}">
      <dgm:prSet/>
      <dgm:spPr/>
      <dgm:t>
        <a:bodyPr/>
        <a:lstStyle/>
        <a:p>
          <a:endParaRPr lang="en-IE"/>
        </a:p>
      </dgm:t>
    </dgm:pt>
    <dgm:pt modelId="{644AF4FE-D2B6-4297-8286-1A3E0EAFF7AF}">
      <dgm:prSet phldrT="[Text]"/>
      <dgm:spPr/>
      <dgm:t>
        <a:bodyPr/>
        <a:lstStyle/>
        <a:p>
          <a:r>
            <a:rPr lang="en-GB" dirty="0"/>
            <a:t>Calculate amount of chlorine powder required for this volume using Equation 4</a:t>
          </a:r>
        </a:p>
      </dgm:t>
    </dgm:pt>
    <dgm:pt modelId="{5E4EB671-F369-4C24-8F2C-5CDE7D03484C}" type="parTrans" cxnId="{5262D468-51D4-4931-82DC-2D46AA1AD0C4}">
      <dgm:prSet/>
      <dgm:spPr/>
      <dgm:t>
        <a:bodyPr/>
        <a:lstStyle/>
        <a:p>
          <a:endParaRPr lang="en-IE"/>
        </a:p>
      </dgm:t>
    </dgm:pt>
    <dgm:pt modelId="{DA4A687B-8BB1-4579-A785-41077A125507}" type="sibTrans" cxnId="{5262D468-51D4-4931-82DC-2D46AA1AD0C4}">
      <dgm:prSet/>
      <dgm:spPr/>
      <dgm:t>
        <a:bodyPr/>
        <a:lstStyle/>
        <a:p>
          <a:endParaRPr lang="en-IE"/>
        </a:p>
      </dgm:t>
    </dgm:pt>
    <dgm:pt modelId="{CF0C6A0B-2F9D-4EF7-A624-E3EC8A08278F}">
      <dgm:prSet phldrT="[Text]"/>
      <dgm:spPr/>
      <dgm:t>
        <a:bodyPr/>
        <a:lstStyle/>
        <a:p>
          <a:r>
            <a:rPr lang="en-AU" dirty="0"/>
            <a:t>Pour off (decant) the liquid chlorine solution</a:t>
          </a:r>
          <a:endParaRPr lang="en-GB" dirty="0"/>
        </a:p>
      </dgm:t>
    </dgm:pt>
    <dgm:pt modelId="{B1A96170-F815-4391-BB9E-0AC51A7145F9}" type="parTrans" cxnId="{9E70DE54-2170-42E0-94EC-CDD051300723}">
      <dgm:prSet/>
      <dgm:spPr/>
      <dgm:t>
        <a:bodyPr/>
        <a:lstStyle/>
        <a:p>
          <a:endParaRPr lang="en-IE"/>
        </a:p>
      </dgm:t>
    </dgm:pt>
    <dgm:pt modelId="{A18999F1-3CB6-4F6C-BCB3-21C230B2AFD1}" type="sibTrans" cxnId="{9E70DE54-2170-42E0-94EC-CDD051300723}">
      <dgm:prSet/>
      <dgm:spPr/>
      <dgm:t>
        <a:bodyPr/>
        <a:lstStyle/>
        <a:p>
          <a:endParaRPr lang="en-IE"/>
        </a:p>
      </dgm:t>
    </dgm:pt>
    <dgm:pt modelId="{1D7332DB-CAF8-4F9A-8340-6B91FEAE9A40}">
      <dgm:prSet phldrT="[Text]"/>
      <dgm:spPr/>
      <dgm:t>
        <a:bodyPr/>
        <a:lstStyle/>
        <a:p>
          <a:r>
            <a:rPr lang="en-AU" dirty="0"/>
            <a:t>Ready to use </a:t>
          </a:r>
          <a:r>
            <a:rPr lang="en-AU" dirty="0">
              <a:sym typeface="Wingdings" panose="05000000000000000000" pitchFamily="2" charset="2"/>
            </a:rPr>
            <a:t></a:t>
          </a:r>
          <a:endParaRPr lang="en-GB" dirty="0"/>
        </a:p>
      </dgm:t>
    </dgm:pt>
    <dgm:pt modelId="{F7072BD3-4E8B-4260-9053-877FED44D887}" type="parTrans" cxnId="{862B1F01-4ED0-4026-B335-2E6ABF8F105D}">
      <dgm:prSet/>
      <dgm:spPr/>
      <dgm:t>
        <a:bodyPr/>
        <a:lstStyle/>
        <a:p>
          <a:endParaRPr lang="en-IE"/>
        </a:p>
      </dgm:t>
    </dgm:pt>
    <dgm:pt modelId="{1B7F7BE5-919E-4747-BBAD-FAC6A743A488}" type="sibTrans" cxnId="{862B1F01-4ED0-4026-B335-2E6ABF8F105D}">
      <dgm:prSet/>
      <dgm:spPr/>
      <dgm:t>
        <a:bodyPr/>
        <a:lstStyle/>
        <a:p>
          <a:endParaRPr lang="en-IE"/>
        </a:p>
      </dgm:t>
    </dgm:pt>
    <dgm:pt modelId="{FBC2A568-BC99-4CBB-8720-92D76398AFBC}" type="pres">
      <dgm:prSet presAssocID="{E85D3C9A-01F8-4292-BEF5-CA45CC71F2D3}" presName="Name0" presStyleCnt="0">
        <dgm:presLayoutVars>
          <dgm:dir/>
          <dgm:animLvl val="lvl"/>
          <dgm:resizeHandles val="exact"/>
        </dgm:presLayoutVars>
      </dgm:prSet>
      <dgm:spPr/>
    </dgm:pt>
    <dgm:pt modelId="{047A569B-7F5F-47F7-9E32-E17B6D90CB27}" type="pres">
      <dgm:prSet presAssocID="{057E707F-9CDB-47A2-9567-58D55768DB7E}" presName="linNode" presStyleCnt="0"/>
      <dgm:spPr/>
    </dgm:pt>
    <dgm:pt modelId="{CA96A506-3BFF-4FA2-857D-1EFB7F115A42}" type="pres">
      <dgm:prSet presAssocID="{057E707F-9CDB-47A2-9567-58D55768DB7E}" presName="parentText" presStyleLbl="node1" presStyleIdx="0" presStyleCnt="4">
        <dgm:presLayoutVars>
          <dgm:chMax val="1"/>
          <dgm:bulletEnabled val="1"/>
        </dgm:presLayoutVars>
      </dgm:prSet>
      <dgm:spPr/>
    </dgm:pt>
    <dgm:pt modelId="{0FCF91D8-B6EF-4548-BF04-D9CB59962041}" type="pres">
      <dgm:prSet presAssocID="{057E707F-9CDB-47A2-9567-58D55768DB7E}" presName="descendantText" presStyleLbl="alignAccFollowNode1" presStyleIdx="0" presStyleCnt="4">
        <dgm:presLayoutVars>
          <dgm:bulletEnabled val="1"/>
        </dgm:presLayoutVars>
      </dgm:prSet>
      <dgm:spPr/>
    </dgm:pt>
    <dgm:pt modelId="{CF0D17C2-E0B6-4859-AB99-79608492B8A1}" type="pres">
      <dgm:prSet presAssocID="{305E97E1-CA1C-4E24-9DB0-42C99355597F}" presName="sp" presStyleCnt="0"/>
      <dgm:spPr/>
    </dgm:pt>
    <dgm:pt modelId="{9844776A-919A-4B97-AE98-987BC5A1C8D4}" type="pres">
      <dgm:prSet presAssocID="{6A8838AD-F3B9-43AA-BC1C-66BD6F2A5613}" presName="linNode" presStyleCnt="0"/>
      <dgm:spPr/>
    </dgm:pt>
    <dgm:pt modelId="{A5960EB5-6712-40AA-966F-1EBF27D275B4}" type="pres">
      <dgm:prSet presAssocID="{6A8838AD-F3B9-43AA-BC1C-66BD6F2A5613}" presName="parentText" presStyleLbl="node1" presStyleIdx="1" presStyleCnt="4">
        <dgm:presLayoutVars>
          <dgm:chMax val="1"/>
          <dgm:bulletEnabled val="1"/>
        </dgm:presLayoutVars>
      </dgm:prSet>
      <dgm:spPr/>
    </dgm:pt>
    <dgm:pt modelId="{D39BEE29-B622-48C0-950A-4B8041140A93}" type="pres">
      <dgm:prSet presAssocID="{6A8838AD-F3B9-43AA-BC1C-66BD6F2A5613}" presName="descendantText" presStyleLbl="alignAccFollowNode1" presStyleIdx="1" presStyleCnt="4">
        <dgm:presLayoutVars>
          <dgm:bulletEnabled val="1"/>
        </dgm:presLayoutVars>
      </dgm:prSet>
      <dgm:spPr/>
    </dgm:pt>
    <dgm:pt modelId="{847B8F82-F480-40CC-894F-B5B543C1AB7E}" type="pres">
      <dgm:prSet presAssocID="{D370846C-3B92-4422-9E9F-A1866F7B417A}" presName="sp" presStyleCnt="0"/>
      <dgm:spPr/>
    </dgm:pt>
    <dgm:pt modelId="{994337C9-4191-46C6-AD75-B10414B986B3}" type="pres">
      <dgm:prSet presAssocID="{67A7C924-0783-44B3-A234-A63048DF8800}" presName="linNode" presStyleCnt="0"/>
      <dgm:spPr/>
    </dgm:pt>
    <dgm:pt modelId="{4A3558D5-69B8-42DB-A390-F373171E2E87}" type="pres">
      <dgm:prSet presAssocID="{67A7C924-0783-44B3-A234-A63048DF8800}" presName="parentText" presStyleLbl="node1" presStyleIdx="2" presStyleCnt="4">
        <dgm:presLayoutVars>
          <dgm:chMax val="1"/>
          <dgm:bulletEnabled val="1"/>
        </dgm:presLayoutVars>
      </dgm:prSet>
      <dgm:spPr/>
    </dgm:pt>
    <dgm:pt modelId="{7FB2BF40-4AE1-49B8-827C-98C62FB56E07}" type="pres">
      <dgm:prSet presAssocID="{67A7C924-0783-44B3-A234-A63048DF8800}" presName="descendantText" presStyleLbl="alignAccFollowNode1" presStyleIdx="2" presStyleCnt="4">
        <dgm:presLayoutVars>
          <dgm:bulletEnabled val="1"/>
        </dgm:presLayoutVars>
      </dgm:prSet>
      <dgm:spPr/>
    </dgm:pt>
    <dgm:pt modelId="{17D1212F-966A-4883-9BD5-E73DBFBC9037}" type="pres">
      <dgm:prSet presAssocID="{3E5B78C9-EBE8-46C8-9785-D3E6AA2F1F6D}" presName="sp" presStyleCnt="0"/>
      <dgm:spPr/>
    </dgm:pt>
    <dgm:pt modelId="{F795E9E4-18EC-4064-8802-98D4302F33C1}" type="pres">
      <dgm:prSet presAssocID="{19536CE8-B966-47FB-BD7A-5ADFCF395E6E}" presName="linNode" presStyleCnt="0"/>
      <dgm:spPr/>
    </dgm:pt>
    <dgm:pt modelId="{36EF9056-87EE-47C2-852D-F43BDF4BC526}" type="pres">
      <dgm:prSet presAssocID="{19536CE8-B966-47FB-BD7A-5ADFCF395E6E}" presName="parentText" presStyleLbl="node1" presStyleIdx="3" presStyleCnt="4">
        <dgm:presLayoutVars>
          <dgm:chMax val="1"/>
          <dgm:bulletEnabled val="1"/>
        </dgm:presLayoutVars>
      </dgm:prSet>
      <dgm:spPr/>
    </dgm:pt>
    <dgm:pt modelId="{06C4928C-46DC-4ACD-B811-467DCC3AA2BF}" type="pres">
      <dgm:prSet presAssocID="{19536CE8-B966-47FB-BD7A-5ADFCF395E6E}" presName="descendantText" presStyleLbl="alignAccFollowNode1" presStyleIdx="3" presStyleCnt="4">
        <dgm:presLayoutVars>
          <dgm:bulletEnabled val="1"/>
        </dgm:presLayoutVars>
      </dgm:prSet>
      <dgm:spPr/>
    </dgm:pt>
  </dgm:ptLst>
  <dgm:cxnLst>
    <dgm:cxn modelId="{862B1F01-4ED0-4026-B335-2E6ABF8F105D}" srcId="{19536CE8-B966-47FB-BD7A-5ADFCF395E6E}" destId="{1D7332DB-CAF8-4F9A-8340-6B91FEAE9A40}" srcOrd="2" destOrd="0" parTransId="{F7072BD3-4E8B-4260-9053-877FED44D887}" sibTransId="{1B7F7BE5-919E-4747-BBAD-FAC6A743A488}"/>
    <dgm:cxn modelId="{1A62AA0B-7E38-41BE-B8FA-5FE25C4706C7}" srcId="{19536CE8-B966-47FB-BD7A-5ADFCF395E6E}" destId="{B9BE7EB7-0F11-4CD6-A626-CB74190F5A36}" srcOrd="0" destOrd="0" parTransId="{7FA5BBB5-0632-4849-871E-6E9D131187C8}" sibTransId="{A84AB6AC-C788-46FF-9E85-2FF2241E0103}"/>
    <dgm:cxn modelId="{AEAABC15-3F0B-414B-8498-07F40587CBDE}" type="presOf" srcId="{4218BD5E-1AE4-4221-9AE6-F6FCD568AC86}" destId="{0FCF91D8-B6EF-4548-BF04-D9CB59962041}" srcOrd="0" destOrd="1" presId="urn:microsoft.com/office/officeart/2005/8/layout/vList5"/>
    <dgm:cxn modelId="{F514601F-6D17-47CB-B713-3452494AAD1B}" type="presOf" srcId="{19536CE8-B966-47FB-BD7A-5ADFCF395E6E}" destId="{36EF9056-87EE-47C2-852D-F43BDF4BC526}" srcOrd="0" destOrd="0" presId="urn:microsoft.com/office/officeart/2005/8/layout/vList5"/>
    <dgm:cxn modelId="{2C742232-E571-43AF-9E1A-46E4AEC8AEF9}" srcId="{6A8838AD-F3B9-43AA-BC1C-66BD6F2A5613}" destId="{FAC2B9FA-B744-48EE-963B-AFF43FD2240D}" srcOrd="0" destOrd="0" parTransId="{90D8ED78-CB25-47FA-88F7-5F3C627C8F95}" sibTransId="{D9F8F72E-7A30-4EA1-BAD2-AF509D5D62B6}"/>
    <dgm:cxn modelId="{895DC034-EE1F-48C1-A993-181EC517CD56}" type="presOf" srcId="{0A97AF7B-3544-47CD-9F41-C2023E914488}" destId="{0FCF91D8-B6EF-4548-BF04-D9CB59962041}" srcOrd="0" destOrd="0" presId="urn:microsoft.com/office/officeart/2005/8/layout/vList5"/>
    <dgm:cxn modelId="{0A6F075B-D4B8-41FD-A3B8-F5E631000A3E}" srcId="{E85D3C9A-01F8-4292-BEF5-CA45CC71F2D3}" destId="{057E707F-9CDB-47A2-9567-58D55768DB7E}" srcOrd="0" destOrd="0" parTransId="{F57A4F84-2DFB-41FB-8026-627675C29605}" sibTransId="{305E97E1-CA1C-4E24-9DB0-42C99355597F}"/>
    <dgm:cxn modelId="{E8361260-53D7-49EC-9F3E-29319B5DF86E}" srcId="{E85D3C9A-01F8-4292-BEF5-CA45CC71F2D3}" destId="{67A7C924-0783-44B3-A234-A63048DF8800}" srcOrd="2" destOrd="0" parTransId="{83B42817-C89F-426C-B8D2-8959C0799DCA}" sibTransId="{3E5B78C9-EBE8-46C8-9785-D3E6AA2F1F6D}"/>
    <dgm:cxn modelId="{A6FE5142-860E-4BF7-824B-3B61C456610D}" type="presOf" srcId="{49195AB8-6BF4-4713-9D4D-22709480BF3E}" destId="{D39BEE29-B622-48C0-950A-4B8041140A93}" srcOrd="0" destOrd="1" presId="urn:microsoft.com/office/officeart/2005/8/layout/vList5"/>
    <dgm:cxn modelId="{74C03E48-9F34-46D3-9950-024B550241B9}" srcId="{E85D3C9A-01F8-4292-BEF5-CA45CC71F2D3}" destId="{19536CE8-B966-47FB-BD7A-5ADFCF395E6E}" srcOrd="3" destOrd="0" parTransId="{97A54461-8557-4852-AFAC-D9FDC99294CE}" sibTransId="{9A036D49-0F26-4346-BF71-8B064D279CED}"/>
    <dgm:cxn modelId="{5262D468-51D4-4931-82DC-2D46AA1AD0C4}" srcId="{67A7C924-0783-44B3-A234-A63048DF8800}" destId="{644AF4FE-D2B6-4297-8286-1A3E0EAFF7AF}" srcOrd="1" destOrd="0" parTransId="{5E4EB671-F369-4C24-8F2C-5CDE7D03484C}" sibTransId="{DA4A687B-8BB1-4579-A785-41077A125507}"/>
    <dgm:cxn modelId="{7F42FF6D-7B1B-4D60-991F-9C6E2F294620}" type="presOf" srcId="{057E707F-9CDB-47A2-9567-58D55768DB7E}" destId="{CA96A506-3BFF-4FA2-857D-1EFB7F115A42}" srcOrd="0" destOrd="0" presId="urn:microsoft.com/office/officeart/2005/8/layout/vList5"/>
    <dgm:cxn modelId="{4D4BDE74-DBA2-4B0D-A724-B8789106BE85}" type="presOf" srcId="{DE64E9A5-AA91-476D-958B-C1B789B6E328}" destId="{7FB2BF40-4AE1-49B8-827C-98C62FB56E07}" srcOrd="0" destOrd="0" presId="urn:microsoft.com/office/officeart/2005/8/layout/vList5"/>
    <dgm:cxn modelId="{9E70DE54-2170-42E0-94EC-CDD051300723}" srcId="{19536CE8-B966-47FB-BD7A-5ADFCF395E6E}" destId="{CF0C6A0B-2F9D-4EF7-A624-E3EC8A08278F}" srcOrd="1" destOrd="0" parTransId="{B1A96170-F815-4391-BB9E-0AC51A7145F9}" sibTransId="{A18999F1-3CB6-4F6C-BCB3-21C230B2AFD1}"/>
    <dgm:cxn modelId="{4231D478-DC38-4D68-9D3F-25A0EB1A6435}" srcId="{67A7C924-0783-44B3-A234-A63048DF8800}" destId="{DE64E9A5-AA91-476D-958B-C1B789B6E328}" srcOrd="0" destOrd="0" parTransId="{B03DF978-F274-4C7A-80E7-E497E81452AF}" sibTransId="{6124C50E-C955-4386-8F85-7510A5A4FA46}"/>
    <dgm:cxn modelId="{9C330E7B-8920-4C6D-8C3B-06E4E15E5323}" type="presOf" srcId="{644AF4FE-D2B6-4297-8286-1A3E0EAFF7AF}" destId="{7FB2BF40-4AE1-49B8-827C-98C62FB56E07}" srcOrd="0" destOrd="1" presId="urn:microsoft.com/office/officeart/2005/8/layout/vList5"/>
    <dgm:cxn modelId="{41EAD695-3C61-41F3-89E8-C7F287A40466}" type="presOf" srcId="{E85D3C9A-01F8-4292-BEF5-CA45CC71F2D3}" destId="{FBC2A568-BC99-4CBB-8720-92D76398AFBC}" srcOrd="0" destOrd="0" presId="urn:microsoft.com/office/officeart/2005/8/layout/vList5"/>
    <dgm:cxn modelId="{044944AD-56C9-4C75-AB15-880A7B830F11}" type="presOf" srcId="{6A8838AD-F3B9-43AA-BC1C-66BD6F2A5613}" destId="{A5960EB5-6712-40AA-966F-1EBF27D275B4}" srcOrd="0" destOrd="0" presId="urn:microsoft.com/office/officeart/2005/8/layout/vList5"/>
    <dgm:cxn modelId="{48A034B8-E2D2-400B-A6AD-DF7F9CA84299}" type="presOf" srcId="{67A7C924-0783-44B3-A234-A63048DF8800}" destId="{4A3558D5-69B8-42DB-A390-F373171E2E87}" srcOrd="0" destOrd="0" presId="urn:microsoft.com/office/officeart/2005/8/layout/vList5"/>
    <dgm:cxn modelId="{1C78DCBD-D2C1-4CAA-AA45-6B72CBEC6D08}" srcId="{057E707F-9CDB-47A2-9567-58D55768DB7E}" destId="{4218BD5E-1AE4-4221-9AE6-F6FCD568AC86}" srcOrd="1" destOrd="0" parTransId="{BC2615F8-4EAE-47FE-B572-5A32627D1826}" sibTransId="{ED238521-0F9C-4DD7-A191-F60119F4628D}"/>
    <dgm:cxn modelId="{0CD4C6BF-3B4B-4663-9ED1-4C71D520436F}" srcId="{E85D3C9A-01F8-4292-BEF5-CA45CC71F2D3}" destId="{6A8838AD-F3B9-43AA-BC1C-66BD6F2A5613}" srcOrd="1" destOrd="0" parTransId="{AF282806-2E87-414C-89B5-1926F11BC13B}" sibTransId="{D370846C-3B92-4422-9E9F-A1866F7B417A}"/>
    <dgm:cxn modelId="{95960FC6-34B6-4888-8105-8A5EA6D243F4}" type="presOf" srcId="{FAC2B9FA-B744-48EE-963B-AFF43FD2240D}" destId="{D39BEE29-B622-48C0-950A-4B8041140A93}" srcOrd="0" destOrd="0" presId="urn:microsoft.com/office/officeart/2005/8/layout/vList5"/>
    <dgm:cxn modelId="{6A7FCFCF-5B82-46AB-9E08-44010455D480}" type="presOf" srcId="{1D7332DB-CAF8-4F9A-8340-6B91FEAE9A40}" destId="{06C4928C-46DC-4ACD-B811-467DCC3AA2BF}" srcOrd="0" destOrd="2" presId="urn:microsoft.com/office/officeart/2005/8/layout/vList5"/>
    <dgm:cxn modelId="{4E68C9D0-7196-4FBA-ABE7-6A6232C38D38}" type="presOf" srcId="{B9BE7EB7-0F11-4CD6-A626-CB74190F5A36}" destId="{06C4928C-46DC-4ACD-B811-467DCC3AA2BF}" srcOrd="0" destOrd="0" presId="urn:microsoft.com/office/officeart/2005/8/layout/vList5"/>
    <dgm:cxn modelId="{E9321CD4-9D4A-4997-961E-3C21B5195CA3}" srcId="{057E707F-9CDB-47A2-9567-58D55768DB7E}" destId="{0A97AF7B-3544-47CD-9F41-C2023E914488}" srcOrd="0" destOrd="0" parTransId="{62287EF5-A4ED-4793-9C04-D5B1F3DCE7E9}" sibTransId="{9ABED842-998B-4464-97D1-794CB35AD1D2}"/>
    <dgm:cxn modelId="{0241F2D4-45FB-40B0-83D8-827A55B99EB4}" srcId="{6A8838AD-F3B9-43AA-BC1C-66BD6F2A5613}" destId="{49195AB8-6BF4-4713-9D4D-22709480BF3E}" srcOrd="1" destOrd="0" parTransId="{27110200-F410-44B1-8294-2269650EB149}" sibTransId="{64C89355-17E3-413D-854B-201D351CA8EE}"/>
    <dgm:cxn modelId="{4E6245DB-FDA6-47F5-9FBA-C055ADE1D8FA}" type="presOf" srcId="{CF0C6A0B-2F9D-4EF7-A624-E3EC8A08278F}" destId="{06C4928C-46DC-4ACD-B811-467DCC3AA2BF}" srcOrd="0" destOrd="1" presId="urn:microsoft.com/office/officeart/2005/8/layout/vList5"/>
    <dgm:cxn modelId="{E4E916FD-4E7F-4F2F-BFED-5966FBD6B928}" type="presParOf" srcId="{FBC2A568-BC99-4CBB-8720-92D76398AFBC}" destId="{047A569B-7F5F-47F7-9E32-E17B6D90CB27}" srcOrd="0" destOrd="0" presId="urn:microsoft.com/office/officeart/2005/8/layout/vList5"/>
    <dgm:cxn modelId="{85EE28F0-3252-4D46-A1EE-CE385127B0C6}" type="presParOf" srcId="{047A569B-7F5F-47F7-9E32-E17B6D90CB27}" destId="{CA96A506-3BFF-4FA2-857D-1EFB7F115A42}" srcOrd="0" destOrd="0" presId="urn:microsoft.com/office/officeart/2005/8/layout/vList5"/>
    <dgm:cxn modelId="{F061A21D-64E6-4297-BF96-C5720DE15F01}" type="presParOf" srcId="{047A569B-7F5F-47F7-9E32-E17B6D90CB27}" destId="{0FCF91D8-B6EF-4548-BF04-D9CB59962041}" srcOrd="1" destOrd="0" presId="urn:microsoft.com/office/officeart/2005/8/layout/vList5"/>
    <dgm:cxn modelId="{15951008-2800-4C04-8C13-A321693441B9}" type="presParOf" srcId="{FBC2A568-BC99-4CBB-8720-92D76398AFBC}" destId="{CF0D17C2-E0B6-4859-AB99-79608492B8A1}" srcOrd="1" destOrd="0" presId="urn:microsoft.com/office/officeart/2005/8/layout/vList5"/>
    <dgm:cxn modelId="{D7CA0476-FBB5-4838-A6E4-15543A8B51C8}" type="presParOf" srcId="{FBC2A568-BC99-4CBB-8720-92D76398AFBC}" destId="{9844776A-919A-4B97-AE98-987BC5A1C8D4}" srcOrd="2" destOrd="0" presId="urn:microsoft.com/office/officeart/2005/8/layout/vList5"/>
    <dgm:cxn modelId="{F72ACFB8-B8B6-4711-8320-A0FA5705B960}" type="presParOf" srcId="{9844776A-919A-4B97-AE98-987BC5A1C8D4}" destId="{A5960EB5-6712-40AA-966F-1EBF27D275B4}" srcOrd="0" destOrd="0" presId="urn:microsoft.com/office/officeart/2005/8/layout/vList5"/>
    <dgm:cxn modelId="{1AF5B98F-A66D-4F60-99A8-17A766C0C2DF}" type="presParOf" srcId="{9844776A-919A-4B97-AE98-987BC5A1C8D4}" destId="{D39BEE29-B622-48C0-950A-4B8041140A93}" srcOrd="1" destOrd="0" presId="urn:microsoft.com/office/officeart/2005/8/layout/vList5"/>
    <dgm:cxn modelId="{BDDB23E4-ED82-4E54-B02F-7FADDA6D4040}" type="presParOf" srcId="{FBC2A568-BC99-4CBB-8720-92D76398AFBC}" destId="{847B8F82-F480-40CC-894F-B5B543C1AB7E}" srcOrd="3" destOrd="0" presId="urn:microsoft.com/office/officeart/2005/8/layout/vList5"/>
    <dgm:cxn modelId="{4DC819D4-CAF2-48B6-8A31-23D7B145BF5C}" type="presParOf" srcId="{FBC2A568-BC99-4CBB-8720-92D76398AFBC}" destId="{994337C9-4191-46C6-AD75-B10414B986B3}" srcOrd="4" destOrd="0" presId="urn:microsoft.com/office/officeart/2005/8/layout/vList5"/>
    <dgm:cxn modelId="{4916431C-85F5-4DAE-A41A-73F9236C3142}" type="presParOf" srcId="{994337C9-4191-46C6-AD75-B10414B986B3}" destId="{4A3558D5-69B8-42DB-A390-F373171E2E87}" srcOrd="0" destOrd="0" presId="urn:microsoft.com/office/officeart/2005/8/layout/vList5"/>
    <dgm:cxn modelId="{19CC3084-B19A-4B2A-BC1A-57C1F9D1C56B}" type="presParOf" srcId="{994337C9-4191-46C6-AD75-B10414B986B3}" destId="{7FB2BF40-4AE1-49B8-827C-98C62FB56E07}" srcOrd="1" destOrd="0" presId="urn:microsoft.com/office/officeart/2005/8/layout/vList5"/>
    <dgm:cxn modelId="{A4067418-0497-4302-B555-C43581AAA3E1}" type="presParOf" srcId="{FBC2A568-BC99-4CBB-8720-92D76398AFBC}" destId="{17D1212F-966A-4883-9BD5-E73DBFBC9037}" srcOrd="5" destOrd="0" presId="urn:microsoft.com/office/officeart/2005/8/layout/vList5"/>
    <dgm:cxn modelId="{3EA50AED-1C06-4B47-8FB3-0BBF9A14509B}" type="presParOf" srcId="{FBC2A568-BC99-4CBB-8720-92D76398AFBC}" destId="{F795E9E4-18EC-4064-8802-98D4302F33C1}" srcOrd="6" destOrd="0" presId="urn:microsoft.com/office/officeart/2005/8/layout/vList5"/>
    <dgm:cxn modelId="{B3798802-1886-4A23-BAFD-A6B4DA23C2FF}" type="presParOf" srcId="{F795E9E4-18EC-4064-8802-98D4302F33C1}" destId="{36EF9056-87EE-47C2-852D-F43BDF4BC526}" srcOrd="0" destOrd="0" presId="urn:microsoft.com/office/officeart/2005/8/layout/vList5"/>
    <dgm:cxn modelId="{BA21FB08-7FEA-48FC-9107-1C92B6052BC7}" type="presParOf" srcId="{F795E9E4-18EC-4064-8802-98D4302F33C1}" destId="{06C4928C-46DC-4ACD-B811-467DCC3AA2B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0F88E9-5EC6-47D9-9C58-58A1E1E35BAB}" type="doc">
      <dgm:prSet loTypeId="urn:microsoft.com/office/officeart/2005/8/layout/orgChart1" loCatId="hierarchy" qsTypeId="urn:microsoft.com/office/officeart/2005/8/quickstyle/simple3" qsCatId="simple" csTypeId="urn:microsoft.com/office/officeart/2005/8/colors/accent1_2" csCatId="accent1" phldr="1"/>
      <dgm:spPr/>
    </dgm:pt>
    <dgm:pt modelId="{65B53D6C-142E-457D-B679-142B899EEF5E}">
      <dgm:prSet custT="1"/>
      <dgm:spPr>
        <a:xfrm>
          <a:off x="2060382" y="2485"/>
          <a:ext cx="2309750" cy="587704"/>
        </a:xfrm>
        <a:gradFill rotWithShape="0">
          <a:gsLst>
            <a:gs pos="0">
              <a:srgbClr val="0099CC">
                <a:hueOff val="0"/>
                <a:satOff val="0"/>
                <a:lumOff val="0"/>
                <a:alphaOff val="0"/>
                <a:tint val="50000"/>
                <a:satMod val="300000"/>
              </a:srgbClr>
            </a:gs>
            <a:gs pos="35000">
              <a:srgbClr val="0099CC">
                <a:hueOff val="0"/>
                <a:satOff val="0"/>
                <a:lumOff val="0"/>
                <a:alphaOff val="0"/>
                <a:tint val="37000"/>
                <a:satMod val="300000"/>
              </a:srgbClr>
            </a:gs>
            <a:gs pos="100000">
              <a:srgbClr val="0099CC">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R="0" algn="ctr" rtl="0"/>
          <a:r>
            <a:rPr lang="en-AU" sz="1200" b="1" baseline="0" dirty="0">
              <a:solidFill>
                <a:srgbClr val="000514"/>
              </a:solidFill>
              <a:latin typeface="Arial"/>
              <a:ea typeface="+mn-ea"/>
              <a:cs typeface="+mn-cs"/>
            </a:rPr>
            <a:t>WSP monitoring</a:t>
          </a:r>
          <a:endParaRPr lang="en-AU" sz="1200" dirty="0">
            <a:solidFill>
              <a:srgbClr val="000514"/>
            </a:solidFill>
            <a:latin typeface="Garamond"/>
            <a:ea typeface="+mn-ea"/>
            <a:cs typeface="+mn-cs"/>
          </a:endParaRPr>
        </a:p>
      </dgm:t>
    </dgm:pt>
    <dgm:pt modelId="{EB270A63-E39F-46C9-AF9E-977375829DD2}" type="parTrans" cxnId="{BC4B795C-FDB5-493F-A17F-73659E02186D}">
      <dgm:prSet/>
      <dgm:spPr/>
      <dgm:t>
        <a:bodyPr/>
        <a:lstStyle/>
        <a:p>
          <a:endParaRPr lang="en-AU"/>
        </a:p>
      </dgm:t>
    </dgm:pt>
    <dgm:pt modelId="{2F366EA6-5B8C-48AF-BB3B-9D96D5B0AF43}" type="sibTrans" cxnId="{BC4B795C-FDB5-493F-A17F-73659E02186D}">
      <dgm:prSet/>
      <dgm:spPr/>
      <dgm:t>
        <a:bodyPr/>
        <a:lstStyle/>
        <a:p>
          <a:endParaRPr lang="en-AU"/>
        </a:p>
      </dgm:t>
    </dgm:pt>
    <dgm:pt modelId="{826A8F40-CF76-477E-959C-727E493C6BD2}">
      <dgm:prSet/>
      <dgm:spPr>
        <a:xfrm>
          <a:off x="662983" y="1075237"/>
          <a:ext cx="2309750" cy="1154875"/>
        </a:xfrm>
        <a:solidFill>
          <a:srgbClr val="FFC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R="0" algn="ctr" rtl="0"/>
          <a:r>
            <a:rPr lang="en-AU" b="1" baseline="0" dirty="0">
              <a:solidFill>
                <a:srgbClr val="000514"/>
              </a:solidFill>
              <a:latin typeface="Arial"/>
              <a:ea typeface="+mn-ea"/>
              <a:cs typeface="+mn-cs"/>
            </a:rPr>
            <a:t>Operational monitoring</a:t>
          </a:r>
        </a:p>
        <a:p>
          <a:pPr marR="0" algn="ctr" rtl="0"/>
          <a:br>
            <a:rPr lang="en-AU" i="1" baseline="0" dirty="0">
              <a:solidFill>
                <a:srgbClr val="000514"/>
              </a:solidFill>
              <a:latin typeface="Arial"/>
              <a:ea typeface="+mn-ea"/>
              <a:cs typeface="+mn-cs"/>
            </a:rPr>
          </a:br>
          <a:r>
            <a:rPr lang="en-AU" i="1" baseline="0" dirty="0">
              <a:solidFill>
                <a:srgbClr val="000514"/>
              </a:solidFill>
              <a:latin typeface="Arial"/>
              <a:ea typeface="+mn-ea"/>
              <a:cs typeface="+mn-cs"/>
            </a:rPr>
            <a:t>Asks: Is the control measure effectively working now?</a:t>
          </a:r>
          <a:endParaRPr lang="en-AU" dirty="0">
            <a:solidFill>
              <a:srgbClr val="000514"/>
            </a:solidFill>
            <a:latin typeface="Garamond"/>
            <a:ea typeface="+mn-ea"/>
            <a:cs typeface="+mn-cs"/>
          </a:endParaRPr>
        </a:p>
      </dgm:t>
    </dgm:pt>
    <dgm:pt modelId="{E27640AF-3C01-4F5F-B057-128DC11C80F7}" type="parTrans" cxnId="{2B4793D1-466C-45E9-ADCE-538937E9DF01}">
      <dgm:prSet/>
      <dgm:spPr>
        <a:xfrm>
          <a:off x="1817858" y="590189"/>
          <a:ext cx="1397398" cy="485047"/>
        </a:xfrm>
        <a:noFill/>
        <a:ln w="25400" cap="flat" cmpd="sng" algn="ctr">
          <a:solidFill>
            <a:srgbClr val="0099CC">
              <a:shade val="60000"/>
              <a:hueOff val="0"/>
              <a:satOff val="0"/>
              <a:lumOff val="0"/>
              <a:alphaOff val="0"/>
            </a:srgbClr>
          </a:solidFill>
          <a:prstDash val="solid"/>
        </a:ln>
        <a:effectLst/>
      </dgm:spPr>
      <dgm:t>
        <a:bodyPr/>
        <a:lstStyle/>
        <a:p>
          <a:endParaRPr lang="en-AU"/>
        </a:p>
      </dgm:t>
    </dgm:pt>
    <dgm:pt modelId="{7BB5CC95-AB0B-4CEC-AAE7-E71F4BDF1FAD}" type="sibTrans" cxnId="{2B4793D1-466C-45E9-ADCE-538937E9DF01}">
      <dgm:prSet/>
      <dgm:spPr/>
      <dgm:t>
        <a:bodyPr/>
        <a:lstStyle/>
        <a:p>
          <a:endParaRPr lang="en-AU"/>
        </a:p>
      </dgm:t>
    </dgm:pt>
    <dgm:pt modelId="{1495AB6D-9D25-4F26-9CEB-8280C8696C5C}">
      <dgm:prSet/>
      <dgm:spPr>
        <a:xfrm>
          <a:off x="1240421" y="2715160"/>
          <a:ext cx="2309750" cy="570970"/>
        </a:xfrm>
        <a:solidFill>
          <a:srgbClr val="FFC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R="0" algn="ctr" rtl="0"/>
          <a:r>
            <a:rPr lang="en-AU" baseline="0" dirty="0">
              <a:solidFill>
                <a:srgbClr val="000514"/>
              </a:solidFill>
              <a:latin typeface="Arial"/>
              <a:ea typeface="+mn-ea"/>
              <a:cs typeface="+mn-cs"/>
            </a:rPr>
            <a:t>Observations (e.g. visual inspection) </a:t>
          </a:r>
          <a:endParaRPr lang="en-AU" dirty="0">
            <a:solidFill>
              <a:srgbClr val="000514"/>
            </a:solidFill>
            <a:latin typeface="Garamond"/>
            <a:ea typeface="+mn-ea"/>
            <a:cs typeface="+mn-cs"/>
          </a:endParaRPr>
        </a:p>
      </dgm:t>
    </dgm:pt>
    <dgm:pt modelId="{D351F155-253F-4301-B676-B189B32BD65D}" type="parTrans" cxnId="{6674F128-C6B5-43D1-AC18-356ECB1B7198}">
      <dgm:prSet/>
      <dgm:spPr>
        <a:xfrm>
          <a:off x="893958" y="2230112"/>
          <a:ext cx="346462" cy="770532"/>
        </a:xfrm>
        <a:noFill/>
        <a:ln w="25400" cap="flat" cmpd="sng" algn="ctr">
          <a:solidFill>
            <a:srgbClr val="0099CC">
              <a:shade val="80000"/>
              <a:hueOff val="0"/>
              <a:satOff val="0"/>
              <a:lumOff val="0"/>
              <a:alphaOff val="0"/>
            </a:srgbClr>
          </a:solidFill>
          <a:prstDash val="solid"/>
        </a:ln>
        <a:effectLst/>
      </dgm:spPr>
      <dgm:t>
        <a:bodyPr/>
        <a:lstStyle/>
        <a:p>
          <a:endParaRPr lang="en-AU"/>
        </a:p>
      </dgm:t>
    </dgm:pt>
    <dgm:pt modelId="{77043670-54D4-4BDC-A540-BE7BAAF758B2}" type="sibTrans" cxnId="{6674F128-C6B5-43D1-AC18-356ECB1B7198}">
      <dgm:prSet/>
      <dgm:spPr/>
      <dgm:t>
        <a:bodyPr/>
        <a:lstStyle/>
        <a:p>
          <a:endParaRPr lang="en-AU"/>
        </a:p>
      </dgm:t>
    </dgm:pt>
    <dgm:pt modelId="{13B17F7D-5AFA-4213-AF03-0E17C719D382}">
      <dgm:prSet/>
      <dgm:spPr>
        <a:xfrm>
          <a:off x="1240421" y="3771177"/>
          <a:ext cx="2309750" cy="1023380"/>
        </a:xfrm>
        <a:solidFill>
          <a:srgbClr val="FFC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R="0" algn="ctr" rtl="0"/>
          <a:r>
            <a:rPr lang="en-AU" baseline="0" dirty="0">
              <a:solidFill>
                <a:srgbClr val="000514"/>
              </a:solidFill>
              <a:latin typeface="Arial"/>
              <a:ea typeface="+mn-ea"/>
              <a:cs typeface="+mn-cs"/>
            </a:rPr>
            <a:t>Water sampling and testing</a:t>
          </a:r>
        </a:p>
        <a:p>
          <a:pPr marR="0" algn="ctr" rtl="0"/>
          <a:r>
            <a:rPr lang="en-AU" i="1" baseline="0" dirty="0">
              <a:solidFill>
                <a:srgbClr val="000514"/>
              </a:solidFill>
              <a:latin typeface="Arial"/>
              <a:ea typeface="+mn-ea"/>
              <a:cs typeface="+mn-cs"/>
            </a:rPr>
            <a:t>(by the supplier to inform operational decisions)</a:t>
          </a:r>
          <a:endParaRPr lang="en-AU" dirty="0">
            <a:solidFill>
              <a:srgbClr val="000514"/>
            </a:solidFill>
            <a:latin typeface="Garamond"/>
            <a:ea typeface="+mn-ea"/>
            <a:cs typeface="+mn-cs"/>
          </a:endParaRPr>
        </a:p>
      </dgm:t>
    </dgm:pt>
    <dgm:pt modelId="{69FF5BB2-AB0C-42EF-8847-68A7BCAECEC2}" type="parTrans" cxnId="{78278048-DAD1-4010-B26A-69134517BF4C}">
      <dgm:prSet/>
      <dgm:spPr>
        <a:xfrm>
          <a:off x="893958" y="2230112"/>
          <a:ext cx="346462" cy="2052755"/>
        </a:xfrm>
        <a:noFill/>
        <a:ln w="25400" cap="flat" cmpd="sng" algn="ctr">
          <a:solidFill>
            <a:srgbClr val="0099CC">
              <a:shade val="80000"/>
              <a:hueOff val="0"/>
              <a:satOff val="0"/>
              <a:lumOff val="0"/>
              <a:alphaOff val="0"/>
            </a:srgbClr>
          </a:solidFill>
          <a:prstDash val="solid"/>
        </a:ln>
        <a:effectLst/>
      </dgm:spPr>
      <dgm:t>
        <a:bodyPr/>
        <a:lstStyle/>
        <a:p>
          <a:endParaRPr lang="en-AU"/>
        </a:p>
      </dgm:t>
    </dgm:pt>
    <dgm:pt modelId="{B31B6473-391A-4DD1-88A9-440A3A4CCD83}" type="sibTrans" cxnId="{78278048-DAD1-4010-B26A-69134517BF4C}">
      <dgm:prSet/>
      <dgm:spPr/>
      <dgm:t>
        <a:bodyPr/>
        <a:lstStyle/>
        <a:p>
          <a:endParaRPr lang="en-AU"/>
        </a:p>
      </dgm:t>
    </dgm:pt>
    <dgm:pt modelId="{4362777D-4410-4AC4-9B6F-4759A01ED184}">
      <dgm:prSet/>
      <dgm:spPr>
        <a:xfrm>
          <a:off x="3535389" y="1075237"/>
          <a:ext cx="2309750" cy="1154875"/>
        </a:xfrm>
        <a:solidFill>
          <a:srgbClr val="A886E0">
            <a:lumMod val="40000"/>
            <a:lumOff val="60000"/>
          </a:srgbClr>
        </a:solidFill>
        <a:ln w="28575" cmpd="sng">
          <a:noFill/>
          <a:prstDash val="dash"/>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R="0" algn="ctr" rtl="0"/>
          <a:r>
            <a:rPr lang="en-AU" b="1" baseline="0" dirty="0">
              <a:solidFill>
                <a:srgbClr val="000514"/>
              </a:solidFill>
              <a:latin typeface="Arial"/>
              <a:ea typeface="+mn-ea"/>
              <a:cs typeface="+mn-cs"/>
            </a:rPr>
            <a:t>Verification</a:t>
          </a:r>
        </a:p>
        <a:p>
          <a:pPr marR="0" algn="ctr" rtl="0"/>
          <a:br>
            <a:rPr lang="en-AU" i="1" baseline="0" dirty="0">
              <a:solidFill>
                <a:srgbClr val="000514"/>
              </a:solidFill>
              <a:latin typeface="Arial"/>
              <a:ea typeface="+mn-ea"/>
              <a:cs typeface="+mn-cs"/>
            </a:rPr>
          </a:br>
          <a:r>
            <a:rPr lang="en-AU" i="1" baseline="0" dirty="0">
              <a:solidFill>
                <a:srgbClr val="000514"/>
              </a:solidFill>
              <a:latin typeface="Arial"/>
              <a:ea typeface="+mn-ea"/>
              <a:cs typeface="+mn-cs"/>
            </a:rPr>
            <a:t>Asks: Is the WSP, as a whole,   working effectively to deliver safe and acceptable drinking water?</a:t>
          </a:r>
          <a:endParaRPr lang="en-AU" dirty="0">
            <a:solidFill>
              <a:srgbClr val="000514"/>
            </a:solidFill>
            <a:latin typeface="Garamond"/>
            <a:ea typeface="+mn-ea"/>
            <a:cs typeface="+mn-cs"/>
          </a:endParaRPr>
        </a:p>
      </dgm:t>
    </dgm:pt>
    <dgm:pt modelId="{7DA10EDD-8727-4269-88AD-ADE7A96D0B6A}" type="parTrans" cxnId="{AFCFC9B8-0264-4B98-9016-EFA68B95FDD6}">
      <dgm:prSet/>
      <dgm:spPr>
        <a:xfrm>
          <a:off x="3215257" y="590189"/>
          <a:ext cx="1475006" cy="485047"/>
        </a:xfrm>
        <a:noFill/>
        <a:ln w="25400" cap="flat" cmpd="sng" algn="ctr">
          <a:solidFill>
            <a:srgbClr val="0099CC">
              <a:shade val="60000"/>
              <a:hueOff val="0"/>
              <a:satOff val="0"/>
              <a:lumOff val="0"/>
              <a:alphaOff val="0"/>
            </a:srgbClr>
          </a:solidFill>
          <a:prstDash val="solid"/>
        </a:ln>
        <a:effectLst/>
      </dgm:spPr>
      <dgm:t>
        <a:bodyPr/>
        <a:lstStyle/>
        <a:p>
          <a:endParaRPr lang="en-AU"/>
        </a:p>
      </dgm:t>
    </dgm:pt>
    <dgm:pt modelId="{FF6E51B3-19C4-4639-AF91-74D7E42639BF}" type="sibTrans" cxnId="{AFCFC9B8-0264-4B98-9016-EFA68B95FDD6}">
      <dgm:prSet/>
      <dgm:spPr/>
      <dgm:t>
        <a:bodyPr/>
        <a:lstStyle/>
        <a:p>
          <a:endParaRPr lang="en-AU"/>
        </a:p>
      </dgm:t>
    </dgm:pt>
    <dgm:pt modelId="{2758AADF-D3C9-4E5F-B543-382DE0030535}">
      <dgm:prSet/>
      <dgm:spPr>
        <a:xfrm>
          <a:off x="4035219" y="2715160"/>
          <a:ext cx="2309750" cy="927768"/>
        </a:xfrm>
        <a:solidFill>
          <a:srgbClr val="A886E0">
            <a:lumMod val="40000"/>
            <a:lumOff val="6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R="0" algn="ctr" rtl="0"/>
          <a:r>
            <a:rPr lang="en-AU" baseline="0" dirty="0">
              <a:solidFill>
                <a:srgbClr val="000514"/>
              </a:solidFill>
              <a:latin typeface="Arial"/>
              <a:ea typeface="+mn-ea"/>
              <a:cs typeface="+mn-cs"/>
            </a:rPr>
            <a:t>Compliance monitoring </a:t>
          </a:r>
        </a:p>
        <a:p>
          <a:pPr marR="0" algn="ctr" rtl="0"/>
          <a:r>
            <a:rPr lang="en-AU" i="1" baseline="0" dirty="0">
              <a:solidFill>
                <a:srgbClr val="000514"/>
              </a:solidFill>
              <a:latin typeface="Arial"/>
              <a:ea typeface="+mn-ea"/>
              <a:cs typeface="+mn-cs"/>
            </a:rPr>
            <a:t>(to confirm compliance with standards; by supplier and surveillance agency</a:t>
          </a:r>
          <a:r>
            <a:rPr lang="en-AU" i="0" baseline="0" dirty="0">
              <a:solidFill>
                <a:srgbClr val="000514"/>
              </a:solidFill>
              <a:latin typeface="Arial"/>
              <a:ea typeface="+mn-ea"/>
              <a:cs typeface="+mn-cs"/>
            </a:rPr>
            <a:t>)</a:t>
          </a:r>
          <a:endParaRPr lang="en-AU" dirty="0">
            <a:solidFill>
              <a:srgbClr val="000514"/>
            </a:solidFill>
            <a:latin typeface="Garamond"/>
            <a:ea typeface="+mn-ea"/>
            <a:cs typeface="+mn-cs"/>
          </a:endParaRPr>
        </a:p>
      </dgm:t>
    </dgm:pt>
    <dgm:pt modelId="{4166AFB0-9736-4C91-9840-B00964B72343}" type="parTrans" cxnId="{D8F40B94-FDC3-49BD-BCA5-924F5AB252A7}">
      <dgm:prSet/>
      <dgm:spPr>
        <a:xfrm>
          <a:off x="3766364" y="2230112"/>
          <a:ext cx="268854" cy="948931"/>
        </a:xfrm>
        <a:noFill/>
        <a:ln w="28575" cap="flat" cmpd="sng" algn="ctr">
          <a:solidFill>
            <a:scrgbClr r="0" g="0" b="0"/>
          </a:solidFill>
          <a:prstDash val="dash"/>
        </a:ln>
        <a:effectLst/>
      </dgm:spPr>
      <dgm:t>
        <a:bodyPr/>
        <a:lstStyle/>
        <a:p>
          <a:endParaRPr lang="en-AU"/>
        </a:p>
      </dgm:t>
    </dgm:pt>
    <dgm:pt modelId="{DB38509D-A8DA-4BA5-BA12-A96C47B2550B}" type="sibTrans" cxnId="{D8F40B94-FDC3-49BD-BCA5-924F5AB252A7}">
      <dgm:prSet/>
      <dgm:spPr/>
      <dgm:t>
        <a:bodyPr/>
        <a:lstStyle/>
        <a:p>
          <a:endParaRPr lang="en-AU"/>
        </a:p>
      </dgm:t>
    </dgm:pt>
    <dgm:pt modelId="{8A9B0E12-47A4-4BFE-9E5F-D1D10EC479BA}">
      <dgm:prSet/>
      <dgm:spPr>
        <a:xfrm>
          <a:off x="4035219" y="4127976"/>
          <a:ext cx="2309750" cy="445712"/>
        </a:xfrm>
        <a:solidFill>
          <a:srgbClr val="A886E0">
            <a:lumMod val="40000"/>
            <a:lumOff val="6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R="0" algn="ctr" rtl="0"/>
          <a:r>
            <a:rPr lang="en-AU" baseline="0" dirty="0">
              <a:solidFill>
                <a:srgbClr val="000514"/>
              </a:solidFill>
              <a:latin typeface="Arial"/>
              <a:ea typeface="+mn-ea"/>
              <a:cs typeface="+mn-cs"/>
            </a:rPr>
            <a:t>Audits</a:t>
          </a:r>
          <a:endParaRPr lang="en-AU" dirty="0">
            <a:solidFill>
              <a:srgbClr val="000514"/>
            </a:solidFill>
            <a:latin typeface="Garamond"/>
            <a:ea typeface="+mn-ea"/>
            <a:cs typeface="+mn-cs"/>
          </a:endParaRPr>
        </a:p>
      </dgm:t>
    </dgm:pt>
    <dgm:pt modelId="{76451F01-B094-4748-A993-4716D543BD10}" type="parTrans" cxnId="{9A30C943-BE56-4CB7-ACBD-10AAE24ACDB6}">
      <dgm:prSet/>
      <dgm:spPr>
        <a:xfrm>
          <a:off x="3766364" y="2230112"/>
          <a:ext cx="268854" cy="2120720"/>
        </a:xfrm>
        <a:noFill/>
        <a:ln w="28575" cap="flat" cmpd="sng" algn="ctr">
          <a:solidFill>
            <a:scrgbClr r="0" g="0" b="0"/>
          </a:solidFill>
          <a:prstDash val="dash"/>
        </a:ln>
        <a:effectLst/>
      </dgm:spPr>
      <dgm:t>
        <a:bodyPr/>
        <a:lstStyle/>
        <a:p>
          <a:endParaRPr lang="en-AU"/>
        </a:p>
      </dgm:t>
    </dgm:pt>
    <dgm:pt modelId="{D79BD134-F744-471D-B970-91FD72750D72}" type="sibTrans" cxnId="{9A30C943-BE56-4CB7-ACBD-10AAE24ACDB6}">
      <dgm:prSet/>
      <dgm:spPr/>
      <dgm:t>
        <a:bodyPr/>
        <a:lstStyle/>
        <a:p>
          <a:endParaRPr lang="en-AU"/>
        </a:p>
      </dgm:t>
    </dgm:pt>
    <dgm:pt modelId="{1C6712C1-E4AE-44FB-A025-A031E6385E93}">
      <dgm:prSet/>
      <dgm:spPr>
        <a:xfrm>
          <a:off x="4035219" y="5058736"/>
          <a:ext cx="2309750" cy="468451"/>
        </a:xfrm>
        <a:solidFill>
          <a:srgbClr val="A886E0">
            <a:lumMod val="40000"/>
            <a:lumOff val="6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marR="0" algn="ctr" rtl="0"/>
          <a:r>
            <a:rPr lang="en-AU" baseline="0" dirty="0">
              <a:solidFill>
                <a:srgbClr val="000514"/>
              </a:solidFill>
              <a:latin typeface="Arial"/>
              <a:ea typeface="+mn-ea"/>
              <a:cs typeface="+mn-cs"/>
            </a:rPr>
            <a:t>consumer surveys</a:t>
          </a:r>
          <a:endParaRPr lang="en-AU" dirty="0">
            <a:solidFill>
              <a:srgbClr val="000514"/>
            </a:solidFill>
            <a:latin typeface="Garamond"/>
            <a:ea typeface="+mn-ea"/>
            <a:cs typeface="+mn-cs"/>
          </a:endParaRPr>
        </a:p>
      </dgm:t>
    </dgm:pt>
    <dgm:pt modelId="{2C307337-B89D-4AE7-81E9-D5DAAABA3117}" type="parTrans" cxnId="{0183BF02-62A7-443D-9799-F25AB0275B98}">
      <dgm:prSet/>
      <dgm:spPr>
        <a:xfrm>
          <a:off x="3766364" y="2230112"/>
          <a:ext cx="268854" cy="3062849"/>
        </a:xfrm>
        <a:noFill/>
        <a:ln w="28575" cap="flat" cmpd="sng" algn="ctr">
          <a:solidFill>
            <a:scrgbClr r="0" g="0" b="0"/>
          </a:solidFill>
          <a:prstDash val="dash"/>
        </a:ln>
        <a:effectLst/>
      </dgm:spPr>
      <dgm:t>
        <a:bodyPr/>
        <a:lstStyle/>
        <a:p>
          <a:endParaRPr lang="en-AU"/>
        </a:p>
      </dgm:t>
    </dgm:pt>
    <dgm:pt modelId="{AA8FA939-9493-404D-B4FF-B8A487B47AA2}" type="sibTrans" cxnId="{0183BF02-62A7-443D-9799-F25AB0275B98}">
      <dgm:prSet/>
      <dgm:spPr/>
      <dgm:t>
        <a:bodyPr/>
        <a:lstStyle/>
        <a:p>
          <a:endParaRPr lang="en-AU"/>
        </a:p>
      </dgm:t>
    </dgm:pt>
    <dgm:pt modelId="{DC7F3A7D-EFCD-448F-B10D-DDCF2D59F69A}" type="pres">
      <dgm:prSet presAssocID="{2D0F88E9-5EC6-47D9-9C58-58A1E1E35BAB}" presName="hierChild1" presStyleCnt="0">
        <dgm:presLayoutVars>
          <dgm:orgChart val="1"/>
          <dgm:chPref val="1"/>
          <dgm:dir/>
          <dgm:animOne val="branch"/>
          <dgm:animLvl val="lvl"/>
          <dgm:resizeHandles/>
        </dgm:presLayoutVars>
      </dgm:prSet>
      <dgm:spPr/>
    </dgm:pt>
    <dgm:pt modelId="{33080E86-A351-4269-ADE5-FC716E1C236F}" type="pres">
      <dgm:prSet presAssocID="{65B53D6C-142E-457D-B679-142B899EEF5E}" presName="hierRoot1" presStyleCnt="0">
        <dgm:presLayoutVars>
          <dgm:hierBranch/>
        </dgm:presLayoutVars>
      </dgm:prSet>
      <dgm:spPr/>
    </dgm:pt>
    <dgm:pt modelId="{3AC67FED-2218-4305-B5C5-DE762DC053E4}" type="pres">
      <dgm:prSet presAssocID="{65B53D6C-142E-457D-B679-142B899EEF5E}" presName="rootComposite1" presStyleCnt="0"/>
      <dgm:spPr/>
    </dgm:pt>
    <dgm:pt modelId="{719356CF-F14F-487B-8028-B6C0D9FE7C40}" type="pres">
      <dgm:prSet presAssocID="{65B53D6C-142E-457D-B679-142B899EEF5E}" presName="rootText1" presStyleLbl="node0" presStyleIdx="0" presStyleCnt="1" custScaleY="50889">
        <dgm:presLayoutVars>
          <dgm:chPref val="3"/>
        </dgm:presLayoutVars>
      </dgm:prSet>
      <dgm:spPr>
        <a:prstGeom prst="rect">
          <a:avLst/>
        </a:prstGeom>
      </dgm:spPr>
    </dgm:pt>
    <dgm:pt modelId="{32ED1569-D2D1-4900-B2DA-F9315226E65F}" type="pres">
      <dgm:prSet presAssocID="{65B53D6C-142E-457D-B679-142B899EEF5E}" presName="rootConnector1" presStyleLbl="node1" presStyleIdx="0" presStyleCnt="0"/>
      <dgm:spPr/>
    </dgm:pt>
    <dgm:pt modelId="{2C598BFD-E4CF-4E5C-B4A1-0F628E17C2D9}" type="pres">
      <dgm:prSet presAssocID="{65B53D6C-142E-457D-B679-142B899EEF5E}" presName="hierChild2" presStyleCnt="0"/>
      <dgm:spPr/>
    </dgm:pt>
    <dgm:pt modelId="{D9096787-87C2-4F37-8030-BAB8F1DCAF92}" type="pres">
      <dgm:prSet presAssocID="{E27640AF-3C01-4F5F-B057-128DC11C80F7}" presName="Name35" presStyleLbl="parChTrans1D2" presStyleIdx="0" presStyleCnt="2"/>
      <dgm:spPr>
        <a:custGeom>
          <a:avLst/>
          <a:gdLst/>
          <a:ahLst/>
          <a:cxnLst/>
          <a:rect l="0" t="0" r="0" b="0"/>
          <a:pathLst>
            <a:path>
              <a:moveTo>
                <a:pt x="1397398" y="0"/>
              </a:moveTo>
              <a:lnTo>
                <a:pt x="1397398" y="242523"/>
              </a:lnTo>
              <a:lnTo>
                <a:pt x="0" y="242523"/>
              </a:lnTo>
              <a:lnTo>
                <a:pt x="0" y="485047"/>
              </a:lnTo>
            </a:path>
          </a:pathLst>
        </a:custGeom>
      </dgm:spPr>
    </dgm:pt>
    <dgm:pt modelId="{4E0A1D1C-AA94-4B06-B788-BB5911036FBB}" type="pres">
      <dgm:prSet presAssocID="{826A8F40-CF76-477E-959C-727E493C6BD2}" presName="hierRoot2" presStyleCnt="0">
        <dgm:presLayoutVars>
          <dgm:hierBranch val="r"/>
        </dgm:presLayoutVars>
      </dgm:prSet>
      <dgm:spPr/>
    </dgm:pt>
    <dgm:pt modelId="{16AF082A-C37B-4ADB-A47D-61470516F844}" type="pres">
      <dgm:prSet presAssocID="{826A8F40-CF76-477E-959C-727E493C6BD2}" presName="rootComposite" presStyleCnt="0"/>
      <dgm:spPr/>
    </dgm:pt>
    <dgm:pt modelId="{DA0759FA-8D16-499F-B4C2-A58FFB1FB0CD}" type="pres">
      <dgm:prSet presAssocID="{826A8F40-CF76-477E-959C-727E493C6BD2}" presName="rootText" presStyleLbl="node2" presStyleIdx="0" presStyleCnt="2">
        <dgm:presLayoutVars>
          <dgm:chPref val="3"/>
        </dgm:presLayoutVars>
      </dgm:prSet>
      <dgm:spPr>
        <a:prstGeom prst="rect">
          <a:avLst/>
        </a:prstGeom>
      </dgm:spPr>
    </dgm:pt>
    <dgm:pt modelId="{68BAD2D5-CC8B-4064-8707-0787359F0740}" type="pres">
      <dgm:prSet presAssocID="{826A8F40-CF76-477E-959C-727E493C6BD2}" presName="rootConnector" presStyleLbl="node2" presStyleIdx="0" presStyleCnt="2"/>
      <dgm:spPr/>
    </dgm:pt>
    <dgm:pt modelId="{19E665C1-0AD3-401A-A41B-A630B3041DDD}" type="pres">
      <dgm:prSet presAssocID="{826A8F40-CF76-477E-959C-727E493C6BD2}" presName="hierChild4" presStyleCnt="0"/>
      <dgm:spPr/>
    </dgm:pt>
    <dgm:pt modelId="{8D0A5A47-7AE9-4CE0-B53A-67E26A7FACB9}" type="pres">
      <dgm:prSet presAssocID="{D351F155-253F-4301-B676-B189B32BD65D}" presName="Name50" presStyleLbl="parChTrans1D3" presStyleIdx="0" presStyleCnt="5"/>
      <dgm:spPr>
        <a:custGeom>
          <a:avLst/>
          <a:gdLst/>
          <a:ahLst/>
          <a:cxnLst/>
          <a:rect l="0" t="0" r="0" b="0"/>
          <a:pathLst>
            <a:path>
              <a:moveTo>
                <a:pt x="0" y="0"/>
              </a:moveTo>
              <a:lnTo>
                <a:pt x="0" y="770532"/>
              </a:lnTo>
              <a:lnTo>
                <a:pt x="346462" y="770532"/>
              </a:lnTo>
            </a:path>
          </a:pathLst>
        </a:custGeom>
      </dgm:spPr>
    </dgm:pt>
    <dgm:pt modelId="{DDB7175E-30D1-4E89-8478-7A1F23291434}" type="pres">
      <dgm:prSet presAssocID="{1495AB6D-9D25-4F26-9CEB-8280C8696C5C}" presName="hierRoot2" presStyleCnt="0">
        <dgm:presLayoutVars>
          <dgm:hierBranch val="r"/>
        </dgm:presLayoutVars>
      </dgm:prSet>
      <dgm:spPr/>
    </dgm:pt>
    <dgm:pt modelId="{BA63D93F-6E15-4D54-B776-4D2DD24821E1}" type="pres">
      <dgm:prSet presAssocID="{1495AB6D-9D25-4F26-9CEB-8280C8696C5C}" presName="rootComposite" presStyleCnt="0"/>
      <dgm:spPr/>
    </dgm:pt>
    <dgm:pt modelId="{C5ACB4D7-C422-495B-8BCD-2AC19F6C9A4D}" type="pres">
      <dgm:prSet presAssocID="{1495AB6D-9D25-4F26-9CEB-8280C8696C5C}" presName="rootText" presStyleLbl="node3" presStyleIdx="0" presStyleCnt="5" custScaleY="49440">
        <dgm:presLayoutVars>
          <dgm:chPref val="3"/>
        </dgm:presLayoutVars>
      </dgm:prSet>
      <dgm:spPr>
        <a:prstGeom prst="rect">
          <a:avLst/>
        </a:prstGeom>
      </dgm:spPr>
    </dgm:pt>
    <dgm:pt modelId="{510F2A1F-0DAA-47F1-A2A2-D1DC0B7812F6}" type="pres">
      <dgm:prSet presAssocID="{1495AB6D-9D25-4F26-9CEB-8280C8696C5C}" presName="rootConnector" presStyleLbl="node3" presStyleIdx="0" presStyleCnt="5"/>
      <dgm:spPr/>
    </dgm:pt>
    <dgm:pt modelId="{BBE18947-57E8-4955-95F4-D5662F6EFE3D}" type="pres">
      <dgm:prSet presAssocID="{1495AB6D-9D25-4F26-9CEB-8280C8696C5C}" presName="hierChild4" presStyleCnt="0"/>
      <dgm:spPr/>
    </dgm:pt>
    <dgm:pt modelId="{A00D212D-5F11-4CCB-8E29-61DBDB4DB1E5}" type="pres">
      <dgm:prSet presAssocID="{1495AB6D-9D25-4F26-9CEB-8280C8696C5C}" presName="hierChild5" presStyleCnt="0"/>
      <dgm:spPr/>
    </dgm:pt>
    <dgm:pt modelId="{28E90857-E5E4-43D7-910F-705302D39070}" type="pres">
      <dgm:prSet presAssocID="{69FF5BB2-AB0C-42EF-8847-68A7BCAECEC2}" presName="Name50" presStyleLbl="parChTrans1D3" presStyleIdx="1" presStyleCnt="5"/>
      <dgm:spPr>
        <a:custGeom>
          <a:avLst/>
          <a:gdLst/>
          <a:ahLst/>
          <a:cxnLst/>
          <a:rect l="0" t="0" r="0" b="0"/>
          <a:pathLst>
            <a:path>
              <a:moveTo>
                <a:pt x="0" y="0"/>
              </a:moveTo>
              <a:lnTo>
                <a:pt x="0" y="2052755"/>
              </a:lnTo>
              <a:lnTo>
                <a:pt x="346462" y="2052755"/>
              </a:lnTo>
            </a:path>
          </a:pathLst>
        </a:custGeom>
      </dgm:spPr>
    </dgm:pt>
    <dgm:pt modelId="{F26E9021-3D40-487B-981E-0CFF7C18F99B}" type="pres">
      <dgm:prSet presAssocID="{13B17F7D-5AFA-4213-AF03-0E17C719D382}" presName="hierRoot2" presStyleCnt="0">
        <dgm:presLayoutVars>
          <dgm:hierBranch val="r"/>
        </dgm:presLayoutVars>
      </dgm:prSet>
      <dgm:spPr/>
    </dgm:pt>
    <dgm:pt modelId="{C17275C7-1977-4E5D-A494-0200E5A4474F}" type="pres">
      <dgm:prSet presAssocID="{13B17F7D-5AFA-4213-AF03-0E17C719D382}" presName="rootComposite" presStyleCnt="0"/>
      <dgm:spPr/>
    </dgm:pt>
    <dgm:pt modelId="{4F33A066-F223-4769-9604-A015C0C8ED7B}" type="pres">
      <dgm:prSet presAssocID="{13B17F7D-5AFA-4213-AF03-0E17C719D382}" presName="rootText" presStyleLbl="node3" presStyleIdx="1" presStyleCnt="5" custScaleY="88614">
        <dgm:presLayoutVars>
          <dgm:chPref val="3"/>
        </dgm:presLayoutVars>
      </dgm:prSet>
      <dgm:spPr>
        <a:prstGeom prst="rect">
          <a:avLst/>
        </a:prstGeom>
      </dgm:spPr>
    </dgm:pt>
    <dgm:pt modelId="{79CB627A-7FBD-48BA-875D-4A77CCCC9262}" type="pres">
      <dgm:prSet presAssocID="{13B17F7D-5AFA-4213-AF03-0E17C719D382}" presName="rootConnector" presStyleLbl="node3" presStyleIdx="1" presStyleCnt="5"/>
      <dgm:spPr/>
    </dgm:pt>
    <dgm:pt modelId="{10941CA0-252C-4F4F-9932-9CC631412F05}" type="pres">
      <dgm:prSet presAssocID="{13B17F7D-5AFA-4213-AF03-0E17C719D382}" presName="hierChild4" presStyleCnt="0"/>
      <dgm:spPr/>
    </dgm:pt>
    <dgm:pt modelId="{102948E5-495E-4766-B734-AFFBA4117AC7}" type="pres">
      <dgm:prSet presAssocID="{13B17F7D-5AFA-4213-AF03-0E17C719D382}" presName="hierChild5" presStyleCnt="0"/>
      <dgm:spPr/>
    </dgm:pt>
    <dgm:pt modelId="{DF46FA42-3D5B-4F03-AFBA-A1B00C055EF8}" type="pres">
      <dgm:prSet presAssocID="{826A8F40-CF76-477E-959C-727E493C6BD2}" presName="hierChild5" presStyleCnt="0"/>
      <dgm:spPr/>
    </dgm:pt>
    <dgm:pt modelId="{0BD1ED7D-76E6-4B4E-A144-1853DFC4F30E}" type="pres">
      <dgm:prSet presAssocID="{7DA10EDD-8727-4269-88AD-ADE7A96D0B6A}" presName="Name35" presStyleLbl="parChTrans1D2" presStyleIdx="1" presStyleCnt="2"/>
      <dgm:spPr>
        <a:custGeom>
          <a:avLst/>
          <a:gdLst/>
          <a:ahLst/>
          <a:cxnLst/>
          <a:rect l="0" t="0" r="0" b="0"/>
          <a:pathLst>
            <a:path>
              <a:moveTo>
                <a:pt x="0" y="0"/>
              </a:moveTo>
              <a:lnTo>
                <a:pt x="0" y="242523"/>
              </a:lnTo>
              <a:lnTo>
                <a:pt x="1475006" y="242523"/>
              </a:lnTo>
              <a:lnTo>
                <a:pt x="1475006" y="485047"/>
              </a:lnTo>
            </a:path>
          </a:pathLst>
        </a:custGeom>
      </dgm:spPr>
    </dgm:pt>
    <dgm:pt modelId="{754969B2-7F6F-4764-AA53-E1767928E76F}" type="pres">
      <dgm:prSet presAssocID="{4362777D-4410-4AC4-9B6F-4759A01ED184}" presName="hierRoot2" presStyleCnt="0">
        <dgm:presLayoutVars>
          <dgm:hierBranch val="r"/>
        </dgm:presLayoutVars>
      </dgm:prSet>
      <dgm:spPr/>
    </dgm:pt>
    <dgm:pt modelId="{AF020306-1E2B-4DC3-A113-CC588E9E0F42}" type="pres">
      <dgm:prSet presAssocID="{4362777D-4410-4AC4-9B6F-4759A01ED184}" presName="rootComposite" presStyleCnt="0"/>
      <dgm:spPr/>
    </dgm:pt>
    <dgm:pt modelId="{39047DE1-73DB-4F36-AB27-7F2140DECD33}" type="pres">
      <dgm:prSet presAssocID="{4362777D-4410-4AC4-9B6F-4759A01ED184}" presName="rootText" presStyleLbl="node2" presStyleIdx="1" presStyleCnt="2" custLinFactNeighborX="3360">
        <dgm:presLayoutVars>
          <dgm:chPref val="3"/>
        </dgm:presLayoutVars>
      </dgm:prSet>
      <dgm:spPr>
        <a:prstGeom prst="rect">
          <a:avLst/>
        </a:prstGeom>
      </dgm:spPr>
    </dgm:pt>
    <dgm:pt modelId="{417280BC-0DCE-4441-A425-6239BFF4B873}" type="pres">
      <dgm:prSet presAssocID="{4362777D-4410-4AC4-9B6F-4759A01ED184}" presName="rootConnector" presStyleLbl="node2" presStyleIdx="1" presStyleCnt="2"/>
      <dgm:spPr/>
    </dgm:pt>
    <dgm:pt modelId="{ED1168A8-E3D6-48AE-BE30-B0F9AD12A8DC}" type="pres">
      <dgm:prSet presAssocID="{4362777D-4410-4AC4-9B6F-4759A01ED184}" presName="hierChild4" presStyleCnt="0"/>
      <dgm:spPr/>
    </dgm:pt>
    <dgm:pt modelId="{09126720-9982-4CA3-858D-E50B2F04D301}" type="pres">
      <dgm:prSet presAssocID="{4166AFB0-9736-4C91-9840-B00964B72343}" presName="Name50" presStyleLbl="parChTrans1D3" presStyleIdx="2" presStyleCnt="5"/>
      <dgm:spPr>
        <a:custGeom>
          <a:avLst/>
          <a:gdLst/>
          <a:ahLst/>
          <a:cxnLst/>
          <a:rect l="0" t="0" r="0" b="0"/>
          <a:pathLst>
            <a:path>
              <a:moveTo>
                <a:pt x="0" y="0"/>
              </a:moveTo>
              <a:lnTo>
                <a:pt x="0" y="948931"/>
              </a:lnTo>
              <a:lnTo>
                <a:pt x="268854" y="948931"/>
              </a:lnTo>
            </a:path>
          </a:pathLst>
        </a:custGeom>
      </dgm:spPr>
    </dgm:pt>
    <dgm:pt modelId="{3202722F-7234-426C-A7D0-FBD570E0CEC2}" type="pres">
      <dgm:prSet presAssocID="{2758AADF-D3C9-4E5F-B543-382DE0030535}" presName="hierRoot2" presStyleCnt="0">
        <dgm:presLayoutVars>
          <dgm:hierBranch val="r"/>
        </dgm:presLayoutVars>
      </dgm:prSet>
      <dgm:spPr/>
    </dgm:pt>
    <dgm:pt modelId="{0B97F6D4-50F7-497B-AB5D-8202AD6AA5DC}" type="pres">
      <dgm:prSet presAssocID="{2758AADF-D3C9-4E5F-B543-382DE0030535}" presName="rootComposite" presStyleCnt="0"/>
      <dgm:spPr/>
    </dgm:pt>
    <dgm:pt modelId="{A2852FBD-8730-41F5-9785-927E88A291A9}" type="pres">
      <dgm:prSet presAssocID="{2758AADF-D3C9-4E5F-B543-382DE0030535}" presName="rootText" presStyleLbl="node3" presStyleIdx="2" presStyleCnt="5" custScaleY="80335">
        <dgm:presLayoutVars>
          <dgm:chPref val="3"/>
        </dgm:presLayoutVars>
      </dgm:prSet>
      <dgm:spPr>
        <a:prstGeom prst="rect">
          <a:avLst/>
        </a:prstGeom>
      </dgm:spPr>
    </dgm:pt>
    <dgm:pt modelId="{2DD233B4-3BCC-4E3D-8FDC-CBD08AA5E865}" type="pres">
      <dgm:prSet presAssocID="{2758AADF-D3C9-4E5F-B543-382DE0030535}" presName="rootConnector" presStyleLbl="node3" presStyleIdx="2" presStyleCnt="5"/>
      <dgm:spPr/>
    </dgm:pt>
    <dgm:pt modelId="{69D7EC6B-47CE-4311-891B-DE32B4D1B007}" type="pres">
      <dgm:prSet presAssocID="{2758AADF-D3C9-4E5F-B543-382DE0030535}" presName="hierChild4" presStyleCnt="0"/>
      <dgm:spPr/>
    </dgm:pt>
    <dgm:pt modelId="{13D6AD86-1F38-4D11-87D8-43FC6CAD6E96}" type="pres">
      <dgm:prSet presAssocID="{2758AADF-D3C9-4E5F-B543-382DE0030535}" presName="hierChild5" presStyleCnt="0"/>
      <dgm:spPr/>
    </dgm:pt>
    <dgm:pt modelId="{68C2F7BB-1AAF-4909-A611-E73FD06ED97B}" type="pres">
      <dgm:prSet presAssocID="{76451F01-B094-4748-A993-4716D543BD10}" presName="Name50" presStyleLbl="parChTrans1D3" presStyleIdx="3" presStyleCnt="5"/>
      <dgm:spPr>
        <a:custGeom>
          <a:avLst/>
          <a:gdLst/>
          <a:ahLst/>
          <a:cxnLst/>
          <a:rect l="0" t="0" r="0" b="0"/>
          <a:pathLst>
            <a:path>
              <a:moveTo>
                <a:pt x="0" y="0"/>
              </a:moveTo>
              <a:lnTo>
                <a:pt x="0" y="2120720"/>
              </a:lnTo>
              <a:lnTo>
                <a:pt x="268854" y="2120720"/>
              </a:lnTo>
            </a:path>
          </a:pathLst>
        </a:custGeom>
      </dgm:spPr>
    </dgm:pt>
    <dgm:pt modelId="{4B129F8E-004D-4355-A854-58A3C383B26F}" type="pres">
      <dgm:prSet presAssocID="{8A9B0E12-47A4-4BFE-9E5F-D1D10EC479BA}" presName="hierRoot2" presStyleCnt="0">
        <dgm:presLayoutVars>
          <dgm:hierBranch val="r"/>
        </dgm:presLayoutVars>
      </dgm:prSet>
      <dgm:spPr/>
    </dgm:pt>
    <dgm:pt modelId="{98B782D2-CC37-4E5A-9986-6E1B7B5D4616}" type="pres">
      <dgm:prSet presAssocID="{8A9B0E12-47A4-4BFE-9E5F-D1D10EC479BA}" presName="rootComposite" presStyleCnt="0"/>
      <dgm:spPr/>
    </dgm:pt>
    <dgm:pt modelId="{5F334D68-FDE5-467D-A060-16A31C5E1972}" type="pres">
      <dgm:prSet presAssocID="{8A9B0E12-47A4-4BFE-9E5F-D1D10EC479BA}" presName="rootText" presStyleLbl="node3" presStyleIdx="3" presStyleCnt="5" custScaleY="38594">
        <dgm:presLayoutVars>
          <dgm:chPref val="3"/>
        </dgm:presLayoutVars>
      </dgm:prSet>
      <dgm:spPr>
        <a:prstGeom prst="rect">
          <a:avLst/>
        </a:prstGeom>
      </dgm:spPr>
    </dgm:pt>
    <dgm:pt modelId="{C934EB7A-1CE0-4BB9-B063-4340898B28E8}" type="pres">
      <dgm:prSet presAssocID="{8A9B0E12-47A4-4BFE-9E5F-D1D10EC479BA}" presName="rootConnector" presStyleLbl="node3" presStyleIdx="3" presStyleCnt="5"/>
      <dgm:spPr/>
    </dgm:pt>
    <dgm:pt modelId="{A266189D-5215-45CC-B312-B5DD65580976}" type="pres">
      <dgm:prSet presAssocID="{8A9B0E12-47A4-4BFE-9E5F-D1D10EC479BA}" presName="hierChild4" presStyleCnt="0"/>
      <dgm:spPr/>
    </dgm:pt>
    <dgm:pt modelId="{65B3187D-3BCB-4AEE-8473-B3D568C4DB45}" type="pres">
      <dgm:prSet presAssocID="{8A9B0E12-47A4-4BFE-9E5F-D1D10EC479BA}" presName="hierChild5" presStyleCnt="0"/>
      <dgm:spPr/>
    </dgm:pt>
    <dgm:pt modelId="{0BB19200-F10A-48ED-8CB5-780CA9385BFC}" type="pres">
      <dgm:prSet presAssocID="{2C307337-B89D-4AE7-81E9-D5DAAABA3117}" presName="Name50" presStyleLbl="parChTrans1D3" presStyleIdx="4" presStyleCnt="5"/>
      <dgm:spPr>
        <a:custGeom>
          <a:avLst/>
          <a:gdLst/>
          <a:ahLst/>
          <a:cxnLst/>
          <a:rect l="0" t="0" r="0" b="0"/>
          <a:pathLst>
            <a:path>
              <a:moveTo>
                <a:pt x="0" y="0"/>
              </a:moveTo>
              <a:lnTo>
                <a:pt x="0" y="3062849"/>
              </a:lnTo>
              <a:lnTo>
                <a:pt x="268854" y="3062849"/>
              </a:lnTo>
            </a:path>
          </a:pathLst>
        </a:custGeom>
      </dgm:spPr>
    </dgm:pt>
    <dgm:pt modelId="{883D576B-AA99-4FCE-947A-D2DABB004A26}" type="pres">
      <dgm:prSet presAssocID="{1C6712C1-E4AE-44FB-A025-A031E6385E93}" presName="hierRoot2" presStyleCnt="0">
        <dgm:presLayoutVars>
          <dgm:hierBranch val="r"/>
        </dgm:presLayoutVars>
      </dgm:prSet>
      <dgm:spPr/>
    </dgm:pt>
    <dgm:pt modelId="{712E9AB4-A574-4638-9408-910A082B0FC7}" type="pres">
      <dgm:prSet presAssocID="{1C6712C1-E4AE-44FB-A025-A031E6385E93}" presName="rootComposite" presStyleCnt="0"/>
      <dgm:spPr/>
    </dgm:pt>
    <dgm:pt modelId="{C582DED6-0DF0-4032-98EB-69F1EB91E710}" type="pres">
      <dgm:prSet presAssocID="{1C6712C1-E4AE-44FB-A025-A031E6385E93}" presName="rootText" presStyleLbl="node3" presStyleIdx="4" presStyleCnt="5" custScaleY="40563">
        <dgm:presLayoutVars>
          <dgm:chPref val="3"/>
        </dgm:presLayoutVars>
      </dgm:prSet>
      <dgm:spPr>
        <a:prstGeom prst="rect">
          <a:avLst/>
        </a:prstGeom>
      </dgm:spPr>
    </dgm:pt>
    <dgm:pt modelId="{1F21DB95-BEC8-44B7-9C71-6BBE7446B2F5}" type="pres">
      <dgm:prSet presAssocID="{1C6712C1-E4AE-44FB-A025-A031E6385E93}" presName="rootConnector" presStyleLbl="node3" presStyleIdx="4" presStyleCnt="5"/>
      <dgm:spPr/>
    </dgm:pt>
    <dgm:pt modelId="{5AE3959F-D982-4CC6-8D66-C5FE56CF9C87}" type="pres">
      <dgm:prSet presAssocID="{1C6712C1-E4AE-44FB-A025-A031E6385E93}" presName="hierChild4" presStyleCnt="0"/>
      <dgm:spPr/>
    </dgm:pt>
    <dgm:pt modelId="{CEC40FB5-259B-4613-A36D-6E00C17F7062}" type="pres">
      <dgm:prSet presAssocID="{1C6712C1-E4AE-44FB-A025-A031E6385E93}" presName="hierChild5" presStyleCnt="0"/>
      <dgm:spPr/>
    </dgm:pt>
    <dgm:pt modelId="{37B126BA-1561-46E9-B4A3-925C584A97E0}" type="pres">
      <dgm:prSet presAssocID="{4362777D-4410-4AC4-9B6F-4759A01ED184}" presName="hierChild5" presStyleCnt="0"/>
      <dgm:spPr/>
    </dgm:pt>
    <dgm:pt modelId="{55602D3B-236D-4290-905A-8AEA2F5ADA90}" type="pres">
      <dgm:prSet presAssocID="{65B53D6C-142E-457D-B679-142B899EEF5E}" presName="hierChild3" presStyleCnt="0"/>
      <dgm:spPr/>
    </dgm:pt>
  </dgm:ptLst>
  <dgm:cxnLst>
    <dgm:cxn modelId="{0183BF02-62A7-443D-9799-F25AB0275B98}" srcId="{4362777D-4410-4AC4-9B6F-4759A01ED184}" destId="{1C6712C1-E4AE-44FB-A025-A031E6385E93}" srcOrd="2" destOrd="0" parTransId="{2C307337-B89D-4AE7-81E9-D5DAAABA3117}" sibTransId="{AA8FA939-9493-404D-B4FF-B8A487B47AA2}"/>
    <dgm:cxn modelId="{4CF3A40B-1EE7-43BA-8CC8-A0E396DDEBE5}" type="presOf" srcId="{76451F01-B094-4748-A993-4716D543BD10}" destId="{68C2F7BB-1AAF-4909-A611-E73FD06ED97B}" srcOrd="0" destOrd="0" presId="urn:microsoft.com/office/officeart/2005/8/layout/orgChart1"/>
    <dgm:cxn modelId="{6674F128-C6B5-43D1-AC18-356ECB1B7198}" srcId="{826A8F40-CF76-477E-959C-727E493C6BD2}" destId="{1495AB6D-9D25-4F26-9CEB-8280C8696C5C}" srcOrd="0" destOrd="0" parTransId="{D351F155-253F-4301-B676-B189B32BD65D}" sibTransId="{77043670-54D4-4BDC-A540-BE7BAAF758B2}"/>
    <dgm:cxn modelId="{FB7F682B-9BEB-47C1-BE33-AD71A9055815}" type="presOf" srcId="{69FF5BB2-AB0C-42EF-8847-68A7BCAECEC2}" destId="{28E90857-E5E4-43D7-910F-705302D39070}" srcOrd="0" destOrd="0" presId="urn:microsoft.com/office/officeart/2005/8/layout/orgChart1"/>
    <dgm:cxn modelId="{7834A62E-95C8-4CA8-AFAA-E300F9FCC2A3}" type="presOf" srcId="{826A8F40-CF76-477E-959C-727E493C6BD2}" destId="{DA0759FA-8D16-499F-B4C2-A58FFB1FB0CD}" srcOrd="0" destOrd="0" presId="urn:microsoft.com/office/officeart/2005/8/layout/orgChart1"/>
    <dgm:cxn modelId="{84F37539-F2FF-4FE9-8AA4-5DB1CFBF6463}" type="presOf" srcId="{2C307337-B89D-4AE7-81E9-D5DAAABA3117}" destId="{0BB19200-F10A-48ED-8CB5-780CA9385BFC}" srcOrd="0" destOrd="0" presId="urn:microsoft.com/office/officeart/2005/8/layout/orgChart1"/>
    <dgm:cxn modelId="{BC4B795C-FDB5-493F-A17F-73659E02186D}" srcId="{2D0F88E9-5EC6-47D9-9C58-58A1E1E35BAB}" destId="{65B53D6C-142E-457D-B679-142B899EEF5E}" srcOrd="0" destOrd="0" parTransId="{EB270A63-E39F-46C9-AF9E-977375829DD2}" sibTransId="{2F366EA6-5B8C-48AF-BB3B-9D96D5B0AF43}"/>
    <dgm:cxn modelId="{9A30C943-BE56-4CB7-ACBD-10AAE24ACDB6}" srcId="{4362777D-4410-4AC4-9B6F-4759A01ED184}" destId="{8A9B0E12-47A4-4BFE-9E5F-D1D10EC479BA}" srcOrd="1" destOrd="0" parTransId="{76451F01-B094-4748-A993-4716D543BD10}" sibTransId="{D79BD134-F744-471D-B970-91FD72750D72}"/>
    <dgm:cxn modelId="{7BC71E67-2382-409F-8519-2A0709E47018}" type="presOf" srcId="{8A9B0E12-47A4-4BFE-9E5F-D1D10EC479BA}" destId="{C934EB7A-1CE0-4BB9-B063-4340898B28E8}" srcOrd="1" destOrd="0" presId="urn:microsoft.com/office/officeart/2005/8/layout/orgChart1"/>
    <dgm:cxn modelId="{78278048-DAD1-4010-B26A-69134517BF4C}" srcId="{826A8F40-CF76-477E-959C-727E493C6BD2}" destId="{13B17F7D-5AFA-4213-AF03-0E17C719D382}" srcOrd="1" destOrd="0" parTransId="{69FF5BB2-AB0C-42EF-8847-68A7BCAECEC2}" sibTransId="{B31B6473-391A-4DD1-88A9-440A3A4CCD83}"/>
    <dgm:cxn modelId="{B8DBE14E-D5DD-4B1B-83FB-2086B522A1A4}" type="presOf" srcId="{1C6712C1-E4AE-44FB-A025-A031E6385E93}" destId="{1F21DB95-BEC8-44B7-9C71-6BBE7446B2F5}" srcOrd="1" destOrd="0" presId="urn:microsoft.com/office/officeart/2005/8/layout/orgChart1"/>
    <dgm:cxn modelId="{A7A51070-5DD5-4E2E-86E1-506EDD970384}" type="presOf" srcId="{1C6712C1-E4AE-44FB-A025-A031E6385E93}" destId="{C582DED6-0DF0-4032-98EB-69F1EB91E710}" srcOrd="0" destOrd="0" presId="urn:microsoft.com/office/officeart/2005/8/layout/orgChart1"/>
    <dgm:cxn modelId="{AEA73B70-3454-49DE-A227-5B35B204D7F7}" type="presOf" srcId="{D351F155-253F-4301-B676-B189B32BD65D}" destId="{8D0A5A47-7AE9-4CE0-B53A-67E26A7FACB9}" srcOrd="0" destOrd="0" presId="urn:microsoft.com/office/officeart/2005/8/layout/orgChart1"/>
    <dgm:cxn modelId="{187E4150-B986-4F9E-9F1B-7D78B35F8C43}" type="presOf" srcId="{2D0F88E9-5EC6-47D9-9C58-58A1E1E35BAB}" destId="{DC7F3A7D-EFCD-448F-B10D-DDCF2D59F69A}" srcOrd="0" destOrd="0" presId="urn:microsoft.com/office/officeart/2005/8/layout/orgChart1"/>
    <dgm:cxn modelId="{49AF5B74-5031-48DA-BF6C-BEDF8A4FCAD8}" type="presOf" srcId="{4166AFB0-9736-4C91-9840-B00964B72343}" destId="{09126720-9982-4CA3-858D-E50B2F04D301}" srcOrd="0" destOrd="0" presId="urn:microsoft.com/office/officeart/2005/8/layout/orgChart1"/>
    <dgm:cxn modelId="{A5A8D276-919B-4586-983C-784EAD35F3DA}" type="presOf" srcId="{65B53D6C-142E-457D-B679-142B899EEF5E}" destId="{32ED1569-D2D1-4900-B2DA-F9315226E65F}" srcOrd="1" destOrd="0" presId="urn:microsoft.com/office/officeart/2005/8/layout/orgChart1"/>
    <dgm:cxn modelId="{1A395B57-3CED-4463-9251-9A14CDC1B578}" type="presOf" srcId="{1495AB6D-9D25-4F26-9CEB-8280C8696C5C}" destId="{510F2A1F-0DAA-47F1-A2A2-D1DC0B7812F6}" srcOrd="1" destOrd="0" presId="urn:microsoft.com/office/officeart/2005/8/layout/orgChart1"/>
    <dgm:cxn modelId="{E980507B-B6C4-4A41-B507-0736C4C6D035}" type="presOf" srcId="{2758AADF-D3C9-4E5F-B543-382DE0030535}" destId="{2DD233B4-3BCC-4E3D-8FDC-CBD08AA5E865}" srcOrd="1" destOrd="0" presId="urn:microsoft.com/office/officeart/2005/8/layout/orgChart1"/>
    <dgm:cxn modelId="{6230BF7B-87E7-413C-9DEB-607B7D950505}" type="presOf" srcId="{1495AB6D-9D25-4F26-9CEB-8280C8696C5C}" destId="{C5ACB4D7-C422-495B-8BCD-2AC19F6C9A4D}" srcOrd="0" destOrd="0" presId="urn:microsoft.com/office/officeart/2005/8/layout/orgChart1"/>
    <dgm:cxn modelId="{115EC77D-550F-47DA-A528-D51299488626}" type="presOf" srcId="{65B53D6C-142E-457D-B679-142B899EEF5E}" destId="{719356CF-F14F-487B-8028-B6C0D9FE7C40}" srcOrd="0" destOrd="0" presId="urn:microsoft.com/office/officeart/2005/8/layout/orgChart1"/>
    <dgm:cxn modelId="{D489AD7F-CB80-4911-9A67-E062A654D37F}" type="presOf" srcId="{8A9B0E12-47A4-4BFE-9E5F-D1D10EC479BA}" destId="{5F334D68-FDE5-467D-A060-16A31C5E1972}" srcOrd="0" destOrd="0" presId="urn:microsoft.com/office/officeart/2005/8/layout/orgChart1"/>
    <dgm:cxn modelId="{A06D088C-E264-4996-AE4D-047A73142930}" type="presOf" srcId="{4362777D-4410-4AC4-9B6F-4759A01ED184}" destId="{39047DE1-73DB-4F36-AB27-7F2140DECD33}" srcOrd="0" destOrd="0" presId="urn:microsoft.com/office/officeart/2005/8/layout/orgChart1"/>
    <dgm:cxn modelId="{D8F40B94-FDC3-49BD-BCA5-924F5AB252A7}" srcId="{4362777D-4410-4AC4-9B6F-4759A01ED184}" destId="{2758AADF-D3C9-4E5F-B543-382DE0030535}" srcOrd="0" destOrd="0" parTransId="{4166AFB0-9736-4C91-9840-B00964B72343}" sibTransId="{DB38509D-A8DA-4BA5-BA12-A96C47B2550B}"/>
    <dgm:cxn modelId="{DFB7FC9A-AF33-4FB8-890B-1EDAD94755D5}" type="presOf" srcId="{2758AADF-D3C9-4E5F-B543-382DE0030535}" destId="{A2852FBD-8730-41F5-9785-927E88A291A9}" srcOrd="0" destOrd="0" presId="urn:microsoft.com/office/officeart/2005/8/layout/orgChart1"/>
    <dgm:cxn modelId="{D4CF15AC-1D7A-4C96-B6C1-DF9DC20601F8}" type="presOf" srcId="{E27640AF-3C01-4F5F-B057-128DC11C80F7}" destId="{D9096787-87C2-4F37-8030-BAB8F1DCAF92}" srcOrd="0" destOrd="0" presId="urn:microsoft.com/office/officeart/2005/8/layout/orgChart1"/>
    <dgm:cxn modelId="{2F9615B5-428E-434F-8BBD-BAC036B99E87}" type="presOf" srcId="{4362777D-4410-4AC4-9B6F-4759A01ED184}" destId="{417280BC-0DCE-4441-A425-6239BFF4B873}" srcOrd="1" destOrd="0" presId="urn:microsoft.com/office/officeart/2005/8/layout/orgChart1"/>
    <dgm:cxn modelId="{5BAE1DB5-0B26-4389-A2C1-A70E6B1BAE29}" type="presOf" srcId="{13B17F7D-5AFA-4213-AF03-0E17C719D382}" destId="{79CB627A-7FBD-48BA-875D-4A77CCCC9262}" srcOrd="1" destOrd="0" presId="urn:microsoft.com/office/officeart/2005/8/layout/orgChart1"/>
    <dgm:cxn modelId="{AFCFC9B8-0264-4B98-9016-EFA68B95FDD6}" srcId="{65B53D6C-142E-457D-B679-142B899EEF5E}" destId="{4362777D-4410-4AC4-9B6F-4759A01ED184}" srcOrd="1" destOrd="0" parTransId="{7DA10EDD-8727-4269-88AD-ADE7A96D0B6A}" sibTransId="{FF6E51B3-19C4-4639-AF91-74D7E42639BF}"/>
    <dgm:cxn modelId="{2B4793D1-466C-45E9-ADCE-538937E9DF01}" srcId="{65B53D6C-142E-457D-B679-142B899EEF5E}" destId="{826A8F40-CF76-477E-959C-727E493C6BD2}" srcOrd="0" destOrd="0" parTransId="{E27640AF-3C01-4F5F-B057-128DC11C80F7}" sibTransId="{7BB5CC95-AB0B-4CEC-AAE7-E71F4BDF1FAD}"/>
    <dgm:cxn modelId="{2D2D31D7-4039-45C8-B2F9-F2AAFEB6A5C1}" type="presOf" srcId="{7DA10EDD-8727-4269-88AD-ADE7A96D0B6A}" destId="{0BD1ED7D-76E6-4B4E-A144-1853DFC4F30E}" srcOrd="0" destOrd="0" presId="urn:microsoft.com/office/officeart/2005/8/layout/orgChart1"/>
    <dgm:cxn modelId="{819C65DD-59ED-44CE-AF3D-98F540C68C90}" type="presOf" srcId="{13B17F7D-5AFA-4213-AF03-0E17C719D382}" destId="{4F33A066-F223-4769-9604-A015C0C8ED7B}" srcOrd="0" destOrd="0" presId="urn:microsoft.com/office/officeart/2005/8/layout/orgChart1"/>
    <dgm:cxn modelId="{F8E8E3DE-9300-4061-9151-7C140717DF7C}" type="presOf" srcId="{826A8F40-CF76-477E-959C-727E493C6BD2}" destId="{68BAD2D5-CC8B-4064-8707-0787359F0740}" srcOrd="1" destOrd="0" presId="urn:microsoft.com/office/officeart/2005/8/layout/orgChart1"/>
    <dgm:cxn modelId="{7722E2EE-3A73-48CC-9410-75B07660486C}" type="presParOf" srcId="{DC7F3A7D-EFCD-448F-B10D-DDCF2D59F69A}" destId="{33080E86-A351-4269-ADE5-FC716E1C236F}" srcOrd="0" destOrd="0" presId="urn:microsoft.com/office/officeart/2005/8/layout/orgChart1"/>
    <dgm:cxn modelId="{23BFEC07-DEA1-4C28-B605-24D3002F274A}" type="presParOf" srcId="{33080E86-A351-4269-ADE5-FC716E1C236F}" destId="{3AC67FED-2218-4305-B5C5-DE762DC053E4}" srcOrd="0" destOrd="0" presId="urn:microsoft.com/office/officeart/2005/8/layout/orgChart1"/>
    <dgm:cxn modelId="{88813925-5238-4F1A-8EA6-5DFED67CE1B1}" type="presParOf" srcId="{3AC67FED-2218-4305-B5C5-DE762DC053E4}" destId="{719356CF-F14F-487B-8028-B6C0D9FE7C40}" srcOrd="0" destOrd="0" presId="urn:microsoft.com/office/officeart/2005/8/layout/orgChart1"/>
    <dgm:cxn modelId="{C433CAC7-DD57-429C-8CEE-62336D1BCC99}" type="presParOf" srcId="{3AC67FED-2218-4305-B5C5-DE762DC053E4}" destId="{32ED1569-D2D1-4900-B2DA-F9315226E65F}" srcOrd="1" destOrd="0" presId="urn:microsoft.com/office/officeart/2005/8/layout/orgChart1"/>
    <dgm:cxn modelId="{CDB217FE-F089-433F-97CC-9819832172F5}" type="presParOf" srcId="{33080E86-A351-4269-ADE5-FC716E1C236F}" destId="{2C598BFD-E4CF-4E5C-B4A1-0F628E17C2D9}" srcOrd="1" destOrd="0" presId="urn:microsoft.com/office/officeart/2005/8/layout/orgChart1"/>
    <dgm:cxn modelId="{49C16CA4-BD5D-4E2A-913B-43168677B2F0}" type="presParOf" srcId="{2C598BFD-E4CF-4E5C-B4A1-0F628E17C2D9}" destId="{D9096787-87C2-4F37-8030-BAB8F1DCAF92}" srcOrd="0" destOrd="0" presId="urn:microsoft.com/office/officeart/2005/8/layout/orgChart1"/>
    <dgm:cxn modelId="{F19111C0-8901-471C-8425-D53EBD099DB4}" type="presParOf" srcId="{2C598BFD-E4CF-4E5C-B4A1-0F628E17C2D9}" destId="{4E0A1D1C-AA94-4B06-B788-BB5911036FBB}" srcOrd="1" destOrd="0" presId="urn:microsoft.com/office/officeart/2005/8/layout/orgChart1"/>
    <dgm:cxn modelId="{0B0824EE-D0EB-4788-BDD1-A6FF969BBFE8}" type="presParOf" srcId="{4E0A1D1C-AA94-4B06-B788-BB5911036FBB}" destId="{16AF082A-C37B-4ADB-A47D-61470516F844}" srcOrd="0" destOrd="0" presId="urn:microsoft.com/office/officeart/2005/8/layout/orgChart1"/>
    <dgm:cxn modelId="{E492F4C6-7394-4DFA-B128-DB8DBD94A15F}" type="presParOf" srcId="{16AF082A-C37B-4ADB-A47D-61470516F844}" destId="{DA0759FA-8D16-499F-B4C2-A58FFB1FB0CD}" srcOrd="0" destOrd="0" presId="urn:microsoft.com/office/officeart/2005/8/layout/orgChart1"/>
    <dgm:cxn modelId="{400C1895-04CE-4B73-A0AA-3F83719773FB}" type="presParOf" srcId="{16AF082A-C37B-4ADB-A47D-61470516F844}" destId="{68BAD2D5-CC8B-4064-8707-0787359F0740}" srcOrd="1" destOrd="0" presId="urn:microsoft.com/office/officeart/2005/8/layout/orgChart1"/>
    <dgm:cxn modelId="{3AB76F2E-B1AF-4FAA-B9D8-83741B351DBA}" type="presParOf" srcId="{4E0A1D1C-AA94-4B06-B788-BB5911036FBB}" destId="{19E665C1-0AD3-401A-A41B-A630B3041DDD}" srcOrd="1" destOrd="0" presId="urn:microsoft.com/office/officeart/2005/8/layout/orgChart1"/>
    <dgm:cxn modelId="{62E351AF-2480-4FE9-9531-6FDDA8863B2F}" type="presParOf" srcId="{19E665C1-0AD3-401A-A41B-A630B3041DDD}" destId="{8D0A5A47-7AE9-4CE0-B53A-67E26A7FACB9}" srcOrd="0" destOrd="0" presId="urn:microsoft.com/office/officeart/2005/8/layout/orgChart1"/>
    <dgm:cxn modelId="{6202DA53-34B6-4BBB-B52E-7214DFA57010}" type="presParOf" srcId="{19E665C1-0AD3-401A-A41B-A630B3041DDD}" destId="{DDB7175E-30D1-4E89-8478-7A1F23291434}" srcOrd="1" destOrd="0" presId="urn:microsoft.com/office/officeart/2005/8/layout/orgChart1"/>
    <dgm:cxn modelId="{58AF1638-8078-42A8-A648-43E6F2A252E0}" type="presParOf" srcId="{DDB7175E-30D1-4E89-8478-7A1F23291434}" destId="{BA63D93F-6E15-4D54-B776-4D2DD24821E1}" srcOrd="0" destOrd="0" presId="urn:microsoft.com/office/officeart/2005/8/layout/orgChart1"/>
    <dgm:cxn modelId="{4E236B0E-52C1-49BB-BCAF-3D1742A33EEA}" type="presParOf" srcId="{BA63D93F-6E15-4D54-B776-4D2DD24821E1}" destId="{C5ACB4D7-C422-495B-8BCD-2AC19F6C9A4D}" srcOrd="0" destOrd="0" presId="urn:microsoft.com/office/officeart/2005/8/layout/orgChart1"/>
    <dgm:cxn modelId="{3E7FC2AB-647A-4A5B-892D-B2F4A324897B}" type="presParOf" srcId="{BA63D93F-6E15-4D54-B776-4D2DD24821E1}" destId="{510F2A1F-0DAA-47F1-A2A2-D1DC0B7812F6}" srcOrd="1" destOrd="0" presId="urn:microsoft.com/office/officeart/2005/8/layout/orgChart1"/>
    <dgm:cxn modelId="{D98A4132-DB07-43F4-98D7-46BED6A8839A}" type="presParOf" srcId="{DDB7175E-30D1-4E89-8478-7A1F23291434}" destId="{BBE18947-57E8-4955-95F4-D5662F6EFE3D}" srcOrd="1" destOrd="0" presId="urn:microsoft.com/office/officeart/2005/8/layout/orgChart1"/>
    <dgm:cxn modelId="{3AA5129E-48C7-434F-AF04-DAA0084B8FCF}" type="presParOf" srcId="{DDB7175E-30D1-4E89-8478-7A1F23291434}" destId="{A00D212D-5F11-4CCB-8E29-61DBDB4DB1E5}" srcOrd="2" destOrd="0" presId="urn:microsoft.com/office/officeart/2005/8/layout/orgChart1"/>
    <dgm:cxn modelId="{585D0769-70C6-4722-80E2-B6321548FDD3}" type="presParOf" srcId="{19E665C1-0AD3-401A-A41B-A630B3041DDD}" destId="{28E90857-E5E4-43D7-910F-705302D39070}" srcOrd="2" destOrd="0" presId="urn:microsoft.com/office/officeart/2005/8/layout/orgChart1"/>
    <dgm:cxn modelId="{55B0B378-4871-4F70-A2F9-1BC993AA5A21}" type="presParOf" srcId="{19E665C1-0AD3-401A-A41B-A630B3041DDD}" destId="{F26E9021-3D40-487B-981E-0CFF7C18F99B}" srcOrd="3" destOrd="0" presId="urn:microsoft.com/office/officeart/2005/8/layout/orgChart1"/>
    <dgm:cxn modelId="{5542EF03-72EA-4201-8F42-C3CB91F0F4D0}" type="presParOf" srcId="{F26E9021-3D40-487B-981E-0CFF7C18F99B}" destId="{C17275C7-1977-4E5D-A494-0200E5A4474F}" srcOrd="0" destOrd="0" presId="urn:microsoft.com/office/officeart/2005/8/layout/orgChart1"/>
    <dgm:cxn modelId="{B92AFB1F-A514-436E-A7A5-70B8BF4243A2}" type="presParOf" srcId="{C17275C7-1977-4E5D-A494-0200E5A4474F}" destId="{4F33A066-F223-4769-9604-A015C0C8ED7B}" srcOrd="0" destOrd="0" presId="urn:microsoft.com/office/officeart/2005/8/layout/orgChart1"/>
    <dgm:cxn modelId="{9BEB0F75-AFC9-4F5A-B20F-F0F2B0E0167E}" type="presParOf" srcId="{C17275C7-1977-4E5D-A494-0200E5A4474F}" destId="{79CB627A-7FBD-48BA-875D-4A77CCCC9262}" srcOrd="1" destOrd="0" presId="urn:microsoft.com/office/officeart/2005/8/layout/orgChart1"/>
    <dgm:cxn modelId="{51B1BBF3-76F1-45AE-B075-B913AAAC76D2}" type="presParOf" srcId="{F26E9021-3D40-487B-981E-0CFF7C18F99B}" destId="{10941CA0-252C-4F4F-9932-9CC631412F05}" srcOrd="1" destOrd="0" presId="urn:microsoft.com/office/officeart/2005/8/layout/orgChart1"/>
    <dgm:cxn modelId="{AAD1C795-0C20-4491-86AB-70FED4203631}" type="presParOf" srcId="{F26E9021-3D40-487B-981E-0CFF7C18F99B}" destId="{102948E5-495E-4766-B734-AFFBA4117AC7}" srcOrd="2" destOrd="0" presId="urn:microsoft.com/office/officeart/2005/8/layout/orgChart1"/>
    <dgm:cxn modelId="{F77D94B2-4F67-4FAD-B7FC-9A391521A25B}" type="presParOf" srcId="{4E0A1D1C-AA94-4B06-B788-BB5911036FBB}" destId="{DF46FA42-3D5B-4F03-AFBA-A1B00C055EF8}" srcOrd="2" destOrd="0" presId="urn:microsoft.com/office/officeart/2005/8/layout/orgChart1"/>
    <dgm:cxn modelId="{45DC40EE-E7F8-450F-ADF2-52967DD29A96}" type="presParOf" srcId="{2C598BFD-E4CF-4E5C-B4A1-0F628E17C2D9}" destId="{0BD1ED7D-76E6-4B4E-A144-1853DFC4F30E}" srcOrd="2" destOrd="0" presId="urn:microsoft.com/office/officeart/2005/8/layout/orgChart1"/>
    <dgm:cxn modelId="{0EB7A43E-69B0-42CA-AA6D-65B5078181F2}" type="presParOf" srcId="{2C598BFD-E4CF-4E5C-B4A1-0F628E17C2D9}" destId="{754969B2-7F6F-4764-AA53-E1767928E76F}" srcOrd="3" destOrd="0" presId="urn:microsoft.com/office/officeart/2005/8/layout/orgChart1"/>
    <dgm:cxn modelId="{1686424F-09EC-44E2-832F-EA2D367B61AE}" type="presParOf" srcId="{754969B2-7F6F-4764-AA53-E1767928E76F}" destId="{AF020306-1E2B-4DC3-A113-CC588E9E0F42}" srcOrd="0" destOrd="0" presId="urn:microsoft.com/office/officeart/2005/8/layout/orgChart1"/>
    <dgm:cxn modelId="{82AA940C-3508-49E7-905F-27891E601CD3}" type="presParOf" srcId="{AF020306-1E2B-4DC3-A113-CC588E9E0F42}" destId="{39047DE1-73DB-4F36-AB27-7F2140DECD33}" srcOrd="0" destOrd="0" presId="urn:microsoft.com/office/officeart/2005/8/layout/orgChart1"/>
    <dgm:cxn modelId="{12527B53-A122-4BEF-9C90-F4EBD1AD9CB3}" type="presParOf" srcId="{AF020306-1E2B-4DC3-A113-CC588E9E0F42}" destId="{417280BC-0DCE-4441-A425-6239BFF4B873}" srcOrd="1" destOrd="0" presId="urn:microsoft.com/office/officeart/2005/8/layout/orgChart1"/>
    <dgm:cxn modelId="{23552BB5-44F8-40E6-8B2B-4D076479CBDA}" type="presParOf" srcId="{754969B2-7F6F-4764-AA53-E1767928E76F}" destId="{ED1168A8-E3D6-48AE-BE30-B0F9AD12A8DC}" srcOrd="1" destOrd="0" presId="urn:microsoft.com/office/officeart/2005/8/layout/orgChart1"/>
    <dgm:cxn modelId="{81DBA78F-F220-4F6C-8CA6-1E7597735B47}" type="presParOf" srcId="{ED1168A8-E3D6-48AE-BE30-B0F9AD12A8DC}" destId="{09126720-9982-4CA3-858D-E50B2F04D301}" srcOrd="0" destOrd="0" presId="urn:microsoft.com/office/officeart/2005/8/layout/orgChart1"/>
    <dgm:cxn modelId="{AB2818C2-D836-44F7-95F2-16081A584E50}" type="presParOf" srcId="{ED1168A8-E3D6-48AE-BE30-B0F9AD12A8DC}" destId="{3202722F-7234-426C-A7D0-FBD570E0CEC2}" srcOrd="1" destOrd="0" presId="urn:microsoft.com/office/officeart/2005/8/layout/orgChart1"/>
    <dgm:cxn modelId="{C00D2D0C-DDF4-4858-8B5D-C20219F06365}" type="presParOf" srcId="{3202722F-7234-426C-A7D0-FBD570E0CEC2}" destId="{0B97F6D4-50F7-497B-AB5D-8202AD6AA5DC}" srcOrd="0" destOrd="0" presId="urn:microsoft.com/office/officeart/2005/8/layout/orgChart1"/>
    <dgm:cxn modelId="{CE9502C3-C12D-4BF7-B446-3B02FCBB008F}" type="presParOf" srcId="{0B97F6D4-50F7-497B-AB5D-8202AD6AA5DC}" destId="{A2852FBD-8730-41F5-9785-927E88A291A9}" srcOrd="0" destOrd="0" presId="urn:microsoft.com/office/officeart/2005/8/layout/orgChart1"/>
    <dgm:cxn modelId="{FA9DBF7B-BCC9-4DD6-9BE3-6168624DCD16}" type="presParOf" srcId="{0B97F6D4-50F7-497B-AB5D-8202AD6AA5DC}" destId="{2DD233B4-3BCC-4E3D-8FDC-CBD08AA5E865}" srcOrd="1" destOrd="0" presId="urn:microsoft.com/office/officeart/2005/8/layout/orgChart1"/>
    <dgm:cxn modelId="{2B7459B5-26AC-4D6C-AA05-14C5FBDF3480}" type="presParOf" srcId="{3202722F-7234-426C-A7D0-FBD570E0CEC2}" destId="{69D7EC6B-47CE-4311-891B-DE32B4D1B007}" srcOrd="1" destOrd="0" presId="urn:microsoft.com/office/officeart/2005/8/layout/orgChart1"/>
    <dgm:cxn modelId="{297E4F83-74F6-4F94-AFCF-A3224D2CB961}" type="presParOf" srcId="{3202722F-7234-426C-A7D0-FBD570E0CEC2}" destId="{13D6AD86-1F38-4D11-87D8-43FC6CAD6E96}" srcOrd="2" destOrd="0" presId="urn:microsoft.com/office/officeart/2005/8/layout/orgChart1"/>
    <dgm:cxn modelId="{D92400E6-5AA0-4A1D-8A3F-3AD5FD9F526D}" type="presParOf" srcId="{ED1168A8-E3D6-48AE-BE30-B0F9AD12A8DC}" destId="{68C2F7BB-1AAF-4909-A611-E73FD06ED97B}" srcOrd="2" destOrd="0" presId="urn:microsoft.com/office/officeart/2005/8/layout/orgChart1"/>
    <dgm:cxn modelId="{36C73714-4931-46D0-805E-BB45F0D6E4DE}" type="presParOf" srcId="{ED1168A8-E3D6-48AE-BE30-B0F9AD12A8DC}" destId="{4B129F8E-004D-4355-A854-58A3C383B26F}" srcOrd="3" destOrd="0" presId="urn:microsoft.com/office/officeart/2005/8/layout/orgChart1"/>
    <dgm:cxn modelId="{0BBCE04C-F433-4EEF-9535-2B252EA4161A}" type="presParOf" srcId="{4B129F8E-004D-4355-A854-58A3C383B26F}" destId="{98B782D2-CC37-4E5A-9986-6E1B7B5D4616}" srcOrd="0" destOrd="0" presId="urn:microsoft.com/office/officeart/2005/8/layout/orgChart1"/>
    <dgm:cxn modelId="{C36A5A51-9C37-48D0-A191-DA78765002BE}" type="presParOf" srcId="{98B782D2-CC37-4E5A-9986-6E1B7B5D4616}" destId="{5F334D68-FDE5-467D-A060-16A31C5E1972}" srcOrd="0" destOrd="0" presId="urn:microsoft.com/office/officeart/2005/8/layout/orgChart1"/>
    <dgm:cxn modelId="{1622A6DC-F589-4A6F-9AE5-2D71E41366F0}" type="presParOf" srcId="{98B782D2-CC37-4E5A-9986-6E1B7B5D4616}" destId="{C934EB7A-1CE0-4BB9-B063-4340898B28E8}" srcOrd="1" destOrd="0" presId="urn:microsoft.com/office/officeart/2005/8/layout/orgChart1"/>
    <dgm:cxn modelId="{DF89AD59-0978-4C4D-9ED6-BD9249988481}" type="presParOf" srcId="{4B129F8E-004D-4355-A854-58A3C383B26F}" destId="{A266189D-5215-45CC-B312-B5DD65580976}" srcOrd="1" destOrd="0" presId="urn:microsoft.com/office/officeart/2005/8/layout/orgChart1"/>
    <dgm:cxn modelId="{67A50376-472C-4F51-AD23-BA7A9F8CBA37}" type="presParOf" srcId="{4B129F8E-004D-4355-A854-58A3C383B26F}" destId="{65B3187D-3BCB-4AEE-8473-B3D568C4DB45}" srcOrd="2" destOrd="0" presId="urn:microsoft.com/office/officeart/2005/8/layout/orgChart1"/>
    <dgm:cxn modelId="{D5C3D285-05DF-467A-9F40-848B29AC3B62}" type="presParOf" srcId="{ED1168A8-E3D6-48AE-BE30-B0F9AD12A8DC}" destId="{0BB19200-F10A-48ED-8CB5-780CA9385BFC}" srcOrd="4" destOrd="0" presId="urn:microsoft.com/office/officeart/2005/8/layout/orgChart1"/>
    <dgm:cxn modelId="{490E98D8-8465-4EDE-9FAD-5CE098750631}" type="presParOf" srcId="{ED1168A8-E3D6-48AE-BE30-B0F9AD12A8DC}" destId="{883D576B-AA99-4FCE-947A-D2DABB004A26}" srcOrd="5" destOrd="0" presId="urn:microsoft.com/office/officeart/2005/8/layout/orgChart1"/>
    <dgm:cxn modelId="{A59B4836-7A21-40DD-8BCD-EFB9C8C22785}" type="presParOf" srcId="{883D576B-AA99-4FCE-947A-D2DABB004A26}" destId="{712E9AB4-A574-4638-9408-910A082B0FC7}" srcOrd="0" destOrd="0" presId="urn:microsoft.com/office/officeart/2005/8/layout/orgChart1"/>
    <dgm:cxn modelId="{696F8ECA-B115-4B2C-A36E-4CF455D3324D}" type="presParOf" srcId="{712E9AB4-A574-4638-9408-910A082B0FC7}" destId="{C582DED6-0DF0-4032-98EB-69F1EB91E710}" srcOrd="0" destOrd="0" presId="urn:microsoft.com/office/officeart/2005/8/layout/orgChart1"/>
    <dgm:cxn modelId="{48B4DA20-6E93-465D-9E2A-4D904E212190}" type="presParOf" srcId="{712E9AB4-A574-4638-9408-910A082B0FC7}" destId="{1F21DB95-BEC8-44B7-9C71-6BBE7446B2F5}" srcOrd="1" destOrd="0" presId="urn:microsoft.com/office/officeart/2005/8/layout/orgChart1"/>
    <dgm:cxn modelId="{E1A8D714-AADE-433A-B500-E9DA6F5F9799}" type="presParOf" srcId="{883D576B-AA99-4FCE-947A-D2DABB004A26}" destId="{5AE3959F-D982-4CC6-8D66-C5FE56CF9C87}" srcOrd="1" destOrd="0" presId="urn:microsoft.com/office/officeart/2005/8/layout/orgChart1"/>
    <dgm:cxn modelId="{53029789-C36E-4C84-AADB-39DE446C62EF}" type="presParOf" srcId="{883D576B-AA99-4FCE-947A-D2DABB004A26}" destId="{CEC40FB5-259B-4613-A36D-6E00C17F7062}" srcOrd="2" destOrd="0" presId="urn:microsoft.com/office/officeart/2005/8/layout/orgChart1"/>
    <dgm:cxn modelId="{DA0FEA01-0B46-46DB-92B8-65D6082288DB}" type="presParOf" srcId="{754969B2-7F6F-4764-AA53-E1767928E76F}" destId="{37B126BA-1561-46E9-B4A3-925C584A97E0}" srcOrd="2" destOrd="0" presId="urn:microsoft.com/office/officeart/2005/8/layout/orgChart1"/>
    <dgm:cxn modelId="{DDBCE8DD-B744-45AA-9F23-A59BB521CD32}" type="presParOf" srcId="{33080E86-A351-4269-ADE5-FC716E1C236F}" destId="{55602D3B-236D-4290-905A-8AEA2F5ADA9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730B14-5ECF-4D08-A5DF-39FEC795D881}">
      <dsp:nvSpPr>
        <dsp:cNvPr id="0" name=""/>
        <dsp:cNvSpPr/>
      </dsp:nvSpPr>
      <dsp:spPr>
        <a:xfrm>
          <a:off x="1667223" y="-326844"/>
          <a:ext cx="3433756" cy="3142517"/>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t>1. Chlorine concentration</a:t>
          </a:r>
          <a:endParaRPr lang="en-IE" sz="2000" b="1" kern="1200" dirty="0"/>
        </a:p>
      </dsp:txBody>
      <dsp:txXfrm>
        <a:off x="2125057" y="223095"/>
        <a:ext cx="2518088" cy="1414132"/>
      </dsp:txXfrm>
    </dsp:sp>
    <dsp:sp modelId="{ADC9644A-8ABD-4679-B438-654932CD1AEB}">
      <dsp:nvSpPr>
        <dsp:cNvPr id="0" name=""/>
        <dsp:cNvSpPr/>
      </dsp:nvSpPr>
      <dsp:spPr>
        <a:xfrm>
          <a:off x="2440397" y="1125255"/>
          <a:ext cx="3631331" cy="3199281"/>
        </a:xfrm>
        <a:prstGeom prst="ellipse">
          <a:avLst/>
        </a:prstGeom>
        <a:solidFill>
          <a:schemeClr val="accent2">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GB" sz="2000" b="1" kern="1200" dirty="0"/>
            <a:t>           3. pH of water</a:t>
          </a:r>
          <a:endParaRPr lang="en-IE" sz="2000" b="1" kern="1200" dirty="0"/>
        </a:p>
      </dsp:txBody>
      <dsp:txXfrm>
        <a:off x="3550979" y="1951736"/>
        <a:ext cx="2178798" cy="1759604"/>
      </dsp:txXfrm>
    </dsp:sp>
    <dsp:sp modelId="{2DBAFD82-DBFF-42EA-8756-DDC2CEA161D0}">
      <dsp:nvSpPr>
        <dsp:cNvPr id="0" name=""/>
        <dsp:cNvSpPr/>
      </dsp:nvSpPr>
      <dsp:spPr>
        <a:xfrm>
          <a:off x="739874" y="1188350"/>
          <a:ext cx="3296739" cy="3132778"/>
        </a:xfrm>
        <a:prstGeom prst="ellipse">
          <a:avLst/>
        </a:prstGeom>
        <a:solidFill>
          <a:schemeClr val="accent6">
            <a:alpha val="5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b="1" kern="1200" dirty="0"/>
            <a:t>2. Temperature            of water</a:t>
          </a:r>
          <a:endParaRPr lang="en-IE" sz="2000" b="1" kern="1200" dirty="0"/>
        </a:p>
      </dsp:txBody>
      <dsp:txXfrm>
        <a:off x="1050317" y="1997651"/>
        <a:ext cx="1978043" cy="1723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E7ADE-6F13-4A49-92B6-04061C09CC67}">
      <dsp:nvSpPr>
        <dsp:cNvPr id="0" name=""/>
        <dsp:cNvSpPr/>
      </dsp:nvSpPr>
      <dsp:spPr>
        <a:xfrm>
          <a:off x="3064996" y="2311194"/>
          <a:ext cx="1398213" cy="139821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IE" sz="1700" b="1" kern="1200" dirty="0"/>
            <a:t>OPTIMUM CHLORINE DOSE</a:t>
          </a:r>
        </a:p>
      </dsp:txBody>
      <dsp:txXfrm>
        <a:off x="3269760" y="2515958"/>
        <a:ext cx="988685" cy="988685"/>
      </dsp:txXfrm>
    </dsp:sp>
    <dsp:sp modelId="{99FA7208-0A8F-4DBA-8F32-D14851C330EC}">
      <dsp:nvSpPr>
        <dsp:cNvPr id="0" name=""/>
        <dsp:cNvSpPr/>
      </dsp:nvSpPr>
      <dsp:spPr>
        <a:xfrm rot="5400000">
          <a:off x="3615453" y="1801441"/>
          <a:ext cx="297298" cy="475392"/>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E" sz="1400" kern="1200" dirty="0"/>
        </a:p>
      </dsp:txBody>
      <dsp:txXfrm>
        <a:off x="3660048" y="1851925"/>
        <a:ext cx="208109" cy="285236"/>
      </dsp:txXfrm>
    </dsp:sp>
    <dsp:sp modelId="{335E4572-5AE0-4A5C-9FCC-95E81A23E2DB}">
      <dsp:nvSpPr>
        <dsp:cNvPr id="0" name=""/>
        <dsp:cNvSpPr/>
      </dsp:nvSpPr>
      <dsp:spPr>
        <a:xfrm>
          <a:off x="2890219" y="2486"/>
          <a:ext cx="1747766" cy="174776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E" sz="1400" kern="1200" dirty="0"/>
            <a:t>Adequate Disinfection at the Water Treatment Plant</a:t>
          </a:r>
        </a:p>
      </dsp:txBody>
      <dsp:txXfrm>
        <a:off x="3146173" y="258440"/>
        <a:ext cx="1235858" cy="1235858"/>
      </dsp:txXfrm>
    </dsp:sp>
    <dsp:sp modelId="{A70EAC38-AEFE-4F25-8C88-80D0B2BA0B71}">
      <dsp:nvSpPr>
        <dsp:cNvPr id="0" name=""/>
        <dsp:cNvSpPr/>
      </dsp:nvSpPr>
      <dsp:spPr>
        <a:xfrm rot="12265275">
          <a:off x="4456505" y="3258186"/>
          <a:ext cx="297298" cy="475392"/>
        </a:xfrm>
        <a:prstGeom prst="righ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E" sz="1400" kern="1200" dirty="0"/>
        </a:p>
      </dsp:txBody>
      <dsp:txXfrm>
        <a:off x="4541704" y="3371701"/>
        <a:ext cx="208109" cy="285236"/>
      </dsp:txXfrm>
    </dsp:sp>
    <dsp:sp modelId="{3D334015-5608-4D64-893A-599A50E2BF74}">
      <dsp:nvSpPr>
        <dsp:cNvPr id="0" name=""/>
        <dsp:cNvSpPr/>
      </dsp:nvSpPr>
      <dsp:spPr>
        <a:xfrm>
          <a:off x="4738257" y="3203383"/>
          <a:ext cx="1747766" cy="1747766"/>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E" sz="1400" kern="1200" dirty="0"/>
            <a:t>Adequate Residual Disinfection Capacity during Storage &amp; Distribution </a:t>
          </a:r>
        </a:p>
      </dsp:txBody>
      <dsp:txXfrm>
        <a:off x="4994211" y="3459337"/>
        <a:ext cx="1235858" cy="1235858"/>
      </dsp:txXfrm>
    </dsp:sp>
    <dsp:sp modelId="{999BCB66-17FF-4D9D-BEDE-FB7F1CB4792C}">
      <dsp:nvSpPr>
        <dsp:cNvPr id="0" name=""/>
        <dsp:cNvSpPr/>
      </dsp:nvSpPr>
      <dsp:spPr>
        <a:xfrm rot="19085025">
          <a:off x="2774401" y="3258186"/>
          <a:ext cx="297298" cy="475392"/>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E" sz="1400" kern="1200" dirty="0"/>
        </a:p>
      </dsp:txBody>
      <dsp:txXfrm rot="10800000">
        <a:off x="2785812" y="3383055"/>
        <a:ext cx="208109" cy="285236"/>
      </dsp:txXfrm>
    </dsp:sp>
    <dsp:sp modelId="{AAA0EB61-9EAD-4804-9F62-8F528F26D52F}">
      <dsp:nvSpPr>
        <dsp:cNvPr id="0" name=""/>
        <dsp:cNvSpPr/>
      </dsp:nvSpPr>
      <dsp:spPr>
        <a:xfrm>
          <a:off x="1042181" y="3203383"/>
          <a:ext cx="1747766" cy="1747766"/>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E" sz="1400" kern="1200" dirty="0"/>
            <a:t>Customer Acceptability</a:t>
          </a:r>
        </a:p>
      </dsp:txBody>
      <dsp:txXfrm>
        <a:off x="1298135" y="3459337"/>
        <a:ext cx="1235858" cy="1235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F91D8-B6EF-4548-BF04-D9CB59962041}">
      <dsp:nvSpPr>
        <dsp:cNvPr id="0" name=""/>
        <dsp:cNvSpPr/>
      </dsp:nvSpPr>
      <dsp:spPr>
        <a:xfrm rot="5400000">
          <a:off x="4324861" y="-1628747"/>
          <a:ext cx="1036135" cy="45580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AU" sz="1400" kern="1200" dirty="0"/>
            <a:t>Bleaching powder ~35 % active chlorine, or</a:t>
          </a:r>
          <a:endParaRPr lang="en-GB" sz="1400" kern="1200" dirty="0"/>
        </a:p>
        <a:p>
          <a:pPr marL="114300" lvl="1" indent="-114300" algn="l" defTabSz="622300">
            <a:lnSpc>
              <a:spcPct val="90000"/>
            </a:lnSpc>
            <a:spcBef>
              <a:spcPct val="0"/>
            </a:spcBef>
            <a:spcAft>
              <a:spcPct val="15000"/>
            </a:spcAft>
            <a:buChar char="•"/>
          </a:pPr>
          <a:r>
            <a:rPr lang="en-AU" sz="1400" kern="1200" dirty="0"/>
            <a:t>High test hypochlorite ~ 70 % active chlorine</a:t>
          </a:r>
          <a:endParaRPr lang="en-GB" sz="1400" kern="1200" dirty="0"/>
        </a:p>
      </dsp:txBody>
      <dsp:txXfrm rot="-5400000">
        <a:off x="2563904" y="182790"/>
        <a:ext cx="4507470" cy="934975"/>
      </dsp:txXfrm>
    </dsp:sp>
    <dsp:sp modelId="{CA96A506-3BFF-4FA2-857D-1EFB7F115A42}">
      <dsp:nvSpPr>
        <dsp:cNvPr id="0" name=""/>
        <dsp:cNvSpPr/>
      </dsp:nvSpPr>
      <dsp:spPr>
        <a:xfrm>
          <a:off x="0" y="2692"/>
          <a:ext cx="2563903" cy="12951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AU" sz="1800" kern="1200" dirty="0"/>
            <a:t>1. Determine what strength chlorine powder you are using</a:t>
          </a:r>
          <a:endParaRPr lang="en-GB" sz="1800" i="1" kern="1200" dirty="0"/>
        </a:p>
      </dsp:txBody>
      <dsp:txXfrm>
        <a:off x="63225" y="65917"/>
        <a:ext cx="2437453" cy="1168719"/>
      </dsp:txXfrm>
    </dsp:sp>
    <dsp:sp modelId="{D39BEE29-B622-48C0-950A-4B8041140A93}">
      <dsp:nvSpPr>
        <dsp:cNvPr id="0" name=""/>
        <dsp:cNvSpPr/>
      </dsp:nvSpPr>
      <dsp:spPr>
        <a:xfrm rot="5400000">
          <a:off x="4324861" y="-268820"/>
          <a:ext cx="1036135" cy="45580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Typically liquid chlorine solutions between 1 to 5 % active chlorine is used</a:t>
          </a:r>
        </a:p>
        <a:p>
          <a:pPr marL="114300" lvl="1" indent="-114300" algn="l" defTabSz="622300">
            <a:lnSpc>
              <a:spcPct val="90000"/>
            </a:lnSpc>
            <a:spcBef>
              <a:spcPct val="0"/>
            </a:spcBef>
            <a:spcAft>
              <a:spcPct val="15000"/>
            </a:spcAft>
            <a:buChar char="•"/>
          </a:pPr>
          <a:r>
            <a:rPr lang="en-GB" sz="1400" kern="1200" dirty="0"/>
            <a:t>May be higher in certain situations</a:t>
          </a:r>
        </a:p>
      </dsp:txBody>
      <dsp:txXfrm rot="-5400000">
        <a:off x="2563904" y="1542717"/>
        <a:ext cx="4507470" cy="934975"/>
      </dsp:txXfrm>
    </dsp:sp>
    <dsp:sp modelId="{A5960EB5-6712-40AA-966F-1EBF27D275B4}">
      <dsp:nvSpPr>
        <dsp:cNvPr id="0" name=""/>
        <dsp:cNvSpPr/>
      </dsp:nvSpPr>
      <dsp:spPr>
        <a:xfrm>
          <a:off x="0" y="1362620"/>
          <a:ext cx="2563903" cy="12951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AU" sz="1800" kern="1200" dirty="0"/>
            <a:t>2. Determine the  concentration you want the chlorine liquid solution to be</a:t>
          </a:r>
          <a:endParaRPr lang="en-GB" sz="1800" kern="1200" dirty="0"/>
        </a:p>
      </dsp:txBody>
      <dsp:txXfrm>
        <a:off x="63225" y="1425845"/>
        <a:ext cx="2437453" cy="1168719"/>
      </dsp:txXfrm>
    </dsp:sp>
    <dsp:sp modelId="{7FB2BF40-4AE1-49B8-827C-98C62FB56E07}">
      <dsp:nvSpPr>
        <dsp:cNvPr id="0" name=""/>
        <dsp:cNvSpPr/>
      </dsp:nvSpPr>
      <dsp:spPr>
        <a:xfrm rot="5400000">
          <a:off x="4324861" y="1091107"/>
          <a:ext cx="1036135" cy="45580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Determine the total volume of liquid chlorine solution required</a:t>
          </a:r>
        </a:p>
        <a:p>
          <a:pPr marL="114300" lvl="1" indent="-114300" algn="l" defTabSz="622300">
            <a:lnSpc>
              <a:spcPct val="90000"/>
            </a:lnSpc>
            <a:spcBef>
              <a:spcPct val="0"/>
            </a:spcBef>
            <a:spcAft>
              <a:spcPct val="15000"/>
            </a:spcAft>
            <a:buChar char="•"/>
          </a:pPr>
          <a:r>
            <a:rPr lang="en-GB" sz="1400" kern="1200" dirty="0"/>
            <a:t>Calculate amount of chlorine powder required for this volume using Equation 4</a:t>
          </a:r>
        </a:p>
      </dsp:txBody>
      <dsp:txXfrm rot="-5400000">
        <a:off x="2563904" y="2902644"/>
        <a:ext cx="4507470" cy="934975"/>
      </dsp:txXfrm>
    </dsp:sp>
    <dsp:sp modelId="{4A3558D5-69B8-42DB-A390-F373171E2E87}">
      <dsp:nvSpPr>
        <dsp:cNvPr id="0" name=""/>
        <dsp:cNvSpPr/>
      </dsp:nvSpPr>
      <dsp:spPr>
        <a:xfrm>
          <a:off x="0" y="2722548"/>
          <a:ext cx="2563903" cy="12951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AU" sz="1800" kern="1200" dirty="0"/>
            <a:t>3. Determine how much chlorine powder must be added to prepare the desired chlorine solution</a:t>
          </a:r>
          <a:endParaRPr lang="en-GB" sz="1800" kern="1200" dirty="0"/>
        </a:p>
      </dsp:txBody>
      <dsp:txXfrm>
        <a:off x="63225" y="2785773"/>
        <a:ext cx="2437453" cy="1168719"/>
      </dsp:txXfrm>
    </dsp:sp>
    <dsp:sp modelId="{06C4928C-46DC-4ACD-B811-467DCC3AA2BF}">
      <dsp:nvSpPr>
        <dsp:cNvPr id="0" name=""/>
        <dsp:cNvSpPr/>
      </dsp:nvSpPr>
      <dsp:spPr>
        <a:xfrm rot="5400000">
          <a:off x="4324861" y="2451035"/>
          <a:ext cx="1036135" cy="455805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AU" sz="1400" kern="1200" dirty="0"/>
            <a:t>Allow sufficient time for the undissolved powder to settle</a:t>
          </a:r>
          <a:endParaRPr lang="en-GB" sz="1400" kern="1200" dirty="0"/>
        </a:p>
        <a:p>
          <a:pPr marL="114300" lvl="1" indent="-114300" algn="l" defTabSz="622300">
            <a:lnSpc>
              <a:spcPct val="90000"/>
            </a:lnSpc>
            <a:spcBef>
              <a:spcPct val="0"/>
            </a:spcBef>
            <a:spcAft>
              <a:spcPct val="15000"/>
            </a:spcAft>
            <a:buChar char="•"/>
          </a:pPr>
          <a:r>
            <a:rPr lang="en-AU" sz="1400" kern="1200" dirty="0"/>
            <a:t>Pour off (decant) the liquid chlorine solution</a:t>
          </a:r>
          <a:endParaRPr lang="en-GB" sz="1400" kern="1200" dirty="0"/>
        </a:p>
        <a:p>
          <a:pPr marL="114300" lvl="1" indent="-114300" algn="l" defTabSz="622300">
            <a:lnSpc>
              <a:spcPct val="90000"/>
            </a:lnSpc>
            <a:spcBef>
              <a:spcPct val="0"/>
            </a:spcBef>
            <a:spcAft>
              <a:spcPct val="15000"/>
            </a:spcAft>
            <a:buChar char="•"/>
          </a:pPr>
          <a:r>
            <a:rPr lang="en-AU" sz="1400" kern="1200" dirty="0"/>
            <a:t>Ready to use </a:t>
          </a:r>
          <a:r>
            <a:rPr lang="en-AU" sz="1400" kern="1200" dirty="0">
              <a:sym typeface="Wingdings" panose="05000000000000000000" pitchFamily="2" charset="2"/>
            </a:rPr>
            <a:t></a:t>
          </a:r>
          <a:endParaRPr lang="en-GB" sz="1400" kern="1200" dirty="0"/>
        </a:p>
      </dsp:txBody>
      <dsp:txXfrm rot="-5400000">
        <a:off x="2563904" y="4262572"/>
        <a:ext cx="4507470" cy="934975"/>
      </dsp:txXfrm>
    </dsp:sp>
    <dsp:sp modelId="{36EF9056-87EE-47C2-852D-F43BDF4BC526}">
      <dsp:nvSpPr>
        <dsp:cNvPr id="0" name=""/>
        <dsp:cNvSpPr/>
      </dsp:nvSpPr>
      <dsp:spPr>
        <a:xfrm>
          <a:off x="0" y="4082475"/>
          <a:ext cx="2563903" cy="129516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AU" sz="1800" kern="1200" dirty="0"/>
            <a:t>4. Mix chlorine powder in the desired volume of water in an appropriate container</a:t>
          </a:r>
          <a:endParaRPr lang="en-GB" sz="1800" kern="1200" dirty="0"/>
        </a:p>
      </dsp:txBody>
      <dsp:txXfrm>
        <a:off x="63225" y="4145700"/>
        <a:ext cx="2437453" cy="11687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19200-F10A-48ED-8CB5-780CA9385BFC}">
      <dsp:nvSpPr>
        <dsp:cNvPr id="0" name=""/>
        <dsp:cNvSpPr/>
      </dsp:nvSpPr>
      <dsp:spPr>
        <a:xfrm>
          <a:off x="3766364" y="2230112"/>
          <a:ext cx="268854" cy="3062849"/>
        </a:xfrm>
        <a:custGeom>
          <a:avLst/>
          <a:gdLst/>
          <a:ahLst/>
          <a:cxnLst/>
          <a:rect l="0" t="0" r="0" b="0"/>
          <a:pathLst>
            <a:path>
              <a:moveTo>
                <a:pt x="0" y="0"/>
              </a:moveTo>
              <a:lnTo>
                <a:pt x="0" y="3062849"/>
              </a:lnTo>
              <a:lnTo>
                <a:pt x="268854" y="3062849"/>
              </a:lnTo>
            </a:path>
          </a:pathLst>
        </a:custGeom>
        <a:noFill/>
        <a:ln w="28575" cap="flat" cmpd="sng" algn="ctr">
          <a:solidFill>
            <a:scrgbClr r="0" g="0" b="0"/>
          </a:solidFill>
          <a:prstDash val="dash"/>
          <a:miter lim="800000"/>
        </a:ln>
        <a:effectLst/>
      </dsp:spPr>
      <dsp:style>
        <a:lnRef idx="2">
          <a:scrgbClr r="0" g="0" b="0"/>
        </a:lnRef>
        <a:fillRef idx="0">
          <a:scrgbClr r="0" g="0" b="0"/>
        </a:fillRef>
        <a:effectRef idx="0">
          <a:scrgbClr r="0" g="0" b="0"/>
        </a:effectRef>
        <a:fontRef idx="minor"/>
      </dsp:style>
    </dsp:sp>
    <dsp:sp modelId="{68C2F7BB-1AAF-4909-A611-E73FD06ED97B}">
      <dsp:nvSpPr>
        <dsp:cNvPr id="0" name=""/>
        <dsp:cNvSpPr/>
      </dsp:nvSpPr>
      <dsp:spPr>
        <a:xfrm>
          <a:off x="3766364" y="2230112"/>
          <a:ext cx="268854" cy="2120720"/>
        </a:xfrm>
        <a:custGeom>
          <a:avLst/>
          <a:gdLst/>
          <a:ahLst/>
          <a:cxnLst/>
          <a:rect l="0" t="0" r="0" b="0"/>
          <a:pathLst>
            <a:path>
              <a:moveTo>
                <a:pt x="0" y="0"/>
              </a:moveTo>
              <a:lnTo>
                <a:pt x="0" y="2120720"/>
              </a:lnTo>
              <a:lnTo>
                <a:pt x="268854" y="2120720"/>
              </a:lnTo>
            </a:path>
          </a:pathLst>
        </a:custGeom>
        <a:noFill/>
        <a:ln w="28575" cap="flat" cmpd="sng" algn="ctr">
          <a:solidFill>
            <a:scrgbClr r="0" g="0" b="0"/>
          </a:solidFill>
          <a:prstDash val="dash"/>
          <a:miter lim="800000"/>
        </a:ln>
        <a:effectLst/>
      </dsp:spPr>
      <dsp:style>
        <a:lnRef idx="2">
          <a:scrgbClr r="0" g="0" b="0"/>
        </a:lnRef>
        <a:fillRef idx="0">
          <a:scrgbClr r="0" g="0" b="0"/>
        </a:fillRef>
        <a:effectRef idx="0">
          <a:scrgbClr r="0" g="0" b="0"/>
        </a:effectRef>
        <a:fontRef idx="minor"/>
      </dsp:style>
    </dsp:sp>
    <dsp:sp modelId="{09126720-9982-4CA3-858D-E50B2F04D301}">
      <dsp:nvSpPr>
        <dsp:cNvPr id="0" name=""/>
        <dsp:cNvSpPr/>
      </dsp:nvSpPr>
      <dsp:spPr>
        <a:xfrm>
          <a:off x="3766364" y="2230112"/>
          <a:ext cx="268854" cy="948931"/>
        </a:xfrm>
        <a:custGeom>
          <a:avLst/>
          <a:gdLst/>
          <a:ahLst/>
          <a:cxnLst/>
          <a:rect l="0" t="0" r="0" b="0"/>
          <a:pathLst>
            <a:path>
              <a:moveTo>
                <a:pt x="0" y="0"/>
              </a:moveTo>
              <a:lnTo>
                <a:pt x="0" y="948931"/>
              </a:lnTo>
              <a:lnTo>
                <a:pt x="268854" y="948931"/>
              </a:lnTo>
            </a:path>
          </a:pathLst>
        </a:custGeom>
        <a:noFill/>
        <a:ln w="28575" cap="flat" cmpd="sng" algn="ctr">
          <a:solidFill>
            <a:scrgbClr r="0" g="0" b="0"/>
          </a:solidFill>
          <a:prstDash val="dash"/>
          <a:miter lim="800000"/>
        </a:ln>
        <a:effectLst/>
      </dsp:spPr>
      <dsp:style>
        <a:lnRef idx="2">
          <a:scrgbClr r="0" g="0" b="0"/>
        </a:lnRef>
        <a:fillRef idx="0">
          <a:scrgbClr r="0" g="0" b="0"/>
        </a:fillRef>
        <a:effectRef idx="0">
          <a:scrgbClr r="0" g="0" b="0"/>
        </a:effectRef>
        <a:fontRef idx="minor"/>
      </dsp:style>
    </dsp:sp>
    <dsp:sp modelId="{0BD1ED7D-76E6-4B4E-A144-1853DFC4F30E}">
      <dsp:nvSpPr>
        <dsp:cNvPr id="0" name=""/>
        <dsp:cNvSpPr/>
      </dsp:nvSpPr>
      <dsp:spPr>
        <a:xfrm>
          <a:off x="3215257" y="590189"/>
          <a:ext cx="1475006" cy="485047"/>
        </a:xfrm>
        <a:custGeom>
          <a:avLst/>
          <a:gdLst/>
          <a:ahLst/>
          <a:cxnLst/>
          <a:rect l="0" t="0" r="0" b="0"/>
          <a:pathLst>
            <a:path>
              <a:moveTo>
                <a:pt x="0" y="0"/>
              </a:moveTo>
              <a:lnTo>
                <a:pt x="0" y="242523"/>
              </a:lnTo>
              <a:lnTo>
                <a:pt x="1475006" y="242523"/>
              </a:lnTo>
              <a:lnTo>
                <a:pt x="1475006" y="485047"/>
              </a:lnTo>
            </a:path>
          </a:pathLst>
        </a:custGeom>
        <a:noFill/>
        <a:ln w="25400" cap="flat" cmpd="sng" algn="ctr">
          <a:solidFill>
            <a:srgbClr val="0099CC">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8E90857-E5E4-43D7-910F-705302D39070}">
      <dsp:nvSpPr>
        <dsp:cNvPr id="0" name=""/>
        <dsp:cNvSpPr/>
      </dsp:nvSpPr>
      <dsp:spPr>
        <a:xfrm>
          <a:off x="893958" y="2230112"/>
          <a:ext cx="346462" cy="2052755"/>
        </a:xfrm>
        <a:custGeom>
          <a:avLst/>
          <a:gdLst/>
          <a:ahLst/>
          <a:cxnLst/>
          <a:rect l="0" t="0" r="0" b="0"/>
          <a:pathLst>
            <a:path>
              <a:moveTo>
                <a:pt x="0" y="0"/>
              </a:moveTo>
              <a:lnTo>
                <a:pt x="0" y="2052755"/>
              </a:lnTo>
              <a:lnTo>
                <a:pt x="346462" y="2052755"/>
              </a:lnTo>
            </a:path>
          </a:pathLst>
        </a:custGeom>
        <a:noFill/>
        <a:ln w="25400" cap="flat" cmpd="sng" algn="ctr">
          <a:solidFill>
            <a:srgbClr val="0099CC">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D0A5A47-7AE9-4CE0-B53A-67E26A7FACB9}">
      <dsp:nvSpPr>
        <dsp:cNvPr id="0" name=""/>
        <dsp:cNvSpPr/>
      </dsp:nvSpPr>
      <dsp:spPr>
        <a:xfrm>
          <a:off x="893958" y="2230112"/>
          <a:ext cx="346462" cy="770532"/>
        </a:xfrm>
        <a:custGeom>
          <a:avLst/>
          <a:gdLst/>
          <a:ahLst/>
          <a:cxnLst/>
          <a:rect l="0" t="0" r="0" b="0"/>
          <a:pathLst>
            <a:path>
              <a:moveTo>
                <a:pt x="0" y="0"/>
              </a:moveTo>
              <a:lnTo>
                <a:pt x="0" y="770532"/>
              </a:lnTo>
              <a:lnTo>
                <a:pt x="346462" y="770532"/>
              </a:lnTo>
            </a:path>
          </a:pathLst>
        </a:custGeom>
        <a:noFill/>
        <a:ln w="25400" cap="flat" cmpd="sng" algn="ctr">
          <a:solidFill>
            <a:srgbClr val="0099CC">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9096787-87C2-4F37-8030-BAB8F1DCAF92}">
      <dsp:nvSpPr>
        <dsp:cNvPr id="0" name=""/>
        <dsp:cNvSpPr/>
      </dsp:nvSpPr>
      <dsp:spPr>
        <a:xfrm>
          <a:off x="1817858" y="590189"/>
          <a:ext cx="1397398" cy="485047"/>
        </a:xfrm>
        <a:custGeom>
          <a:avLst/>
          <a:gdLst/>
          <a:ahLst/>
          <a:cxnLst/>
          <a:rect l="0" t="0" r="0" b="0"/>
          <a:pathLst>
            <a:path>
              <a:moveTo>
                <a:pt x="1397398" y="0"/>
              </a:moveTo>
              <a:lnTo>
                <a:pt x="1397398" y="242523"/>
              </a:lnTo>
              <a:lnTo>
                <a:pt x="0" y="242523"/>
              </a:lnTo>
              <a:lnTo>
                <a:pt x="0" y="485047"/>
              </a:lnTo>
            </a:path>
          </a:pathLst>
        </a:custGeom>
        <a:noFill/>
        <a:ln w="25400" cap="flat" cmpd="sng" algn="ctr">
          <a:solidFill>
            <a:srgbClr val="0099CC">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19356CF-F14F-487B-8028-B6C0D9FE7C40}">
      <dsp:nvSpPr>
        <dsp:cNvPr id="0" name=""/>
        <dsp:cNvSpPr/>
      </dsp:nvSpPr>
      <dsp:spPr>
        <a:xfrm>
          <a:off x="2060382" y="2485"/>
          <a:ext cx="2309750" cy="587704"/>
        </a:xfrm>
        <a:prstGeom prst="rect">
          <a:avLst/>
        </a:prstGeom>
        <a:gradFill rotWithShape="0">
          <a:gsLst>
            <a:gs pos="0">
              <a:srgbClr val="0099CC">
                <a:hueOff val="0"/>
                <a:satOff val="0"/>
                <a:lumOff val="0"/>
                <a:alphaOff val="0"/>
                <a:tint val="50000"/>
                <a:satMod val="300000"/>
              </a:srgbClr>
            </a:gs>
            <a:gs pos="35000">
              <a:srgbClr val="0099CC">
                <a:hueOff val="0"/>
                <a:satOff val="0"/>
                <a:lumOff val="0"/>
                <a:alphaOff val="0"/>
                <a:tint val="37000"/>
                <a:satMod val="300000"/>
              </a:srgbClr>
            </a:gs>
            <a:gs pos="100000">
              <a:srgbClr val="0099CC">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marR="0" lvl="0" indent="0" algn="ctr" defTabSz="533400" rtl="0">
            <a:lnSpc>
              <a:spcPct val="90000"/>
            </a:lnSpc>
            <a:spcBef>
              <a:spcPct val="0"/>
            </a:spcBef>
            <a:spcAft>
              <a:spcPct val="35000"/>
            </a:spcAft>
            <a:buNone/>
          </a:pPr>
          <a:r>
            <a:rPr lang="en-AU" sz="1200" b="1" kern="1200" baseline="0" dirty="0">
              <a:solidFill>
                <a:srgbClr val="000514"/>
              </a:solidFill>
              <a:latin typeface="Arial"/>
              <a:ea typeface="+mn-ea"/>
              <a:cs typeface="+mn-cs"/>
            </a:rPr>
            <a:t>WSP monitoring</a:t>
          </a:r>
          <a:endParaRPr lang="en-AU" sz="1200" kern="1200" dirty="0">
            <a:solidFill>
              <a:srgbClr val="000514"/>
            </a:solidFill>
            <a:latin typeface="Garamond"/>
            <a:ea typeface="+mn-ea"/>
            <a:cs typeface="+mn-cs"/>
          </a:endParaRPr>
        </a:p>
      </dsp:txBody>
      <dsp:txXfrm>
        <a:off x="2060382" y="2485"/>
        <a:ext cx="2309750" cy="587704"/>
      </dsp:txXfrm>
    </dsp:sp>
    <dsp:sp modelId="{DA0759FA-8D16-499F-B4C2-A58FFB1FB0CD}">
      <dsp:nvSpPr>
        <dsp:cNvPr id="0" name=""/>
        <dsp:cNvSpPr/>
      </dsp:nvSpPr>
      <dsp:spPr>
        <a:xfrm>
          <a:off x="662983" y="1075237"/>
          <a:ext cx="2309750" cy="1154875"/>
        </a:xfrm>
        <a:prstGeom prst="rect">
          <a:avLst/>
        </a:prstGeom>
        <a:solidFill>
          <a:srgbClr val="FFC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marR="0" lvl="0" indent="0" algn="ctr" defTabSz="577850" rtl="0">
            <a:lnSpc>
              <a:spcPct val="90000"/>
            </a:lnSpc>
            <a:spcBef>
              <a:spcPct val="0"/>
            </a:spcBef>
            <a:spcAft>
              <a:spcPct val="35000"/>
            </a:spcAft>
            <a:buNone/>
          </a:pPr>
          <a:r>
            <a:rPr lang="en-AU" sz="1300" b="1" kern="1200" baseline="0" dirty="0">
              <a:solidFill>
                <a:srgbClr val="000514"/>
              </a:solidFill>
              <a:latin typeface="Arial"/>
              <a:ea typeface="+mn-ea"/>
              <a:cs typeface="+mn-cs"/>
            </a:rPr>
            <a:t>Operational monitoring</a:t>
          </a:r>
        </a:p>
        <a:p>
          <a:pPr marL="0" marR="0" lvl="0" indent="0" algn="ctr" defTabSz="577850" rtl="0">
            <a:lnSpc>
              <a:spcPct val="90000"/>
            </a:lnSpc>
            <a:spcBef>
              <a:spcPct val="0"/>
            </a:spcBef>
            <a:spcAft>
              <a:spcPct val="35000"/>
            </a:spcAft>
            <a:buNone/>
          </a:pPr>
          <a:br>
            <a:rPr lang="en-AU" sz="1300" i="1" kern="1200" baseline="0" dirty="0">
              <a:solidFill>
                <a:srgbClr val="000514"/>
              </a:solidFill>
              <a:latin typeface="Arial"/>
              <a:ea typeface="+mn-ea"/>
              <a:cs typeface="+mn-cs"/>
            </a:rPr>
          </a:br>
          <a:r>
            <a:rPr lang="en-AU" sz="1300" i="1" kern="1200" baseline="0" dirty="0">
              <a:solidFill>
                <a:srgbClr val="000514"/>
              </a:solidFill>
              <a:latin typeface="Arial"/>
              <a:ea typeface="+mn-ea"/>
              <a:cs typeface="+mn-cs"/>
            </a:rPr>
            <a:t>Asks: Is the control measure effectively working now?</a:t>
          </a:r>
          <a:endParaRPr lang="en-AU" sz="1300" kern="1200" dirty="0">
            <a:solidFill>
              <a:srgbClr val="000514"/>
            </a:solidFill>
            <a:latin typeface="Garamond"/>
            <a:ea typeface="+mn-ea"/>
            <a:cs typeface="+mn-cs"/>
          </a:endParaRPr>
        </a:p>
      </dsp:txBody>
      <dsp:txXfrm>
        <a:off x="662983" y="1075237"/>
        <a:ext cx="2309750" cy="1154875"/>
      </dsp:txXfrm>
    </dsp:sp>
    <dsp:sp modelId="{C5ACB4D7-C422-495B-8BCD-2AC19F6C9A4D}">
      <dsp:nvSpPr>
        <dsp:cNvPr id="0" name=""/>
        <dsp:cNvSpPr/>
      </dsp:nvSpPr>
      <dsp:spPr>
        <a:xfrm>
          <a:off x="1240421" y="2715160"/>
          <a:ext cx="2309750" cy="570970"/>
        </a:xfrm>
        <a:prstGeom prst="rect">
          <a:avLst/>
        </a:prstGeom>
        <a:solidFill>
          <a:srgbClr val="FFC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marR="0" lvl="0" indent="0" algn="ctr" defTabSz="577850" rtl="0">
            <a:lnSpc>
              <a:spcPct val="90000"/>
            </a:lnSpc>
            <a:spcBef>
              <a:spcPct val="0"/>
            </a:spcBef>
            <a:spcAft>
              <a:spcPct val="35000"/>
            </a:spcAft>
            <a:buNone/>
          </a:pPr>
          <a:r>
            <a:rPr lang="en-AU" sz="1300" kern="1200" baseline="0" dirty="0">
              <a:solidFill>
                <a:srgbClr val="000514"/>
              </a:solidFill>
              <a:latin typeface="Arial"/>
              <a:ea typeface="+mn-ea"/>
              <a:cs typeface="+mn-cs"/>
            </a:rPr>
            <a:t>Observations (e.g. visual inspection) </a:t>
          </a:r>
          <a:endParaRPr lang="en-AU" sz="1300" kern="1200" dirty="0">
            <a:solidFill>
              <a:srgbClr val="000514"/>
            </a:solidFill>
            <a:latin typeface="Garamond"/>
            <a:ea typeface="+mn-ea"/>
            <a:cs typeface="+mn-cs"/>
          </a:endParaRPr>
        </a:p>
      </dsp:txBody>
      <dsp:txXfrm>
        <a:off x="1240421" y="2715160"/>
        <a:ext cx="2309750" cy="570970"/>
      </dsp:txXfrm>
    </dsp:sp>
    <dsp:sp modelId="{4F33A066-F223-4769-9604-A015C0C8ED7B}">
      <dsp:nvSpPr>
        <dsp:cNvPr id="0" name=""/>
        <dsp:cNvSpPr/>
      </dsp:nvSpPr>
      <dsp:spPr>
        <a:xfrm>
          <a:off x="1240421" y="3771177"/>
          <a:ext cx="2309750" cy="1023380"/>
        </a:xfrm>
        <a:prstGeom prst="rect">
          <a:avLst/>
        </a:prstGeom>
        <a:solidFill>
          <a:srgbClr val="FFC000"/>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marR="0" lvl="0" indent="0" algn="ctr" defTabSz="577850" rtl="0">
            <a:lnSpc>
              <a:spcPct val="90000"/>
            </a:lnSpc>
            <a:spcBef>
              <a:spcPct val="0"/>
            </a:spcBef>
            <a:spcAft>
              <a:spcPct val="35000"/>
            </a:spcAft>
            <a:buNone/>
          </a:pPr>
          <a:r>
            <a:rPr lang="en-AU" sz="1300" kern="1200" baseline="0" dirty="0">
              <a:solidFill>
                <a:srgbClr val="000514"/>
              </a:solidFill>
              <a:latin typeface="Arial"/>
              <a:ea typeface="+mn-ea"/>
              <a:cs typeface="+mn-cs"/>
            </a:rPr>
            <a:t>Water sampling and testing</a:t>
          </a:r>
        </a:p>
        <a:p>
          <a:pPr marL="0" marR="0" lvl="0" indent="0" algn="ctr" defTabSz="577850" rtl="0">
            <a:lnSpc>
              <a:spcPct val="90000"/>
            </a:lnSpc>
            <a:spcBef>
              <a:spcPct val="0"/>
            </a:spcBef>
            <a:spcAft>
              <a:spcPct val="35000"/>
            </a:spcAft>
            <a:buNone/>
          </a:pPr>
          <a:r>
            <a:rPr lang="en-AU" sz="1300" i="1" kern="1200" baseline="0" dirty="0">
              <a:solidFill>
                <a:srgbClr val="000514"/>
              </a:solidFill>
              <a:latin typeface="Arial"/>
              <a:ea typeface="+mn-ea"/>
              <a:cs typeface="+mn-cs"/>
            </a:rPr>
            <a:t>(by the supplier to inform operational decisions)</a:t>
          </a:r>
          <a:endParaRPr lang="en-AU" sz="1300" kern="1200" dirty="0">
            <a:solidFill>
              <a:srgbClr val="000514"/>
            </a:solidFill>
            <a:latin typeface="Garamond"/>
            <a:ea typeface="+mn-ea"/>
            <a:cs typeface="+mn-cs"/>
          </a:endParaRPr>
        </a:p>
      </dsp:txBody>
      <dsp:txXfrm>
        <a:off x="1240421" y="3771177"/>
        <a:ext cx="2309750" cy="1023380"/>
      </dsp:txXfrm>
    </dsp:sp>
    <dsp:sp modelId="{39047DE1-73DB-4F36-AB27-7F2140DECD33}">
      <dsp:nvSpPr>
        <dsp:cNvPr id="0" name=""/>
        <dsp:cNvSpPr/>
      </dsp:nvSpPr>
      <dsp:spPr>
        <a:xfrm>
          <a:off x="3535389" y="1075237"/>
          <a:ext cx="2309750" cy="1154875"/>
        </a:xfrm>
        <a:prstGeom prst="rect">
          <a:avLst/>
        </a:prstGeom>
        <a:solidFill>
          <a:srgbClr val="A886E0">
            <a:lumMod val="40000"/>
            <a:lumOff val="60000"/>
          </a:srgbClr>
        </a:solidFill>
        <a:ln w="28575" cmpd="sng">
          <a:noFill/>
          <a:prstDash val="dash"/>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marR="0" lvl="0" indent="0" algn="ctr" defTabSz="577850" rtl="0">
            <a:lnSpc>
              <a:spcPct val="90000"/>
            </a:lnSpc>
            <a:spcBef>
              <a:spcPct val="0"/>
            </a:spcBef>
            <a:spcAft>
              <a:spcPct val="35000"/>
            </a:spcAft>
            <a:buNone/>
          </a:pPr>
          <a:r>
            <a:rPr lang="en-AU" sz="1300" b="1" kern="1200" baseline="0" dirty="0">
              <a:solidFill>
                <a:srgbClr val="000514"/>
              </a:solidFill>
              <a:latin typeface="Arial"/>
              <a:ea typeface="+mn-ea"/>
              <a:cs typeface="+mn-cs"/>
            </a:rPr>
            <a:t>Verification</a:t>
          </a:r>
        </a:p>
        <a:p>
          <a:pPr marL="0" marR="0" lvl="0" indent="0" algn="ctr" defTabSz="577850" rtl="0">
            <a:lnSpc>
              <a:spcPct val="90000"/>
            </a:lnSpc>
            <a:spcBef>
              <a:spcPct val="0"/>
            </a:spcBef>
            <a:spcAft>
              <a:spcPct val="35000"/>
            </a:spcAft>
            <a:buNone/>
          </a:pPr>
          <a:br>
            <a:rPr lang="en-AU" sz="1300" i="1" kern="1200" baseline="0" dirty="0">
              <a:solidFill>
                <a:srgbClr val="000514"/>
              </a:solidFill>
              <a:latin typeface="Arial"/>
              <a:ea typeface="+mn-ea"/>
              <a:cs typeface="+mn-cs"/>
            </a:rPr>
          </a:br>
          <a:r>
            <a:rPr lang="en-AU" sz="1300" i="1" kern="1200" baseline="0" dirty="0">
              <a:solidFill>
                <a:srgbClr val="000514"/>
              </a:solidFill>
              <a:latin typeface="Arial"/>
              <a:ea typeface="+mn-ea"/>
              <a:cs typeface="+mn-cs"/>
            </a:rPr>
            <a:t>Asks: Is the WSP, as a whole,   working effectively to deliver safe and acceptable drinking water?</a:t>
          </a:r>
          <a:endParaRPr lang="en-AU" sz="1300" kern="1200" dirty="0">
            <a:solidFill>
              <a:srgbClr val="000514"/>
            </a:solidFill>
            <a:latin typeface="Garamond"/>
            <a:ea typeface="+mn-ea"/>
            <a:cs typeface="+mn-cs"/>
          </a:endParaRPr>
        </a:p>
      </dsp:txBody>
      <dsp:txXfrm>
        <a:off x="3535389" y="1075237"/>
        <a:ext cx="2309750" cy="1154875"/>
      </dsp:txXfrm>
    </dsp:sp>
    <dsp:sp modelId="{A2852FBD-8730-41F5-9785-927E88A291A9}">
      <dsp:nvSpPr>
        <dsp:cNvPr id="0" name=""/>
        <dsp:cNvSpPr/>
      </dsp:nvSpPr>
      <dsp:spPr>
        <a:xfrm>
          <a:off x="4035219" y="2715160"/>
          <a:ext cx="2309750" cy="927768"/>
        </a:xfrm>
        <a:prstGeom prst="rect">
          <a:avLst/>
        </a:prstGeom>
        <a:solidFill>
          <a:srgbClr val="A886E0">
            <a:lumMod val="40000"/>
            <a:lumOff val="6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marR="0" lvl="0" indent="0" algn="ctr" defTabSz="577850" rtl="0">
            <a:lnSpc>
              <a:spcPct val="90000"/>
            </a:lnSpc>
            <a:spcBef>
              <a:spcPct val="0"/>
            </a:spcBef>
            <a:spcAft>
              <a:spcPct val="35000"/>
            </a:spcAft>
            <a:buNone/>
          </a:pPr>
          <a:r>
            <a:rPr lang="en-AU" sz="1300" kern="1200" baseline="0" dirty="0">
              <a:solidFill>
                <a:srgbClr val="000514"/>
              </a:solidFill>
              <a:latin typeface="Arial"/>
              <a:ea typeface="+mn-ea"/>
              <a:cs typeface="+mn-cs"/>
            </a:rPr>
            <a:t>Compliance monitoring </a:t>
          </a:r>
        </a:p>
        <a:p>
          <a:pPr marL="0" marR="0" lvl="0" indent="0" algn="ctr" defTabSz="577850" rtl="0">
            <a:lnSpc>
              <a:spcPct val="90000"/>
            </a:lnSpc>
            <a:spcBef>
              <a:spcPct val="0"/>
            </a:spcBef>
            <a:spcAft>
              <a:spcPct val="35000"/>
            </a:spcAft>
            <a:buNone/>
          </a:pPr>
          <a:r>
            <a:rPr lang="en-AU" sz="1300" i="1" kern="1200" baseline="0" dirty="0">
              <a:solidFill>
                <a:srgbClr val="000514"/>
              </a:solidFill>
              <a:latin typeface="Arial"/>
              <a:ea typeface="+mn-ea"/>
              <a:cs typeface="+mn-cs"/>
            </a:rPr>
            <a:t>(to confirm compliance with standards; by supplier and surveillance agency</a:t>
          </a:r>
          <a:r>
            <a:rPr lang="en-AU" sz="1300" i="0" kern="1200" baseline="0" dirty="0">
              <a:solidFill>
                <a:srgbClr val="000514"/>
              </a:solidFill>
              <a:latin typeface="Arial"/>
              <a:ea typeface="+mn-ea"/>
              <a:cs typeface="+mn-cs"/>
            </a:rPr>
            <a:t>)</a:t>
          </a:r>
          <a:endParaRPr lang="en-AU" sz="1300" kern="1200" dirty="0">
            <a:solidFill>
              <a:srgbClr val="000514"/>
            </a:solidFill>
            <a:latin typeface="Garamond"/>
            <a:ea typeface="+mn-ea"/>
            <a:cs typeface="+mn-cs"/>
          </a:endParaRPr>
        </a:p>
      </dsp:txBody>
      <dsp:txXfrm>
        <a:off x="4035219" y="2715160"/>
        <a:ext cx="2309750" cy="927768"/>
      </dsp:txXfrm>
    </dsp:sp>
    <dsp:sp modelId="{5F334D68-FDE5-467D-A060-16A31C5E1972}">
      <dsp:nvSpPr>
        <dsp:cNvPr id="0" name=""/>
        <dsp:cNvSpPr/>
      </dsp:nvSpPr>
      <dsp:spPr>
        <a:xfrm>
          <a:off x="4035219" y="4127976"/>
          <a:ext cx="2309750" cy="445712"/>
        </a:xfrm>
        <a:prstGeom prst="rect">
          <a:avLst/>
        </a:prstGeom>
        <a:solidFill>
          <a:srgbClr val="A886E0">
            <a:lumMod val="40000"/>
            <a:lumOff val="6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marR="0" lvl="0" indent="0" algn="ctr" defTabSz="577850" rtl="0">
            <a:lnSpc>
              <a:spcPct val="90000"/>
            </a:lnSpc>
            <a:spcBef>
              <a:spcPct val="0"/>
            </a:spcBef>
            <a:spcAft>
              <a:spcPct val="35000"/>
            </a:spcAft>
            <a:buNone/>
          </a:pPr>
          <a:r>
            <a:rPr lang="en-AU" sz="1300" kern="1200" baseline="0" dirty="0">
              <a:solidFill>
                <a:srgbClr val="000514"/>
              </a:solidFill>
              <a:latin typeface="Arial"/>
              <a:ea typeface="+mn-ea"/>
              <a:cs typeface="+mn-cs"/>
            </a:rPr>
            <a:t>Audits</a:t>
          </a:r>
          <a:endParaRPr lang="en-AU" sz="1300" kern="1200" dirty="0">
            <a:solidFill>
              <a:srgbClr val="000514"/>
            </a:solidFill>
            <a:latin typeface="Garamond"/>
            <a:ea typeface="+mn-ea"/>
            <a:cs typeface="+mn-cs"/>
          </a:endParaRPr>
        </a:p>
      </dsp:txBody>
      <dsp:txXfrm>
        <a:off x="4035219" y="4127976"/>
        <a:ext cx="2309750" cy="445712"/>
      </dsp:txXfrm>
    </dsp:sp>
    <dsp:sp modelId="{C582DED6-0DF0-4032-98EB-69F1EB91E710}">
      <dsp:nvSpPr>
        <dsp:cNvPr id="0" name=""/>
        <dsp:cNvSpPr/>
      </dsp:nvSpPr>
      <dsp:spPr>
        <a:xfrm>
          <a:off x="4035219" y="5058736"/>
          <a:ext cx="2309750" cy="468451"/>
        </a:xfrm>
        <a:prstGeom prst="rect">
          <a:avLst/>
        </a:prstGeom>
        <a:solidFill>
          <a:srgbClr val="A886E0">
            <a:lumMod val="40000"/>
            <a:lumOff val="6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marR="0" lvl="0" indent="0" algn="ctr" defTabSz="577850" rtl="0">
            <a:lnSpc>
              <a:spcPct val="90000"/>
            </a:lnSpc>
            <a:spcBef>
              <a:spcPct val="0"/>
            </a:spcBef>
            <a:spcAft>
              <a:spcPct val="35000"/>
            </a:spcAft>
            <a:buNone/>
          </a:pPr>
          <a:r>
            <a:rPr lang="en-AU" sz="1300" kern="1200" baseline="0" dirty="0">
              <a:solidFill>
                <a:srgbClr val="000514"/>
              </a:solidFill>
              <a:latin typeface="Arial"/>
              <a:ea typeface="+mn-ea"/>
              <a:cs typeface="+mn-cs"/>
            </a:rPr>
            <a:t>consumer surveys</a:t>
          </a:r>
          <a:endParaRPr lang="en-AU" sz="1300" kern="1200" dirty="0">
            <a:solidFill>
              <a:srgbClr val="000514"/>
            </a:solidFill>
            <a:latin typeface="Garamond"/>
            <a:ea typeface="+mn-ea"/>
            <a:cs typeface="+mn-cs"/>
          </a:endParaRPr>
        </a:p>
      </dsp:txBody>
      <dsp:txXfrm>
        <a:off x="4035219" y="5058736"/>
        <a:ext cx="2309750" cy="46845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6C051-9920-4941-BE60-5FE84B31A6C9}" type="datetimeFigureOut">
              <a:rPr lang="en-IE" smtClean="0"/>
              <a:t>04/01/2024</a:t>
            </a:fld>
            <a:endParaRPr lang="en-IE"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B69E8-B2D2-434F-A6FA-45B7609D8C3F}" type="slidenum">
              <a:rPr lang="en-IE" smtClean="0"/>
              <a:t>‹#›</a:t>
            </a:fld>
            <a:endParaRPr lang="en-IE" dirty="0"/>
          </a:p>
        </p:txBody>
      </p:sp>
    </p:spTree>
    <p:extLst>
      <p:ext uri="{BB962C8B-B14F-4D97-AF65-F5344CB8AC3E}">
        <p14:creationId xmlns:p14="http://schemas.microsoft.com/office/powerpoint/2010/main" val="3359450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09B69E8-B2D2-434F-A6FA-45B7609D8C3F}" type="slidenum">
              <a:rPr lang="en-IE" smtClean="0"/>
              <a:t>1</a:t>
            </a:fld>
            <a:endParaRPr lang="en-IE" dirty="0"/>
          </a:p>
        </p:txBody>
      </p:sp>
    </p:spTree>
    <p:extLst>
      <p:ext uri="{BB962C8B-B14F-4D97-AF65-F5344CB8AC3E}">
        <p14:creationId xmlns:p14="http://schemas.microsoft.com/office/powerpoint/2010/main" val="398146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2AFDB8-4B00-43EC-81AD-3DD7D01758E2}" type="slidenum">
              <a:rPr lang="en-AU" altLang="en-US">
                <a:solidFill>
                  <a:srgbClr val="000000"/>
                </a:solidFill>
              </a:rPr>
              <a:pPr eaLnBrk="1" hangingPunct="1"/>
              <a:t>15</a:t>
            </a:fld>
            <a:endParaRPr lang="en-AU" altLang="en-US" dirty="0">
              <a:solidFill>
                <a:srgbClr val="000000"/>
              </a:solidFill>
            </a:endParaRPr>
          </a:p>
        </p:txBody>
      </p:sp>
      <p:sp>
        <p:nvSpPr>
          <p:cNvPr id="300035" name="Rectangle 2"/>
          <p:cNvSpPr>
            <a:spLocks noGrp="1" noRot="1" noChangeAspect="1" noChangeArrowheads="1" noTextEdit="1"/>
          </p:cNvSpPr>
          <p:nvPr>
            <p:ph type="sldImg"/>
          </p:nvPr>
        </p:nvSpPr>
        <p:spPr>
          <a:xfrm>
            <a:off x="901700" y="739775"/>
            <a:ext cx="4932363" cy="3700463"/>
          </a:xfrm>
          <a:ln/>
        </p:spPr>
      </p:sp>
      <p:sp>
        <p:nvSpPr>
          <p:cNvPr id="300036"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2864046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ide Image Placeholder 1"/>
          <p:cNvSpPr>
            <a:spLocks noGrp="1" noRot="1" noChangeAspect="1" noTextEdit="1"/>
          </p:cNvSpPr>
          <p:nvPr>
            <p:ph type="sldImg"/>
          </p:nvPr>
        </p:nvSpPr>
        <p:spPr>
          <a:xfrm>
            <a:off x="917575" y="744538"/>
            <a:ext cx="4962525" cy="3722687"/>
          </a:xfrm>
          <a:ln/>
        </p:spPr>
      </p:sp>
      <p:sp>
        <p:nvSpPr>
          <p:cNvPr id="440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latin typeface="Arial" panose="020B0604020202020204" pitchFamily="34" charset="0"/>
            </a:endParaRPr>
          </a:p>
        </p:txBody>
      </p:sp>
      <p:sp>
        <p:nvSpPr>
          <p:cNvPr id="160772"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9F0319-2E3F-48A5-868E-E15B1C0806B2}" type="slidenum">
              <a:rPr lang="en-AU" altLang="en-US">
                <a:solidFill>
                  <a:srgbClr val="000000"/>
                </a:solidFill>
              </a:rPr>
              <a:pPr eaLnBrk="1" hangingPunct="1"/>
              <a:t>127</a:t>
            </a:fld>
            <a:endParaRPr lang="en-AU" altLang="en-US" dirty="0">
              <a:solidFill>
                <a:srgbClr val="000000"/>
              </a:solidFill>
            </a:endParaRPr>
          </a:p>
        </p:txBody>
      </p:sp>
    </p:spTree>
    <p:extLst>
      <p:ext uri="{BB962C8B-B14F-4D97-AF65-F5344CB8AC3E}">
        <p14:creationId xmlns:p14="http://schemas.microsoft.com/office/powerpoint/2010/main" val="24478044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ide Image Placeholder 1"/>
          <p:cNvSpPr>
            <a:spLocks noGrp="1" noRot="1" noChangeAspect="1" noTextEdit="1"/>
          </p:cNvSpPr>
          <p:nvPr>
            <p:ph type="sldImg"/>
          </p:nvPr>
        </p:nvSpPr>
        <p:spPr>
          <a:xfrm>
            <a:off x="917575" y="744538"/>
            <a:ext cx="4962525" cy="3722687"/>
          </a:xfrm>
          <a:ln/>
        </p:spPr>
      </p:sp>
      <p:sp>
        <p:nvSpPr>
          <p:cNvPr id="440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latin typeface="Arial" panose="020B0604020202020204" pitchFamily="34" charset="0"/>
            </a:endParaRPr>
          </a:p>
        </p:txBody>
      </p:sp>
      <p:sp>
        <p:nvSpPr>
          <p:cNvPr id="160772"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9F0319-2E3F-48A5-868E-E15B1C0806B2}" type="slidenum">
              <a:rPr lang="en-AU" altLang="en-US">
                <a:solidFill>
                  <a:srgbClr val="000000"/>
                </a:solidFill>
              </a:rPr>
              <a:pPr eaLnBrk="1" hangingPunct="1"/>
              <a:t>128</a:t>
            </a:fld>
            <a:endParaRPr lang="en-AU" altLang="en-US" dirty="0">
              <a:solidFill>
                <a:srgbClr val="000000"/>
              </a:solidFill>
            </a:endParaRPr>
          </a:p>
        </p:txBody>
      </p:sp>
    </p:spTree>
    <p:extLst>
      <p:ext uri="{BB962C8B-B14F-4D97-AF65-F5344CB8AC3E}">
        <p14:creationId xmlns:p14="http://schemas.microsoft.com/office/powerpoint/2010/main" val="427061058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ide Image Placeholder 1"/>
          <p:cNvSpPr>
            <a:spLocks noGrp="1" noRot="1" noChangeAspect="1" noTextEdit="1"/>
          </p:cNvSpPr>
          <p:nvPr>
            <p:ph type="sldImg"/>
          </p:nvPr>
        </p:nvSpPr>
        <p:spPr>
          <a:xfrm>
            <a:off x="917575" y="744538"/>
            <a:ext cx="4962525" cy="3722687"/>
          </a:xfrm>
          <a:ln/>
        </p:spPr>
      </p:sp>
      <p:sp>
        <p:nvSpPr>
          <p:cNvPr id="440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latin typeface="Arial" panose="020B0604020202020204" pitchFamily="34" charset="0"/>
            </a:endParaRPr>
          </a:p>
        </p:txBody>
      </p:sp>
      <p:sp>
        <p:nvSpPr>
          <p:cNvPr id="160772"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9F0319-2E3F-48A5-868E-E15B1C0806B2}" type="slidenum">
              <a:rPr lang="en-AU" altLang="en-US">
                <a:solidFill>
                  <a:srgbClr val="000000"/>
                </a:solidFill>
              </a:rPr>
              <a:pPr eaLnBrk="1" hangingPunct="1"/>
              <a:t>129</a:t>
            </a:fld>
            <a:endParaRPr lang="en-AU" altLang="en-US" dirty="0">
              <a:solidFill>
                <a:srgbClr val="000000"/>
              </a:solidFill>
            </a:endParaRPr>
          </a:p>
        </p:txBody>
      </p:sp>
    </p:spTree>
    <p:extLst>
      <p:ext uri="{BB962C8B-B14F-4D97-AF65-F5344CB8AC3E}">
        <p14:creationId xmlns:p14="http://schemas.microsoft.com/office/powerpoint/2010/main" val="428118678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ide Image Placeholder 1"/>
          <p:cNvSpPr>
            <a:spLocks noGrp="1" noRot="1" noChangeAspect="1" noTextEdit="1"/>
          </p:cNvSpPr>
          <p:nvPr>
            <p:ph type="sldImg"/>
          </p:nvPr>
        </p:nvSpPr>
        <p:spPr>
          <a:xfrm>
            <a:off x="917575" y="744538"/>
            <a:ext cx="4962525" cy="3722687"/>
          </a:xfrm>
          <a:ln/>
        </p:spPr>
      </p:sp>
      <p:sp>
        <p:nvSpPr>
          <p:cNvPr id="440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latin typeface="Arial" panose="020B0604020202020204" pitchFamily="34" charset="0"/>
            </a:endParaRPr>
          </a:p>
        </p:txBody>
      </p:sp>
      <p:sp>
        <p:nvSpPr>
          <p:cNvPr id="160772"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9F0319-2E3F-48A5-868E-E15B1C0806B2}" type="slidenum">
              <a:rPr lang="en-AU" altLang="en-US">
                <a:solidFill>
                  <a:srgbClr val="000000"/>
                </a:solidFill>
              </a:rPr>
              <a:pPr eaLnBrk="1" hangingPunct="1"/>
              <a:t>130</a:t>
            </a:fld>
            <a:endParaRPr lang="en-AU" altLang="en-US" dirty="0">
              <a:solidFill>
                <a:srgbClr val="000000"/>
              </a:solidFill>
            </a:endParaRPr>
          </a:p>
        </p:txBody>
      </p:sp>
    </p:spTree>
    <p:extLst>
      <p:ext uri="{BB962C8B-B14F-4D97-AF65-F5344CB8AC3E}">
        <p14:creationId xmlns:p14="http://schemas.microsoft.com/office/powerpoint/2010/main" val="341735775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ide Image Placeholder 1"/>
          <p:cNvSpPr>
            <a:spLocks noGrp="1" noRot="1" noChangeAspect="1" noTextEdit="1"/>
          </p:cNvSpPr>
          <p:nvPr>
            <p:ph type="sldImg"/>
          </p:nvPr>
        </p:nvSpPr>
        <p:spPr>
          <a:xfrm>
            <a:off x="917575" y="744538"/>
            <a:ext cx="4962525" cy="3722687"/>
          </a:xfrm>
          <a:ln/>
        </p:spPr>
      </p:sp>
      <p:sp>
        <p:nvSpPr>
          <p:cNvPr id="440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latin typeface="Arial" panose="020B0604020202020204" pitchFamily="34" charset="0"/>
            </a:endParaRPr>
          </a:p>
        </p:txBody>
      </p:sp>
      <p:sp>
        <p:nvSpPr>
          <p:cNvPr id="160772"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9F0319-2E3F-48A5-868E-E15B1C0806B2}" type="slidenum">
              <a:rPr lang="en-AU" altLang="en-US">
                <a:solidFill>
                  <a:srgbClr val="000000"/>
                </a:solidFill>
              </a:rPr>
              <a:pPr eaLnBrk="1" hangingPunct="1"/>
              <a:t>131</a:t>
            </a:fld>
            <a:endParaRPr lang="en-AU" altLang="en-US" dirty="0">
              <a:solidFill>
                <a:srgbClr val="000000"/>
              </a:solidFill>
            </a:endParaRPr>
          </a:p>
        </p:txBody>
      </p:sp>
    </p:spTree>
    <p:extLst>
      <p:ext uri="{BB962C8B-B14F-4D97-AF65-F5344CB8AC3E}">
        <p14:creationId xmlns:p14="http://schemas.microsoft.com/office/powerpoint/2010/main" val="251628630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ide Image Placeholder 1"/>
          <p:cNvSpPr>
            <a:spLocks noGrp="1" noRot="1" noChangeAspect="1" noTextEdit="1"/>
          </p:cNvSpPr>
          <p:nvPr>
            <p:ph type="sldImg"/>
          </p:nvPr>
        </p:nvSpPr>
        <p:spPr>
          <a:xfrm>
            <a:off x="917575" y="744538"/>
            <a:ext cx="4962525" cy="3722687"/>
          </a:xfrm>
          <a:ln/>
        </p:spPr>
      </p:sp>
      <p:sp>
        <p:nvSpPr>
          <p:cNvPr id="440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latin typeface="Arial" panose="020B0604020202020204" pitchFamily="34" charset="0"/>
            </a:endParaRPr>
          </a:p>
        </p:txBody>
      </p:sp>
      <p:sp>
        <p:nvSpPr>
          <p:cNvPr id="160772"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9F0319-2E3F-48A5-868E-E15B1C0806B2}" type="slidenum">
              <a:rPr lang="en-AU" altLang="en-US">
                <a:solidFill>
                  <a:srgbClr val="000000"/>
                </a:solidFill>
              </a:rPr>
              <a:pPr eaLnBrk="1" hangingPunct="1"/>
              <a:t>132</a:t>
            </a:fld>
            <a:endParaRPr lang="en-AU" altLang="en-US" dirty="0">
              <a:solidFill>
                <a:srgbClr val="000000"/>
              </a:solidFill>
            </a:endParaRPr>
          </a:p>
        </p:txBody>
      </p:sp>
    </p:spTree>
    <p:extLst>
      <p:ext uri="{BB962C8B-B14F-4D97-AF65-F5344CB8AC3E}">
        <p14:creationId xmlns:p14="http://schemas.microsoft.com/office/powerpoint/2010/main" val="408725348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ide Image Placeholder 1"/>
          <p:cNvSpPr>
            <a:spLocks noGrp="1" noRot="1" noChangeAspect="1" noTextEdit="1"/>
          </p:cNvSpPr>
          <p:nvPr>
            <p:ph type="sldImg"/>
          </p:nvPr>
        </p:nvSpPr>
        <p:spPr>
          <a:xfrm>
            <a:off x="917575" y="744538"/>
            <a:ext cx="4962525" cy="3722687"/>
          </a:xfrm>
          <a:ln/>
        </p:spPr>
      </p:sp>
      <p:sp>
        <p:nvSpPr>
          <p:cNvPr id="440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latin typeface="Arial" panose="020B0604020202020204" pitchFamily="34" charset="0"/>
            </a:endParaRPr>
          </a:p>
        </p:txBody>
      </p:sp>
      <p:sp>
        <p:nvSpPr>
          <p:cNvPr id="160772"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9F0319-2E3F-48A5-868E-E15B1C0806B2}" type="slidenum">
              <a:rPr lang="en-AU" altLang="en-US">
                <a:solidFill>
                  <a:srgbClr val="000000"/>
                </a:solidFill>
              </a:rPr>
              <a:pPr eaLnBrk="1" hangingPunct="1"/>
              <a:t>133</a:t>
            </a:fld>
            <a:endParaRPr lang="en-AU" altLang="en-US" dirty="0">
              <a:solidFill>
                <a:srgbClr val="000000"/>
              </a:solidFill>
            </a:endParaRPr>
          </a:p>
        </p:txBody>
      </p:sp>
    </p:spTree>
    <p:extLst>
      <p:ext uri="{BB962C8B-B14F-4D97-AF65-F5344CB8AC3E}">
        <p14:creationId xmlns:p14="http://schemas.microsoft.com/office/powerpoint/2010/main" val="419251936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ide Image Placeholder 1"/>
          <p:cNvSpPr>
            <a:spLocks noGrp="1" noRot="1" noChangeAspect="1" noTextEdit="1"/>
          </p:cNvSpPr>
          <p:nvPr>
            <p:ph type="sldImg"/>
          </p:nvPr>
        </p:nvSpPr>
        <p:spPr>
          <a:xfrm>
            <a:off x="917575" y="744538"/>
            <a:ext cx="4962525" cy="3722687"/>
          </a:xfrm>
          <a:ln/>
        </p:spPr>
      </p:sp>
      <p:sp>
        <p:nvSpPr>
          <p:cNvPr id="440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latin typeface="Arial" panose="020B0604020202020204" pitchFamily="34" charset="0"/>
            </a:endParaRPr>
          </a:p>
        </p:txBody>
      </p:sp>
      <p:sp>
        <p:nvSpPr>
          <p:cNvPr id="160772"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9F0319-2E3F-48A5-868E-E15B1C0806B2}" type="slidenum">
              <a:rPr lang="en-AU" altLang="en-US">
                <a:solidFill>
                  <a:srgbClr val="000000"/>
                </a:solidFill>
              </a:rPr>
              <a:pPr eaLnBrk="1" hangingPunct="1"/>
              <a:t>134</a:t>
            </a:fld>
            <a:endParaRPr lang="en-AU" altLang="en-US" dirty="0">
              <a:solidFill>
                <a:srgbClr val="000000"/>
              </a:solidFill>
            </a:endParaRPr>
          </a:p>
        </p:txBody>
      </p:sp>
    </p:spTree>
    <p:extLst>
      <p:ext uri="{BB962C8B-B14F-4D97-AF65-F5344CB8AC3E}">
        <p14:creationId xmlns:p14="http://schemas.microsoft.com/office/powerpoint/2010/main" val="307515960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ide Image Placeholder 1"/>
          <p:cNvSpPr>
            <a:spLocks noGrp="1" noRot="1" noChangeAspect="1" noTextEdit="1"/>
          </p:cNvSpPr>
          <p:nvPr>
            <p:ph type="sldImg"/>
          </p:nvPr>
        </p:nvSpPr>
        <p:spPr>
          <a:xfrm>
            <a:off x="917575" y="744538"/>
            <a:ext cx="4962525" cy="3722687"/>
          </a:xfrm>
          <a:ln/>
        </p:spPr>
      </p:sp>
      <p:sp>
        <p:nvSpPr>
          <p:cNvPr id="440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latin typeface="Arial" panose="020B0604020202020204" pitchFamily="34" charset="0"/>
            </a:endParaRPr>
          </a:p>
        </p:txBody>
      </p:sp>
      <p:sp>
        <p:nvSpPr>
          <p:cNvPr id="160772"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D9F0319-2E3F-48A5-868E-E15B1C0806B2}" type="slidenum">
              <a:rPr lang="en-AU" altLang="en-US">
                <a:solidFill>
                  <a:srgbClr val="000000"/>
                </a:solidFill>
              </a:rPr>
              <a:pPr eaLnBrk="1" hangingPunct="1"/>
              <a:t>135</a:t>
            </a:fld>
            <a:endParaRPr lang="en-AU" altLang="en-US" dirty="0">
              <a:solidFill>
                <a:srgbClr val="000000"/>
              </a:solidFill>
            </a:endParaRPr>
          </a:p>
        </p:txBody>
      </p:sp>
    </p:spTree>
    <p:extLst>
      <p:ext uri="{BB962C8B-B14F-4D97-AF65-F5344CB8AC3E}">
        <p14:creationId xmlns:p14="http://schemas.microsoft.com/office/powerpoint/2010/main" val="262481491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B844C-9C07-46AF-8F5C-CDF7F73E65CF}" type="slidenum">
              <a:rPr lang="en-AU" altLang="en-US">
                <a:solidFill>
                  <a:srgbClr val="000000"/>
                </a:solidFill>
              </a:rPr>
              <a:pPr eaLnBrk="1" hangingPunct="1"/>
              <a:t>136</a:t>
            </a:fld>
            <a:endParaRPr lang="en-AU" altLang="en-US" dirty="0">
              <a:solidFill>
                <a:srgbClr val="000000"/>
              </a:solidFill>
            </a:endParaRPr>
          </a:p>
        </p:txBody>
      </p:sp>
      <p:sp>
        <p:nvSpPr>
          <p:cNvPr id="291843" name="Rectangle 2"/>
          <p:cNvSpPr>
            <a:spLocks noGrp="1" noRot="1" noChangeAspect="1" noChangeArrowheads="1" noTextEdit="1"/>
          </p:cNvSpPr>
          <p:nvPr>
            <p:ph type="sldImg"/>
          </p:nvPr>
        </p:nvSpPr>
        <p:spPr>
          <a:xfrm>
            <a:off x="900113" y="739775"/>
            <a:ext cx="4935537" cy="3700463"/>
          </a:xfrm>
          <a:ln/>
        </p:spPr>
      </p:sp>
      <p:sp>
        <p:nvSpPr>
          <p:cNvPr id="29184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034473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2AFDB8-4B00-43EC-81AD-3DD7D01758E2}" type="slidenum">
              <a:rPr lang="en-AU" altLang="en-US">
                <a:solidFill>
                  <a:srgbClr val="000000"/>
                </a:solidFill>
              </a:rPr>
              <a:pPr eaLnBrk="1" hangingPunct="1"/>
              <a:t>16</a:t>
            </a:fld>
            <a:endParaRPr lang="en-AU" altLang="en-US" dirty="0">
              <a:solidFill>
                <a:srgbClr val="000000"/>
              </a:solidFill>
            </a:endParaRPr>
          </a:p>
        </p:txBody>
      </p:sp>
      <p:sp>
        <p:nvSpPr>
          <p:cNvPr id="300035" name="Rectangle 2"/>
          <p:cNvSpPr>
            <a:spLocks noGrp="1" noRot="1" noChangeAspect="1" noChangeArrowheads="1" noTextEdit="1"/>
          </p:cNvSpPr>
          <p:nvPr>
            <p:ph type="sldImg"/>
          </p:nvPr>
        </p:nvSpPr>
        <p:spPr>
          <a:xfrm>
            <a:off x="901700" y="739775"/>
            <a:ext cx="4932363" cy="3700463"/>
          </a:xfrm>
          <a:ln/>
        </p:spPr>
      </p:sp>
      <p:sp>
        <p:nvSpPr>
          <p:cNvPr id="300036"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66846076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B844C-9C07-46AF-8F5C-CDF7F73E65CF}" type="slidenum">
              <a:rPr lang="en-AU" altLang="en-US">
                <a:solidFill>
                  <a:srgbClr val="000000"/>
                </a:solidFill>
              </a:rPr>
              <a:pPr eaLnBrk="1" hangingPunct="1"/>
              <a:t>137</a:t>
            </a:fld>
            <a:endParaRPr lang="en-AU" altLang="en-US" dirty="0">
              <a:solidFill>
                <a:srgbClr val="000000"/>
              </a:solidFill>
            </a:endParaRPr>
          </a:p>
        </p:txBody>
      </p:sp>
      <p:sp>
        <p:nvSpPr>
          <p:cNvPr id="291843" name="Rectangle 2"/>
          <p:cNvSpPr>
            <a:spLocks noGrp="1" noRot="1" noChangeAspect="1" noChangeArrowheads="1" noTextEdit="1"/>
          </p:cNvSpPr>
          <p:nvPr>
            <p:ph type="sldImg"/>
          </p:nvPr>
        </p:nvSpPr>
        <p:spPr>
          <a:xfrm>
            <a:off x="900113" y="739775"/>
            <a:ext cx="4935537" cy="3700463"/>
          </a:xfrm>
          <a:ln/>
        </p:spPr>
      </p:sp>
      <p:sp>
        <p:nvSpPr>
          <p:cNvPr id="29184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73533352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B844C-9C07-46AF-8F5C-CDF7F73E65CF}" type="slidenum">
              <a:rPr lang="en-AU" altLang="en-US">
                <a:solidFill>
                  <a:srgbClr val="000000"/>
                </a:solidFill>
              </a:rPr>
              <a:pPr eaLnBrk="1" hangingPunct="1"/>
              <a:t>138</a:t>
            </a:fld>
            <a:endParaRPr lang="en-AU" altLang="en-US" dirty="0">
              <a:solidFill>
                <a:srgbClr val="000000"/>
              </a:solidFill>
            </a:endParaRPr>
          </a:p>
        </p:txBody>
      </p:sp>
      <p:sp>
        <p:nvSpPr>
          <p:cNvPr id="291843" name="Rectangle 2"/>
          <p:cNvSpPr>
            <a:spLocks noGrp="1" noRot="1" noChangeAspect="1" noChangeArrowheads="1" noTextEdit="1"/>
          </p:cNvSpPr>
          <p:nvPr>
            <p:ph type="sldImg"/>
          </p:nvPr>
        </p:nvSpPr>
        <p:spPr>
          <a:xfrm>
            <a:off x="900113" y="739775"/>
            <a:ext cx="4935537" cy="3700463"/>
          </a:xfrm>
          <a:ln/>
        </p:spPr>
      </p:sp>
      <p:sp>
        <p:nvSpPr>
          <p:cNvPr id="29184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solidFill>
                <a:prstClr val="black"/>
              </a:solidFill>
            </a:endParaRPr>
          </a:p>
        </p:txBody>
      </p:sp>
    </p:spTree>
    <p:extLst>
      <p:ext uri="{BB962C8B-B14F-4D97-AF65-F5344CB8AC3E}">
        <p14:creationId xmlns:p14="http://schemas.microsoft.com/office/powerpoint/2010/main" val="200744370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887184-C381-4AA4-9432-1AD12DB06F88}" type="slidenum">
              <a:rPr lang="en-AU" altLang="en-US">
                <a:solidFill>
                  <a:srgbClr val="000000"/>
                </a:solidFill>
              </a:rPr>
              <a:pPr eaLnBrk="1" hangingPunct="1"/>
              <a:t>140</a:t>
            </a:fld>
            <a:endParaRPr lang="en-AU" altLang="en-US" dirty="0">
              <a:solidFill>
                <a:srgbClr val="000000"/>
              </a:solidFill>
            </a:endParaRPr>
          </a:p>
        </p:txBody>
      </p:sp>
      <p:sp>
        <p:nvSpPr>
          <p:cNvPr id="477187" name="Rectangle 2"/>
          <p:cNvSpPr>
            <a:spLocks noGrp="1" noRot="1" noChangeAspect="1" noChangeArrowheads="1" noTextEdit="1"/>
          </p:cNvSpPr>
          <p:nvPr>
            <p:ph type="sldImg"/>
          </p:nvPr>
        </p:nvSpPr>
        <p:spPr>
          <a:xfrm>
            <a:off x="917575" y="744538"/>
            <a:ext cx="4962525" cy="3722687"/>
          </a:xfrm>
          <a:ln/>
        </p:spPr>
      </p:sp>
      <p:sp>
        <p:nvSpPr>
          <p:cNvPr id="477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120459230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887184-C381-4AA4-9432-1AD12DB06F88}" type="slidenum">
              <a:rPr lang="en-AU" altLang="en-US">
                <a:solidFill>
                  <a:srgbClr val="000000"/>
                </a:solidFill>
              </a:rPr>
              <a:pPr eaLnBrk="1" hangingPunct="1"/>
              <a:t>141</a:t>
            </a:fld>
            <a:endParaRPr lang="en-AU" altLang="en-US" dirty="0">
              <a:solidFill>
                <a:srgbClr val="000000"/>
              </a:solidFill>
            </a:endParaRPr>
          </a:p>
        </p:txBody>
      </p:sp>
      <p:sp>
        <p:nvSpPr>
          <p:cNvPr id="477187" name="Rectangle 2"/>
          <p:cNvSpPr>
            <a:spLocks noGrp="1" noRot="1" noChangeAspect="1" noChangeArrowheads="1" noTextEdit="1"/>
          </p:cNvSpPr>
          <p:nvPr>
            <p:ph type="sldImg"/>
          </p:nvPr>
        </p:nvSpPr>
        <p:spPr>
          <a:xfrm>
            <a:off x="917575" y="744538"/>
            <a:ext cx="4962525" cy="3722687"/>
          </a:xfrm>
          <a:ln/>
        </p:spPr>
      </p:sp>
      <p:sp>
        <p:nvSpPr>
          <p:cNvPr id="477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174739710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3EA3ED-02B3-4658-A4B2-715EB4AA2CCD}" type="slidenum">
              <a:rPr lang="en-AU" altLang="en-US">
                <a:solidFill>
                  <a:srgbClr val="000000"/>
                </a:solidFill>
              </a:rPr>
              <a:pPr eaLnBrk="1" hangingPunct="1"/>
              <a:t>142</a:t>
            </a:fld>
            <a:endParaRPr lang="en-AU" altLang="en-US" dirty="0">
              <a:solidFill>
                <a:srgbClr val="000000"/>
              </a:solidFill>
            </a:endParaRPr>
          </a:p>
        </p:txBody>
      </p:sp>
      <p:sp>
        <p:nvSpPr>
          <p:cNvPr id="478211" name="Rectangle 2"/>
          <p:cNvSpPr>
            <a:spLocks noGrp="1" noRot="1" noChangeAspect="1" noChangeArrowheads="1" noTextEdit="1"/>
          </p:cNvSpPr>
          <p:nvPr>
            <p:ph type="sldImg"/>
          </p:nvPr>
        </p:nvSpPr>
        <p:spPr>
          <a:xfrm>
            <a:off x="917575" y="744538"/>
            <a:ext cx="4962525" cy="3722687"/>
          </a:xfrm>
          <a:ln/>
        </p:spPr>
      </p:sp>
      <p:sp>
        <p:nvSpPr>
          <p:cNvPr id="478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395793003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831C758-0920-42FC-9D86-8B6F877FD308}" type="slidenum">
              <a:rPr lang="en-AU" altLang="en-US">
                <a:solidFill>
                  <a:srgbClr val="000000"/>
                </a:solidFill>
              </a:rPr>
              <a:pPr eaLnBrk="1" hangingPunct="1"/>
              <a:t>143</a:t>
            </a:fld>
            <a:endParaRPr lang="en-AU" altLang="en-US" dirty="0">
              <a:solidFill>
                <a:srgbClr val="000000"/>
              </a:solidFill>
            </a:endParaRPr>
          </a:p>
        </p:txBody>
      </p:sp>
      <p:sp>
        <p:nvSpPr>
          <p:cNvPr id="479235" name="Rectangle 2"/>
          <p:cNvSpPr>
            <a:spLocks noGrp="1" noRot="1" noChangeAspect="1" noChangeArrowheads="1" noTextEdit="1"/>
          </p:cNvSpPr>
          <p:nvPr>
            <p:ph type="sldImg"/>
          </p:nvPr>
        </p:nvSpPr>
        <p:spPr>
          <a:xfrm>
            <a:off x="917575" y="744538"/>
            <a:ext cx="4962525" cy="3722687"/>
          </a:xfrm>
          <a:ln/>
        </p:spPr>
      </p:sp>
      <p:sp>
        <p:nvSpPr>
          <p:cNvPr id="479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161568830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954641-8F75-4548-831A-BF3D092C4A9E}" type="slidenum">
              <a:rPr lang="en-AU" altLang="en-US">
                <a:solidFill>
                  <a:srgbClr val="000000"/>
                </a:solidFill>
              </a:rPr>
              <a:pPr eaLnBrk="1" hangingPunct="1"/>
              <a:t>144</a:t>
            </a:fld>
            <a:endParaRPr lang="en-AU" altLang="en-US" dirty="0">
              <a:solidFill>
                <a:srgbClr val="000000"/>
              </a:solidFill>
            </a:endParaRPr>
          </a:p>
        </p:txBody>
      </p:sp>
      <p:sp>
        <p:nvSpPr>
          <p:cNvPr id="480259" name="Rectangle 2"/>
          <p:cNvSpPr>
            <a:spLocks noGrp="1" noRot="1" noChangeAspect="1" noChangeArrowheads="1" noTextEdit="1"/>
          </p:cNvSpPr>
          <p:nvPr>
            <p:ph type="sldImg"/>
          </p:nvPr>
        </p:nvSpPr>
        <p:spPr>
          <a:xfrm>
            <a:off x="917575" y="744538"/>
            <a:ext cx="4962525" cy="3722687"/>
          </a:xfrm>
          <a:ln/>
        </p:spPr>
      </p:sp>
      <p:sp>
        <p:nvSpPr>
          <p:cNvPr id="4802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198162005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BF2C9E-F86A-4F55-A5A8-5C600EE661FB}" type="slidenum">
              <a:rPr lang="en-AU" altLang="en-US">
                <a:solidFill>
                  <a:srgbClr val="000000"/>
                </a:solidFill>
              </a:rPr>
              <a:pPr eaLnBrk="1" hangingPunct="1"/>
              <a:t>145</a:t>
            </a:fld>
            <a:endParaRPr lang="en-AU" altLang="en-US" dirty="0">
              <a:solidFill>
                <a:srgbClr val="000000"/>
              </a:solidFill>
            </a:endParaRPr>
          </a:p>
        </p:txBody>
      </p:sp>
      <p:sp>
        <p:nvSpPr>
          <p:cNvPr id="481283" name="Rectangle 2"/>
          <p:cNvSpPr>
            <a:spLocks noGrp="1" noRot="1" noChangeAspect="1" noChangeArrowheads="1" noTextEdit="1"/>
          </p:cNvSpPr>
          <p:nvPr>
            <p:ph type="sldImg"/>
          </p:nvPr>
        </p:nvSpPr>
        <p:spPr>
          <a:xfrm>
            <a:off x="917575" y="744538"/>
            <a:ext cx="4962525" cy="3722687"/>
          </a:xfrm>
          <a:ln/>
        </p:spPr>
      </p:sp>
      <p:sp>
        <p:nvSpPr>
          <p:cNvPr id="481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191438825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AAAFCA-8127-4C83-A078-1CFC5EAA727A}" type="slidenum">
              <a:rPr lang="en-AU" altLang="en-US">
                <a:solidFill>
                  <a:srgbClr val="000000"/>
                </a:solidFill>
              </a:rPr>
              <a:pPr eaLnBrk="1" hangingPunct="1"/>
              <a:t>146</a:t>
            </a:fld>
            <a:endParaRPr lang="en-AU" altLang="en-US" dirty="0">
              <a:solidFill>
                <a:srgbClr val="000000"/>
              </a:solidFill>
            </a:endParaRPr>
          </a:p>
        </p:txBody>
      </p:sp>
      <p:sp>
        <p:nvSpPr>
          <p:cNvPr id="482307" name="Rectangle 2"/>
          <p:cNvSpPr>
            <a:spLocks noGrp="1" noRot="1" noChangeAspect="1" noChangeArrowheads="1" noTextEdit="1"/>
          </p:cNvSpPr>
          <p:nvPr>
            <p:ph type="sldImg"/>
          </p:nvPr>
        </p:nvSpPr>
        <p:spPr>
          <a:xfrm>
            <a:off x="917575" y="744538"/>
            <a:ext cx="4962525" cy="3722687"/>
          </a:xfrm>
          <a:ln/>
        </p:spPr>
      </p:sp>
      <p:sp>
        <p:nvSpPr>
          <p:cNvPr id="4823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86264828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584448-0450-425F-A7E0-B46840613D7C}" type="slidenum">
              <a:rPr lang="en-AU" altLang="en-US">
                <a:solidFill>
                  <a:srgbClr val="000000"/>
                </a:solidFill>
              </a:rPr>
              <a:pPr eaLnBrk="1" hangingPunct="1"/>
              <a:t>147</a:t>
            </a:fld>
            <a:endParaRPr lang="en-AU" altLang="en-US" dirty="0">
              <a:solidFill>
                <a:srgbClr val="000000"/>
              </a:solidFill>
            </a:endParaRPr>
          </a:p>
        </p:txBody>
      </p:sp>
      <p:sp>
        <p:nvSpPr>
          <p:cNvPr id="483331" name="Rectangle 2"/>
          <p:cNvSpPr>
            <a:spLocks noGrp="1" noRot="1" noChangeAspect="1" noChangeArrowheads="1" noTextEdit="1"/>
          </p:cNvSpPr>
          <p:nvPr>
            <p:ph type="sldImg"/>
          </p:nvPr>
        </p:nvSpPr>
        <p:spPr>
          <a:xfrm>
            <a:off x="917575" y="744538"/>
            <a:ext cx="4962525" cy="3722687"/>
          </a:xfrm>
          <a:ln/>
        </p:spPr>
      </p:sp>
      <p:sp>
        <p:nvSpPr>
          <p:cNvPr id="4833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1516533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2AFDB8-4B00-43EC-81AD-3DD7D01758E2}" type="slidenum">
              <a:rPr lang="en-AU" altLang="en-US">
                <a:solidFill>
                  <a:srgbClr val="000000"/>
                </a:solidFill>
              </a:rPr>
              <a:pPr eaLnBrk="1" hangingPunct="1"/>
              <a:t>17</a:t>
            </a:fld>
            <a:endParaRPr lang="en-AU" altLang="en-US" dirty="0">
              <a:solidFill>
                <a:srgbClr val="000000"/>
              </a:solidFill>
            </a:endParaRPr>
          </a:p>
        </p:txBody>
      </p:sp>
      <p:sp>
        <p:nvSpPr>
          <p:cNvPr id="300035" name="Rectangle 2"/>
          <p:cNvSpPr>
            <a:spLocks noGrp="1" noRot="1" noChangeAspect="1" noChangeArrowheads="1" noTextEdit="1"/>
          </p:cNvSpPr>
          <p:nvPr>
            <p:ph type="sldImg"/>
          </p:nvPr>
        </p:nvSpPr>
        <p:spPr>
          <a:xfrm>
            <a:off x="901700" y="739775"/>
            <a:ext cx="4932363" cy="3700463"/>
          </a:xfrm>
          <a:ln/>
        </p:spPr>
      </p:sp>
      <p:sp>
        <p:nvSpPr>
          <p:cNvPr id="300036"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03677943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407EEB9-2834-4B10-8B1F-58EB7F446F92}" type="slidenum">
              <a:rPr lang="en-AU" altLang="en-US">
                <a:solidFill>
                  <a:srgbClr val="000000"/>
                </a:solidFill>
              </a:rPr>
              <a:pPr eaLnBrk="1" hangingPunct="1"/>
              <a:t>148</a:t>
            </a:fld>
            <a:endParaRPr lang="en-AU" altLang="en-US" dirty="0">
              <a:solidFill>
                <a:srgbClr val="000000"/>
              </a:solidFill>
            </a:endParaRPr>
          </a:p>
        </p:txBody>
      </p:sp>
      <p:sp>
        <p:nvSpPr>
          <p:cNvPr id="484355" name="Rectangle 2"/>
          <p:cNvSpPr>
            <a:spLocks noGrp="1" noRot="1" noChangeAspect="1" noChangeArrowheads="1" noTextEdit="1"/>
          </p:cNvSpPr>
          <p:nvPr>
            <p:ph type="sldImg"/>
          </p:nvPr>
        </p:nvSpPr>
        <p:spPr>
          <a:xfrm>
            <a:off x="917575" y="744538"/>
            <a:ext cx="4962525" cy="3722687"/>
          </a:xfrm>
          <a:ln/>
        </p:spPr>
      </p:sp>
      <p:sp>
        <p:nvSpPr>
          <p:cNvPr id="4843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109494838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48E0AA-71C8-4F8D-B204-B3E4FCBC3348}" type="slidenum">
              <a:rPr lang="en-AU" altLang="en-US">
                <a:solidFill>
                  <a:srgbClr val="000000"/>
                </a:solidFill>
              </a:rPr>
              <a:pPr eaLnBrk="1" hangingPunct="1"/>
              <a:t>149</a:t>
            </a:fld>
            <a:endParaRPr lang="en-AU" altLang="en-US" dirty="0">
              <a:solidFill>
                <a:srgbClr val="000000"/>
              </a:solidFill>
            </a:endParaRPr>
          </a:p>
        </p:txBody>
      </p:sp>
      <p:sp>
        <p:nvSpPr>
          <p:cNvPr id="487427" name="Rectangle 2"/>
          <p:cNvSpPr>
            <a:spLocks noGrp="1" noRot="1" noChangeAspect="1" noChangeArrowheads="1" noTextEdit="1"/>
          </p:cNvSpPr>
          <p:nvPr>
            <p:ph type="sldImg"/>
          </p:nvPr>
        </p:nvSpPr>
        <p:spPr>
          <a:xfrm>
            <a:off x="917575" y="744538"/>
            <a:ext cx="4962525" cy="3722687"/>
          </a:xfrm>
          <a:ln/>
        </p:spPr>
      </p:sp>
      <p:sp>
        <p:nvSpPr>
          <p:cNvPr id="4874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429131026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069DB9-7F9D-4EF0-B112-7DCB0AA8D0E8}" type="slidenum">
              <a:rPr lang="en-AU" altLang="en-US">
                <a:solidFill>
                  <a:srgbClr val="000000"/>
                </a:solidFill>
              </a:rPr>
              <a:pPr eaLnBrk="1" hangingPunct="1"/>
              <a:t>150</a:t>
            </a:fld>
            <a:endParaRPr lang="en-AU" altLang="en-US" dirty="0">
              <a:solidFill>
                <a:srgbClr val="000000"/>
              </a:solidFill>
            </a:endParaRPr>
          </a:p>
        </p:txBody>
      </p:sp>
      <p:sp>
        <p:nvSpPr>
          <p:cNvPr id="488451" name="Rectangle 2"/>
          <p:cNvSpPr>
            <a:spLocks noGrp="1" noRot="1" noChangeAspect="1" noChangeArrowheads="1" noTextEdit="1"/>
          </p:cNvSpPr>
          <p:nvPr>
            <p:ph type="sldImg"/>
          </p:nvPr>
        </p:nvSpPr>
        <p:spPr>
          <a:xfrm>
            <a:off x="917575" y="744538"/>
            <a:ext cx="4962525" cy="3722687"/>
          </a:xfrm>
          <a:ln/>
        </p:spPr>
      </p:sp>
      <p:sp>
        <p:nvSpPr>
          <p:cNvPr id="488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356670065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9AE40A5-FABC-49C0-8472-CAA641A89B75}" type="slidenum">
              <a:rPr lang="en-AU" altLang="en-US">
                <a:solidFill>
                  <a:srgbClr val="000000"/>
                </a:solidFill>
              </a:rPr>
              <a:pPr eaLnBrk="1" hangingPunct="1"/>
              <a:t>151</a:t>
            </a:fld>
            <a:endParaRPr lang="en-AU" altLang="en-US" dirty="0">
              <a:solidFill>
                <a:srgbClr val="000000"/>
              </a:solidFill>
            </a:endParaRPr>
          </a:p>
        </p:txBody>
      </p:sp>
      <p:sp>
        <p:nvSpPr>
          <p:cNvPr id="489475" name="Rectangle 2"/>
          <p:cNvSpPr>
            <a:spLocks noGrp="1" noRot="1" noChangeAspect="1" noChangeArrowheads="1" noTextEdit="1"/>
          </p:cNvSpPr>
          <p:nvPr>
            <p:ph type="sldImg"/>
          </p:nvPr>
        </p:nvSpPr>
        <p:spPr>
          <a:xfrm>
            <a:off x="917575" y="744538"/>
            <a:ext cx="4962525" cy="3722687"/>
          </a:xfrm>
          <a:ln/>
        </p:spPr>
      </p:sp>
      <p:sp>
        <p:nvSpPr>
          <p:cNvPr id="4894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211963268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C8BCB32-0E35-438A-88DE-3F1AF503B1D5}" type="slidenum">
              <a:rPr lang="en-AU" altLang="en-US">
                <a:solidFill>
                  <a:srgbClr val="000000"/>
                </a:solidFill>
              </a:rPr>
              <a:pPr eaLnBrk="1" hangingPunct="1"/>
              <a:t>152</a:t>
            </a:fld>
            <a:endParaRPr lang="en-AU" altLang="en-US" dirty="0">
              <a:solidFill>
                <a:srgbClr val="000000"/>
              </a:solidFill>
            </a:endParaRPr>
          </a:p>
        </p:txBody>
      </p:sp>
      <p:sp>
        <p:nvSpPr>
          <p:cNvPr id="490499" name="Rectangle 2"/>
          <p:cNvSpPr>
            <a:spLocks noGrp="1" noRot="1" noChangeAspect="1" noChangeArrowheads="1" noTextEdit="1"/>
          </p:cNvSpPr>
          <p:nvPr>
            <p:ph type="sldImg"/>
          </p:nvPr>
        </p:nvSpPr>
        <p:spPr>
          <a:xfrm>
            <a:off x="917575" y="744538"/>
            <a:ext cx="4962525" cy="3722687"/>
          </a:xfrm>
          <a:ln/>
        </p:spPr>
      </p:sp>
      <p:sp>
        <p:nvSpPr>
          <p:cNvPr id="490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377147053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0E37572-B69A-444E-BC19-89B73445106F}" type="slidenum">
              <a:rPr lang="en-AU" altLang="en-US">
                <a:solidFill>
                  <a:srgbClr val="000000"/>
                </a:solidFill>
              </a:rPr>
              <a:pPr eaLnBrk="1" hangingPunct="1"/>
              <a:t>153</a:t>
            </a:fld>
            <a:endParaRPr lang="en-AU" altLang="en-US" dirty="0">
              <a:solidFill>
                <a:srgbClr val="000000"/>
              </a:solidFill>
            </a:endParaRPr>
          </a:p>
        </p:txBody>
      </p:sp>
      <p:sp>
        <p:nvSpPr>
          <p:cNvPr id="491523" name="Rectangle 2"/>
          <p:cNvSpPr>
            <a:spLocks noGrp="1" noRot="1" noChangeAspect="1" noChangeArrowheads="1" noTextEdit="1"/>
          </p:cNvSpPr>
          <p:nvPr>
            <p:ph type="sldImg"/>
          </p:nvPr>
        </p:nvSpPr>
        <p:spPr>
          <a:xfrm>
            <a:off x="917575" y="744538"/>
            <a:ext cx="4962525" cy="3722687"/>
          </a:xfrm>
          <a:ln/>
        </p:spPr>
      </p:sp>
      <p:sp>
        <p:nvSpPr>
          <p:cNvPr id="4915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217937685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314919-6CBD-4749-A0CC-0481AF0FA89C}" type="slidenum">
              <a:rPr lang="en-AU" altLang="en-US">
                <a:solidFill>
                  <a:srgbClr val="000000"/>
                </a:solidFill>
              </a:rPr>
              <a:pPr eaLnBrk="1" hangingPunct="1"/>
              <a:t>154</a:t>
            </a:fld>
            <a:endParaRPr lang="en-AU" altLang="en-US" dirty="0">
              <a:solidFill>
                <a:srgbClr val="000000"/>
              </a:solidFill>
            </a:endParaRPr>
          </a:p>
        </p:txBody>
      </p:sp>
      <p:sp>
        <p:nvSpPr>
          <p:cNvPr id="492547" name="Rectangle 2"/>
          <p:cNvSpPr>
            <a:spLocks noGrp="1" noRot="1" noChangeAspect="1" noChangeArrowheads="1" noTextEdit="1"/>
          </p:cNvSpPr>
          <p:nvPr>
            <p:ph type="sldImg"/>
          </p:nvPr>
        </p:nvSpPr>
        <p:spPr>
          <a:xfrm>
            <a:off x="917575" y="744538"/>
            <a:ext cx="4962525" cy="3722687"/>
          </a:xfrm>
          <a:ln/>
        </p:spPr>
      </p:sp>
      <p:sp>
        <p:nvSpPr>
          <p:cNvPr id="4925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74434365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D5477D0-C8BD-48BF-BD97-95022F22BD31}" type="slidenum">
              <a:rPr lang="en-AU" altLang="en-US">
                <a:solidFill>
                  <a:srgbClr val="000000"/>
                </a:solidFill>
              </a:rPr>
              <a:pPr eaLnBrk="1" hangingPunct="1"/>
              <a:t>155</a:t>
            </a:fld>
            <a:endParaRPr lang="en-AU" altLang="en-US" dirty="0">
              <a:solidFill>
                <a:srgbClr val="000000"/>
              </a:solidFill>
            </a:endParaRPr>
          </a:p>
        </p:txBody>
      </p:sp>
      <p:sp>
        <p:nvSpPr>
          <p:cNvPr id="493571" name="Rectangle 2"/>
          <p:cNvSpPr>
            <a:spLocks noGrp="1" noRot="1" noChangeAspect="1" noChangeArrowheads="1" noTextEdit="1"/>
          </p:cNvSpPr>
          <p:nvPr>
            <p:ph type="sldImg"/>
          </p:nvPr>
        </p:nvSpPr>
        <p:spPr>
          <a:xfrm>
            <a:off x="917575" y="744538"/>
            <a:ext cx="4962525" cy="3722687"/>
          </a:xfrm>
          <a:ln/>
        </p:spPr>
      </p:sp>
      <p:sp>
        <p:nvSpPr>
          <p:cNvPr id="4935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404897893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431196-D882-4B5D-8CE3-5AECA7BB92DE}" type="slidenum">
              <a:rPr lang="en-AU" altLang="en-US">
                <a:solidFill>
                  <a:srgbClr val="000000"/>
                </a:solidFill>
              </a:rPr>
              <a:pPr eaLnBrk="1" hangingPunct="1"/>
              <a:t>156</a:t>
            </a:fld>
            <a:endParaRPr lang="en-AU" altLang="en-US" dirty="0">
              <a:solidFill>
                <a:srgbClr val="000000"/>
              </a:solidFill>
            </a:endParaRPr>
          </a:p>
        </p:txBody>
      </p:sp>
      <p:sp>
        <p:nvSpPr>
          <p:cNvPr id="494595" name="Rectangle 2"/>
          <p:cNvSpPr>
            <a:spLocks noGrp="1" noRot="1" noChangeAspect="1" noChangeArrowheads="1" noTextEdit="1"/>
          </p:cNvSpPr>
          <p:nvPr>
            <p:ph type="sldImg"/>
          </p:nvPr>
        </p:nvSpPr>
        <p:spPr>
          <a:xfrm>
            <a:off x="917575" y="744538"/>
            <a:ext cx="4962525" cy="3722687"/>
          </a:xfrm>
          <a:ln/>
        </p:spPr>
      </p:sp>
      <p:sp>
        <p:nvSpPr>
          <p:cNvPr id="4945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4096685040"/>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24FE74-2009-47EC-89CC-FA84EAD87796}" type="slidenum">
              <a:rPr lang="en-AU" altLang="en-US">
                <a:solidFill>
                  <a:srgbClr val="000000"/>
                </a:solidFill>
              </a:rPr>
              <a:pPr eaLnBrk="1" hangingPunct="1"/>
              <a:t>157</a:t>
            </a:fld>
            <a:endParaRPr lang="en-AU" altLang="en-US" dirty="0">
              <a:solidFill>
                <a:srgbClr val="000000"/>
              </a:solidFill>
            </a:endParaRPr>
          </a:p>
        </p:txBody>
      </p:sp>
      <p:sp>
        <p:nvSpPr>
          <p:cNvPr id="497667" name="Rectangle 2"/>
          <p:cNvSpPr>
            <a:spLocks noGrp="1" noRot="1" noChangeAspect="1" noChangeArrowheads="1" noTextEdit="1"/>
          </p:cNvSpPr>
          <p:nvPr>
            <p:ph type="sldImg"/>
          </p:nvPr>
        </p:nvSpPr>
        <p:spPr>
          <a:xfrm>
            <a:off x="917575" y="744538"/>
            <a:ext cx="4962525" cy="3722687"/>
          </a:xfrm>
          <a:ln/>
        </p:spPr>
      </p:sp>
      <p:sp>
        <p:nvSpPr>
          <p:cNvPr id="4976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313008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19</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288128848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061A024-13AC-46C6-A5AF-58B5739334EF}" type="slidenum">
              <a:rPr lang="en-AU" altLang="en-US">
                <a:solidFill>
                  <a:srgbClr val="000000"/>
                </a:solidFill>
              </a:rPr>
              <a:pPr eaLnBrk="1" hangingPunct="1"/>
              <a:t>158</a:t>
            </a:fld>
            <a:endParaRPr lang="en-AU" altLang="en-US" dirty="0">
              <a:solidFill>
                <a:srgbClr val="000000"/>
              </a:solidFill>
            </a:endParaRPr>
          </a:p>
        </p:txBody>
      </p:sp>
      <p:sp>
        <p:nvSpPr>
          <p:cNvPr id="498691" name="Rectangle 2"/>
          <p:cNvSpPr>
            <a:spLocks noGrp="1" noRot="1" noChangeAspect="1" noChangeArrowheads="1" noTextEdit="1"/>
          </p:cNvSpPr>
          <p:nvPr>
            <p:ph type="sldImg"/>
          </p:nvPr>
        </p:nvSpPr>
        <p:spPr>
          <a:xfrm>
            <a:off x="917575" y="744538"/>
            <a:ext cx="4962525" cy="3722687"/>
          </a:xfrm>
          <a:ln/>
        </p:spPr>
      </p:sp>
      <p:sp>
        <p:nvSpPr>
          <p:cNvPr id="4986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178677462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E8E056E-9E63-43FD-BC83-81730D60DD0E}" type="slidenum">
              <a:rPr lang="en-AU" altLang="en-US">
                <a:solidFill>
                  <a:srgbClr val="000000"/>
                </a:solidFill>
              </a:rPr>
              <a:pPr eaLnBrk="1" hangingPunct="1"/>
              <a:t>159</a:t>
            </a:fld>
            <a:endParaRPr lang="en-AU" altLang="en-US" dirty="0">
              <a:solidFill>
                <a:srgbClr val="000000"/>
              </a:solidFill>
            </a:endParaRPr>
          </a:p>
        </p:txBody>
      </p:sp>
      <p:sp>
        <p:nvSpPr>
          <p:cNvPr id="499715" name="Rectangle 2"/>
          <p:cNvSpPr>
            <a:spLocks noGrp="1" noRot="1" noChangeAspect="1" noChangeArrowheads="1" noTextEdit="1"/>
          </p:cNvSpPr>
          <p:nvPr>
            <p:ph type="sldImg"/>
          </p:nvPr>
        </p:nvSpPr>
        <p:spPr>
          <a:xfrm>
            <a:off x="917575" y="744538"/>
            <a:ext cx="4962525" cy="3722687"/>
          </a:xfrm>
          <a:ln/>
        </p:spPr>
      </p:sp>
      <p:sp>
        <p:nvSpPr>
          <p:cNvPr id="4997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76107089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F42811-BD1A-43DB-983F-FB44291AE04D}" type="slidenum">
              <a:rPr lang="en-AU" altLang="en-US">
                <a:solidFill>
                  <a:srgbClr val="000000"/>
                </a:solidFill>
              </a:rPr>
              <a:pPr eaLnBrk="1" hangingPunct="1"/>
              <a:t>160</a:t>
            </a:fld>
            <a:endParaRPr lang="en-AU" altLang="en-US" dirty="0">
              <a:solidFill>
                <a:srgbClr val="000000"/>
              </a:solidFill>
            </a:endParaRPr>
          </a:p>
        </p:txBody>
      </p:sp>
      <p:sp>
        <p:nvSpPr>
          <p:cNvPr id="500739" name="Rectangle 2"/>
          <p:cNvSpPr>
            <a:spLocks noGrp="1" noRot="1" noChangeAspect="1" noChangeArrowheads="1" noTextEdit="1"/>
          </p:cNvSpPr>
          <p:nvPr>
            <p:ph type="sldImg"/>
          </p:nvPr>
        </p:nvSpPr>
        <p:spPr>
          <a:xfrm>
            <a:off x="917575" y="744538"/>
            <a:ext cx="4962525" cy="3722687"/>
          </a:xfrm>
          <a:ln/>
        </p:spPr>
      </p:sp>
      <p:sp>
        <p:nvSpPr>
          <p:cNvPr id="5007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273335977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093D146-28CD-46C0-9606-E22DBDEB7BEF}" type="slidenum">
              <a:rPr lang="en-AU" altLang="en-US">
                <a:solidFill>
                  <a:srgbClr val="000000"/>
                </a:solidFill>
              </a:rPr>
              <a:pPr eaLnBrk="1" hangingPunct="1"/>
              <a:t>161</a:t>
            </a:fld>
            <a:endParaRPr lang="en-AU" altLang="en-US" dirty="0">
              <a:solidFill>
                <a:srgbClr val="000000"/>
              </a:solidFill>
            </a:endParaRPr>
          </a:p>
        </p:txBody>
      </p:sp>
      <p:sp>
        <p:nvSpPr>
          <p:cNvPr id="501763" name="Rectangle 2"/>
          <p:cNvSpPr>
            <a:spLocks noGrp="1" noRot="1" noChangeAspect="1" noChangeArrowheads="1" noTextEdit="1"/>
          </p:cNvSpPr>
          <p:nvPr>
            <p:ph type="sldImg"/>
          </p:nvPr>
        </p:nvSpPr>
        <p:spPr>
          <a:xfrm>
            <a:off x="917575" y="744538"/>
            <a:ext cx="4962525" cy="3722687"/>
          </a:xfrm>
          <a:ln/>
        </p:spPr>
      </p:sp>
      <p:sp>
        <p:nvSpPr>
          <p:cNvPr id="5017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3609552045"/>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435D34F-7375-4368-A1BF-BBFBF55DA2FB}" type="slidenum">
              <a:rPr lang="en-AU" altLang="en-US">
                <a:solidFill>
                  <a:srgbClr val="000000"/>
                </a:solidFill>
              </a:rPr>
              <a:pPr eaLnBrk="1" hangingPunct="1"/>
              <a:t>162</a:t>
            </a:fld>
            <a:endParaRPr lang="en-AU" altLang="en-US" dirty="0">
              <a:solidFill>
                <a:srgbClr val="000000"/>
              </a:solidFill>
            </a:endParaRPr>
          </a:p>
        </p:txBody>
      </p:sp>
      <p:sp>
        <p:nvSpPr>
          <p:cNvPr id="502787" name="Rectangle 2"/>
          <p:cNvSpPr>
            <a:spLocks noGrp="1" noRot="1" noChangeAspect="1" noChangeArrowheads="1" noTextEdit="1"/>
          </p:cNvSpPr>
          <p:nvPr>
            <p:ph type="sldImg"/>
          </p:nvPr>
        </p:nvSpPr>
        <p:spPr>
          <a:xfrm>
            <a:off x="917575" y="744538"/>
            <a:ext cx="4962525" cy="3722687"/>
          </a:xfrm>
          <a:ln/>
        </p:spPr>
      </p:sp>
      <p:sp>
        <p:nvSpPr>
          <p:cNvPr id="5027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171073029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6FBB63-7203-476D-AAC0-D5AA772C9220}" type="slidenum">
              <a:rPr lang="en-AU" altLang="en-US">
                <a:solidFill>
                  <a:srgbClr val="000000"/>
                </a:solidFill>
              </a:rPr>
              <a:pPr eaLnBrk="1" hangingPunct="1"/>
              <a:t>163</a:t>
            </a:fld>
            <a:endParaRPr lang="en-AU" altLang="en-US" dirty="0">
              <a:solidFill>
                <a:srgbClr val="000000"/>
              </a:solidFill>
            </a:endParaRPr>
          </a:p>
        </p:txBody>
      </p:sp>
      <p:sp>
        <p:nvSpPr>
          <p:cNvPr id="503811" name="Rectangle 2"/>
          <p:cNvSpPr>
            <a:spLocks noGrp="1" noRot="1" noChangeAspect="1" noChangeArrowheads="1" noTextEdit="1"/>
          </p:cNvSpPr>
          <p:nvPr>
            <p:ph type="sldImg"/>
          </p:nvPr>
        </p:nvSpPr>
        <p:spPr>
          <a:xfrm>
            <a:off x="917575" y="744538"/>
            <a:ext cx="4962525" cy="3722687"/>
          </a:xfrm>
          <a:ln/>
        </p:spPr>
      </p:sp>
      <p:sp>
        <p:nvSpPr>
          <p:cNvPr id="5038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135362805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E5E9710-B3F1-487F-A66E-E2C1554C5018}" type="slidenum">
              <a:rPr lang="en-AU" altLang="en-US">
                <a:solidFill>
                  <a:srgbClr val="000000"/>
                </a:solidFill>
              </a:rPr>
              <a:pPr eaLnBrk="1" hangingPunct="1"/>
              <a:t>164</a:t>
            </a:fld>
            <a:endParaRPr lang="en-AU" altLang="en-US" dirty="0">
              <a:solidFill>
                <a:srgbClr val="000000"/>
              </a:solidFill>
            </a:endParaRPr>
          </a:p>
        </p:txBody>
      </p:sp>
      <p:sp>
        <p:nvSpPr>
          <p:cNvPr id="504835" name="Rectangle 2"/>
          <p:cNvSpPr>
            <a:spLocks noGrp="1" noRot="1" noChangeAspect="1" noChangeArrowheads="1" noTextEdit="1"/>
          </p:cNvSpPr>
          <p:nvPr>
            <p:ph type="sldImg"/>
          </p:nvPr>
        </p:nvSpPr>
        <p:spPr>
          <a:xfrm>
            <a:off x="917575" y="744538"/>
            <a:ext cx="4962525" cy="3722687"/>
          </a:xfrm>
          <a:ln/>
        </p:spPr>
      </p:sp>
      <p:sp>
        <p:nvSpPr>
          <p:cNvPr id="5048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422970526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ED8233-A60C-4156-8FB8-56247C518D95}" type="slidenum">
              <a:rPr lang="en-AU" altLang="en-US">
                <a:solidFill>
                  <a:srgbClr val="000000"/>
                </a:solidFill>
              </a:rPr>
              <a:pPr eaLnBrk="1" hangingPunct="1"/>
              <a:t>165</a:t>
            </a:fld>
            <a:endParaRPr lang="en-AU" altLang="en-US" dirty="0">
              <a:solidFill>
                <a:srgbClr val="000000"/>
              </a:solidFill>
            </a:endParaRPr>
          </a:p>
        </p:txBody>
      </p:sp>
      <p:sp>
        <p:nvSpPr>
          <p:cNvPr id="505859" name="Rectangle 2"/>
          <p:cNvSpPr>
            <a:spLocks noGrp="1" noRot="1" noChangeAspect="1" noChangeArrowheads="1" noTextEdit="1"/>
          </p:cNvSpPr>
          <p:nvPr>
            <p:ph type="sldImg"/>
          </p:nvPr>
        </p:nvSpPr>
        <p:spPr>
          <a:xfrm>
            <a:off x="917575" y="744538"/>
            <a:ext cx="4962525" cy="3722687"/>
          </a:xfrm>
          <a:ln/>
        </p:spPr>
      </p:sp>
      <p:sp>
        <p:nvSpPr>
          <p:cNvPr id="5058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1199004651"/>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F126156-2657-4D36-99D9-A50B5E86C6BF}" type="slidenum">
              <a:rPr lang="en-AU" altLang="en-US">
                <a:solidFill>
                  <a:srgbClr val="000000"/>
                </a:solidFill>
              </a:rPr>
              <a:pPr eaLnBrk="1" hangingPunct="1"/>
              <a:t>166</a:t>
            </a:fld>
            <a:endParaRPr lang="en-AU" altLang="en-US" dirty="0">
              <a:solidFill>
                <a:srgbClr val="000000"/>
              </a:solidFill>
            </a:endParaRPr>
          </a:p>
        </p:txBody>
      </p:sp>
      <p:sp>
        <p:nvSpPr>
          <p:cNvPr id="506883" name="Rectangle 2"/>
          <p:cNvSpPr>
            <a:spLocks noGrp="1" noRot="1" noChangeAspect="1" noChangeArrowheads="1" noTextEdit="1"/>
          </p:cNvSpPr>
          <p:nvPr>
            <p:ph type="sldImg"/>
          </p:nvPr>
        </p:nvSpPr>
        <p:spPr>
          <a:xfrm>
            <a:off x="917575" y="744538"/>
            <a:ext cx="4962525" cy="3722687"/>
          </a:xfrm>
          <a:ln/>
        </p:spPr>
      </p:sp>
      <p:sp>
        <p:nvSpPr>
          <p:cNvPr id="5068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1563475780"/>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A02509-FD78-4D06-BFA9-DC72CD6BE186}" type="slidenum">
              <a:rPr lang="en-AU" altLang="en-US">
                <a:solidFill>
                  <a:srgbClr val="000000"/>
                </a:solidFill>
              </a:rPr>
              <a:pPr eaLnBrk="1" hangingPunct="1"/>
              <a:t>167</a:t>
            </a:fld>
            <a:endParaRPr lang="en-AU" altLang="en-US" dirty="0">
              <a:solidFill>
                <a:srgbClr val="000000"/>
              </a:solidFill>
            </a:endParaRPr>
          </a:p>
        </p:txBody>
      </p:sp>
      <p:sp>
        <p:nvSpPr>
          <p:cNvPr id="507907" name="Rectangle 2"/>
          <p:cNvSpPr>
            <a:spLocks noGrp="1" noRot="1" noChangeAspect="1" noChangeArrowheads="1" noTextEdit="1"/>
          </p:cNvSpPr>
          <p:nvPr>
            <p:ph type="sldImg"/>
          </p:nvPr>
        </p:nvSpPr>
        <p:spPr>
          <a:xfrm>
            <a:off x="917575" y="744538"/>
            <a:ext cx="4962525" cy="3722687"/>
          </a:xfrm>
          <a:ln/>
        </p:spPr>
      </p:sp>
      <p:sp>
        <p:nvSpPr>
          <p:cNvPr id="5079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1128811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B844C-9C07-46AF-8F5C-CDF7F73E65CF}" type="slidenum">
              <a:rPr lang="en-AU" altLang="en-US">
                <a:solidFill>
                  <a:srgbClr val="000000"/>
                </a:solidFill>
              </a:rPr>
              <a:pPr eaLnBrk="1" hangingPunct="1"/>
              <a:t>21</a:t>
            </a:fld>
            <a:endParaRPr lang="en-AU" altLang="en-US" dirty="0">
              <a:solidFill>
                <a:srgbClr val="000000"/>
              </a:solidFill>
            </a:endParaRPr>
          </a:p>
        </p:txBody>
      </p:sp>
      <p:sp>
        <p:nvSpPr>
          <p:cNvPr id="291843" name="Rectangle 2"/>
          <p:cNvSpPr>
            <a:spLocks noGrp="1" noRot="1" noChangeAspect="1" noChangeArrowheads="1" noTextEdit="1"/>
          </p:cNvSpPr>
          <p:nvPr>
            <p:ph type="sldImg"/>
          </p:nvPr>
        </p:nvSpPr>
        <p:spPr>
          <a:xfrm>
            <a:off x="900113" y="739775"/>
            <a:ext cx="4935537" cy="3700463"/>
          </a:xfrm>
          <a:ln/>
        </p:spPr>
      </p:sp>
      <p:sp>
        <p:nvSpPr>
          <p:cNvPr id="29184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70785096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DB0E64-5EC0-49D0-89B5-AD6B541085E3}" type="slidenum">
              <a:rPr lang="en-AU" altLang="en-US">
                <a:solidFill>
                  <a:srgbClr val="000000"/>
                </a:solidFill>
              </a:rPr>
              <a:pPr eaLnBrk="1" hangingPunct="1"/>
              <a:t>168</a:t>
            </a:fld>
            <a:endParaRPr lang="en-AU" altLang="en-US" dirty="0">
              <a:solidFill>
                <a:srgbClr val="000000"/>
              </a:solidFill>
            </a:endParaRPr>
          </a:p>
        </p:txBody>
      </p:sp>
      <p:sp>
        <p:nvSpPr>
          <p:cNvPr id="508931" name="Rectangle 2"/>
          <p:cNvSpPr>
            <a:spLocks noGrp="1" noRot="1" noChangeAspect="1" noChangeArrowheads="1" noTextEdit="1"/>
          </p:cNvSpPr>
          <p:nvPr>
            <p:ph type="sldImg"/>
          </p:nvPr>
        </p:nvSpPr>
        <p:spPr>
          <a:xfrm>
            <a:off x="917575" y="744538"/>
            <a:ext cx="4962525" cy="3722687"/>
          </a:xfrm>
          <a:ln/>
        </p:spPr>
      </p:sp>
      <p:sp>
        <p:nvSpPr>
          <p:cNvPr id="5089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416716767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4F6954-3261-4A6D-A7B6-F543F95FD903}" type="slidenum">
              <a:rPr lang="en-AU" altLang="en-US">
                <a:solidFill>
                  <a:srgbClr val="000000"/>
                </a:solidFill>
              </a:rPr>
              <a:pPr eaLnBrk="1" hangingPunct="1"/>
              <a:t>169</a:t>
            </a:fld>
            <a:endParaRPr lang="en-AU" altLang="en-US" dirty="0">
              <a:solidFill>
                <a:srgbClr val="000000"/>
              </a:solidFill>
            </a:endParaRPr>
          </a:p>
        </p:txBody>
      </p:sp>
      <p:sp>
        <p:nvSpPr>
          <p:cNvPr id="509955" name="Rectangle 2"/>
          <p:cNvSpPr>
            <a:spLocks noGrp="1" noRot="1" noChangeAspect="1" noChangeArrowheads="1" noTextEdit="1"/>
          </p:cNvSpPr>
          <p:nvPr>
            <p:ph type="sldImg"/>
          </p:nvPr>
        </p:nvSpPr>
        <p:spPr>
          <a:xfrm>
            <a:off x="917575" y="744538"/>
            <a:ext cx="4962525" cy="3722687"/>
          </a:xfrm>
          <a:ln/>
        </p:spPr>
      </p:sp>
      <p:sp>
        <p:nvSpPr>
          <p:cNvPr id="5099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410062229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DDE8343-E581-4FC3-B3AF-8F4B39A640EC}" type="slidenum">
              <a:rPr lang="en-AU" altLang="en-US">
                <a:solidFill>
                  <a:srgbClr val="000000"/>
                </a:solidFill>
              </a:rPr>
              <a:pPr eaLnBrk="1" hangingPunct="1"/>
              <a:t>170</a:t>
            </a:fld>
            <a:endParaRPr lang="en-AU" altLang="en-US" dirty="0">
              <a:solidFill>
                <a:srgbClr val="000000"/>
              </a:solidFill>
            </a:endParaRPr>
          </a:p>
        </p:txBody>
      </p:sp>
      <p:sp>
        <p:nvSpPr>
          <p:cNvPr id="510979" name="Rectangle 2"/>
          <p:cNvSpPr>
            <a:spLocks noGrp="1" noRot="1" noChangeAspect="1" noChangeArrowheads="1" noTextEdit="1"/>
          </p:cNvSpPr>
          <p:nvPr>
            <p:ph type="sldImg"/>
          </p:nvPr>
        </p:nvSpPr>
        <p:spPr>
          <a:xfrm>
            <a:off x="917575" y="744538"/>
            <a:ext cx="4962525" cy="3722687"/>
          </a:xfrm>
          <a:ln/>
        </p:spPr>
      </p:sp>
      <p:sp>
        <p:nvSpPr>
          <p:cNvPr id="5109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dirty="0">
              <a:latin typeface="Arial" panose="020B0604020202020204" pitchFamily="34" charset="0"/>
            </a:endParaRPr>
          </a:p>
        </p:txBody>
      </p:sp>
    </p:spTree>
    <p:extLst>
      <p:ext uri="{BB962C8B-B14F-4D97-AF65-F5344CB8AC3E}">
        <p14:creationId xmlns:p14="http://schemas.microsoft.com/office/powerpoint/2010/main" val="1112646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22</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2941591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23</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677143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24</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27800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25</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24406398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B844C-9C07-46AF-8F5C-CDF7F73E65CF}" type="slidenum">
              <a:rPr lang="en-AU" altLang="en-US">
                <a:solidFill>
                  <a:srgbClr val="000000"/>
                </a:solidFill>
              </a:rPr>
              <a:pPr eaLnBrk="1" hangingPunct="1"/>
              <a:t>26</a:t>
            </a:fld>
            <a:endParaRPr lang="en-AU" altLang="en-US" dirty="0">
              <a:solidFill>
                <a:srgbClr val="000000"/>
              </a:solidFill>
            </a:endParaRPr>
          </a:p>
        </p:txBody>
      </p:sp>
      <p:sp>
        <p:nvSpPr>
          <p:cNvPr id="291843" name="Rectangle 2"/>
          <p:cNvSpPr>
            <a:spLocks noGrp="1" noRot="1" noChangeAspect="1" noChangeArrowheads="1" noTextEdit="1"/>
          </p:cNvSpPr>
          <p:nvPr>
            <p:ph type="sldImg"/>
          </p:nvPr>
        </p:nvSpPr>
        <p:spPr>
          <a:xfrm>
            <a:off x="900113" y="739775"/>
            <a:ext cx="4935537" cy="3700463"/>
          </a:xfrm>
          <a:ln/>
        </p:spPr>
      </p:sp>
      <p:sp>
        <p:nvSpPr>
          <p:cNvPr id="29184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426578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93177" tIns="46589" rIns="93177" bIns="46589" anchor="b"/>
          <a:lstStyle>
            <a:lvl1pPr defTabSz="931863">
              <a:defRPr sz="2800">
                <a:solidFill>
                  <a:schemeClr val="tx1"/>
                </a:solidFill>
                <a:latin typeface="Arial" charset="0"/>
                <a:ea typeface="MS PGothic" charset="0"/>
                <a:cs typeface="MS PGothic" charset="0"/>
              </a:defRPr>
            </a:lvl1pPr>
            <a:lvl2pPr marL="742950" indent="-285750" defTabSz="931863">
              <a:defRPr sz="2800">
                <a:solidFill>
                  <a:schemeClr val="tx1"/>
                </a:solidFill>
                <a:latin typeface="Arial" charset="0"/>
                <a:ea typeface="MS PGothic" charset="0"/>
                <a:cs typeface="MS PGothic" charset="0"/>
              </a:defRPr>
            </a:lvl2pPr>
            <a:lvl3pPr marL="1143000" indent="-228600" defTabSz="931863">
              <a:defRPr sz="2800">
                <a:solidFill>
                  <a:schemeClr val="tx1"/>
                </a:solidFill>
                <a:latin typeface="Arial" charset="0"/>
                <a:ea typeface="MS PGothic" charset="0"/>
                <a:cs typeface="MS PGothic" charset="0"/>
              </a:defRPr>
            </a:lvl3pPr>
            <a:lvl4pPr marL="1600200" indent="-228600" defTabSz="931863">
              <a:defRPr sz="2800">
                <a:solidFill>
                  <a:schemeClr val="tx1"/>
                </a:solidFill>
                <a:latin typeface="Arial" charset="0"/>
                <a:ea typeface="MS PGothic" charset="0"/>
                <a:cs typeface="MS PGothic" charset="0"/>
              </a:defRPr>
            </a:lvl4pPr>
            <a:lvl5pPr marL="2057400" indent="-228600" defTabSz="931863">
              <a:defRPr sz="2800">
                <a:solidFill>
                  <a:schemeClr val="tx1"/>
                </a:solidFill>
                <a:latin typeface="Arial" charset="0"/>
                <a:ea typeface="MS PGothic" charset="0"/>
                <a:cs typeface="MS PGothic" charset="0"/>
              </a:defRPr>
            </a:lvl5pPr>
            <a:lvl6pPr marL="25146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defTabSz="931863" eaLnBrk="0" fontAlgn="base" hangingPunct="0">
              <a:spcBef>
                <a:spcPct val="0"/>
              </a:spcBef>
              <a:spcAft>
                <a:spcPct val="0"/>
              </a:spcAft>
              <a:defRPr sz="2800">
                <a:solidFill>
                  <a:schemeClr val="tx1"/>
                </a:solidFill>
                <a:latin typeface="Arial" charset="0"/>
                <a:ea typeface="MS PGothic" charset="0"/>
                <a:cs typeface="MS PGothic" charset="0"/>
              </a:defRPr>
            </a:lvl9pPr>
          </a:lstStyle>
          <a:p>
            <a:pPr marL="0" marR="0" lvl="0" indent="0" algn="r" defTabSz="931863" rtl="0" eaLnBrk="1" fontAlgn="auto" latinLnBrk="0" hangingPunct="1">
              <a:lnSpc>
                <a:spcPct val="100000"/>
              </a:lnSpc>
              <a:spcBef>
                <a:spcPts val="0"/>
              </a:spcBef>
              <a:spcAft>
                <a:spcPts val="0"/>
              </a:spcAft>
              <a:buClrTx/>
              <a:buSzTx/>
              <a:buFontTx/>
              <a:buNone/>
              <a:tabLst/>
              <a:defRPr/>
            </a:pPr>
            <a:fld id="{AD72A176-FE17-4E44-B7AE-16E46BB37D2E}" type="slidenum">
              <a:rPr kumimoji="0" lang="en-US" sz="1200" b="0" i="0" u="none" strike="noStrike" kern="1200" cap="none" spc="0" normalizeH="0" baseline="0" noProof="0" smtClean="0">
                <a:ln>
                  <a:noFill/>
                </a:ln>
                <a:solidFill>
                  <a:prstClr val="black"/>
                </a:solidFill>
                <a:effectLst/>
                <a:uLnTx/>
                <a:uFillTx/>
                <a:latin typeface="Times" charset="0"/>
                <a:ea typeface="MS PGothic" charset="0"/>
              </a:rPr>
              <a:pPr marL="0" marR="0" lvl="0" indent="0" algn="r" defTabSz="93186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Times" charset="0"/>
              <a:ea typeface="MS PGothic" charset="0"/>
            </a:endParaRPr>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pPr>
              <a:defRPr/>
            </a:pPr>
            <a:endParaRPr lang="en-US" baseline="0" dirty="0">
              <a:ea typeface="ＭＳ Ｐゴシック" charset="0"/>
              <a:cs typeface="+mn-cs"/>
            </a:endParaRPr>
          </a:p>
        </p:txBody>
      </p:sp>
    </p:spTree>
    <p:extLst>
      <p:ext uri="{BB962C8B-B14F-4D97-AF65-F5344CB8AC3E}">
        <p14:creationId xmlns:p14="http://schemas.microsoft.com/office/powerpoint/2010/main" val="1285962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27</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571562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28</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654915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29</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467466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30</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1601180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31</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7236032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33</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312354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34</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558827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B844C-9C07-46AF-8F5C-CDF7F73E65CF}" type="slidenum">
              <a:rPr lang="en-AU" altLang="en-US">
                <a:solidFill>
                  <a:srgbClr val="000000"/>
                </a:solidFill>
              </a:rPr>
              <a:pPr eaLnBrk="1" hangingPunct="1"/>
              <a:t>35</a:t>
            </a:fld>
            <a:endParaRPr lang="en-AU" altLang="en-US" dirty="0">
              <a:solidFill>
                <a:srgbClr val="000000"/>
              </a:solidFill>
            </a:endParaRPr>
          </a:p>
        </p:txBody>
      </p:sp>
      <p:sp>
        <p:nvSpPr>
          <p:cNvPr id="291843" name="Rectangle 2"/>
          <p:cNvSpPr>
            <a:spLocks noGrp="1" noRot="1" noChangeAspect="1" noChangeArrowheads="1" noTextEdit="1"/>
          </p:cNvSpPr>
          <p:nvPr>
            <p:ph type="sldImg"/>
          </p:nvPr>
        </p:nvSpPr>
        <p:spPr>
          <a:xfrm>
            <a:off x="900113" y="739775"/>
            <a:ext cx="4935537" cy="3700463"/>
          </a:xfrm>
          <a:ln/>
        </p:spPr>
      </p:sp>
      <p:sp>
        <p:nvSpPr>
          <p:cNvPr id="29184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543358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6D09D2D-E6D7-4B72-8313-F03803245809}" type="slidenum">
              <a:rPr lang="en-AU" altLang="en-US">
                <a:solidFill>
                  <a:srgbClr val="000000"/>
                </a:solidFill>
              </a:rPr>
              <a:pPr eaLnBrk="1" hangingPunct="1"/>
              <a:t>37</a:t>
            </a:fld>
            <a:endParaRPr lang="en-AU" altLang="en-US" dirty="0">
              <a:solidFill>
                <a:srgbClr val="000000"/>
              </a:solidFill>
            </a:endParaRPr>
          </a:p>
        </p:txBody>
      </p:sp>
      <p:sp>
        <p:nvSpPr>
          <p:cNvPr id="351235" name="Rectangle 2"/>
          <p:cNvSpPr>
            <a:spLocks noGrp="1" noRot="1" noChangeAspect="1" noChangeArrowheads="1" noTextEdit="1"/>
          </p:cNvSpPr>
          <p:nvPr>
            <p:ph type="sldImg"/>
          </p:nvPr>
        </p:nvSpPr>
        <p:spPr>
          <a:xfrm>
            <a:off x="917575" y="744538"/>
            <a:ext cx="4962525" cy="3722687"/>
          </a:xfrm>
          <a:ln/>
        </p:spPr>
      </p:sp>
      <p:sp>
        <p:nvSpPr>
          <p:cNvPr id="351236"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072377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39</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2287027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B844C-9C07-46AF-8F5C-CDF7F73E65CF}" type="slidenum">
              <a:rPr lang="en-AU" altLang="en-US">
                <a:solidFill>
                  <a:srgbClr val="000000"/>
                </a:solidFill>
              </a:rPr>
              <a:pPr eaLnBrk="1" hangingPunct="1"/>
              <a:t>7</a:t>
            </a:fld>
            <a:endParaRPr lang="en-AU" altLang="en-US" dirty="0">
              <a:solidFill>
                <a:srgbClr val="000000"/>
              </a:solidFill>
            </a:endParaRPr>
          </a:p>
        </p:txBody>
      </p:sp>
      <p:sp>
        <p:nvSpPr>
          <p:cNvPr id="291843" name="Rectangle 2"/>
          <p:cNvSpPr>
            <a:spLocks noGrp="1" noRot="1" noChangeAspect="1" noChangeArrowheads="1" noTextEdit="1"/>
          </p:cNvSpPr>
          <p:nvPr>
            <p:ph type="sldImg"/>
          </p:nvPr>
        </p:nvSpPr>
        <p:spPr>
          <a:xfrm>
            <a:off x="900113" y="739775"/>
            <a:ext cx="4935537" cy="3700463"/>
          </a:xfrm>
          <a:ln/>
        </p:spPr>
      </p:sp>
      <p:sp>
        <p:nvSpPr>
          <p:cNvPr id="29184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65460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B844C-9C07-46AF-8F5C-CDF7F73E65CF}" type="slidenum">
              <a:rPr lang="en-AU" altLang="en-US">
                <a:solidFill>
                  <a:srgbClr val="000000"/>
                </a:solidFill>
              </a:rPr>
              <a:pPr eaLnBrk="1" hangingPunct="1"/>
              <a:t>40</a:t>
            </a:fld>
            <a:endParaRPr lang="en-AU" altLang="en-US" dirty="0">
              <a:solidFill>
                <a:srgbClr val="000000"/>
              </a:solidFill>
            </a:endParaRPr>
          </a:p>
        </p:txBody>
      </p:sp>
      <p:sp>
        <p:nvSpPr>
          <p:cNvPr id="291843" name="Rectangle 2"/>
          <p:cNvSpPr>
            <a:spLocks noGrp="1" noRot="1" noChangeAspect="1" noChangeArrowheads="1" noTextEdit="1"/>
          </p:cNvSpPr>
          <p:nvPr>
            <p:ph type="sldImg"/>
          </p:nvPr>
        </p:nvSpPr>
        <p:spPr>
          <a:xfrm>
            <a:off x="900113" y="739775"/>
            <a:ext cx="4935537" cy="3700463"/>
          </a:xfrm>
          <a:ln/>
        </p:spPr>
      </p:sp>
      <p:sp>
        <p:nvSpPr>
          <p:cNvPr id="29184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4024184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B844C-9C07-46AF-8F5C-CDF7F73E65CF}" type="slidenum">
              <a:rPr lang="en-AU" altLang="en-US">
                <a:solidFill>
                  <a:srgbClr val="000000"/>
                </a:solidFill>
              </a:rPr>
              <a:pPr eaLnBrk="1" hangingPunct="1"/>
              <a:t>41</a:t>
            </a:fld>
            <a:endParaRPr lang="en-AU" altLang="en-US" dirty="0">
              <a:solidFill>
                <a:srgbClr val="000000"/>
              </a:solidFill>
            </a:endParaRPr>
          </a:p>
        </p:txBody>
      </p:sp>
      <p:sp>
        <p:nvSpPr>
          <p:cNvPr id="291843" name="Rectangle 2"/>
          <p:cNvSpPr>
            <a:spLocks noGrp="1" noRot="1" noChangeAspect="1" noChangeArrowheads="1" noTextEdit="1"/>
          </p:cNvSpPr>
          <p:nvPr>
            <p:ph type="sldImg"/>
          </p:nvPr>
        </p:nvSpPr>
        <p:spPr>
          <a:xfrm>
            <a:off x="900113" y="739775"/>
            <a:ext cx="4935537" cy="3700463"/>
          </a:xfrm>
          <a:ln/>
        </p:spPr>
      </p:sp>
      <p:sp>
        <p:nvSpPr>
          <p:cNvPr id="29184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2085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B844C-9C07-46AF-8F5C-CDF7F73E65CF}" type="slidenum">
              <a:rPr lang="en-AU" altLang="en-US">
                <a:solidFill>
                  <a:srgbClr val="000000"/>
                </a:solidFill>
              </a:rPr>
              <a:pPr eaLnBrk="1" hangingPunct="1"/>
              <a:t>42</a:t>
            </a:fld>
            <a:endParaRPr lang="en-AU" altLang="en-US" dirty="0">
              <a:solidFill>
                <a:srgbClr val="000000"/>
              </a:solidFill>
            </a:endParaRPr>
          </a:p>
        </p:txBody>
      </p:sp>
      <p:sp>
        <p:nvSpPr>
          <p:cNvPr id="291843" name="Rectangle 2"/>
          <p:cNvSpPr>
            <a:spLocks noGrp="1" noRot="1" noChangeAspect="1" noChangeArrowheads="1" noTextEdit="1"/>
          </p:cNvSpPr>
          <p:nvPr>
            <p:ph type="sldImg"/>
          </p:nvPr>
        </p:nvSpPr>
        <p:spPr>
          <a:xfrm>
            <a:off x="900113" y="739775"/>
            <a:ext cx="4935537" cy="3700463"/>
          </a:xfrm>
          <a:ln/>
        </p:spPr>
      </p:sp>
      <p:sp>
        <p:nvSpPr>
          <p:cNvPr id="29184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149478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B844C-9C07-46AF-8F5C-CDF7F73E65CF}" type="slidenum">
              <a:rPr lang="en-AU" altLang="en-US">
                <a:solidFill>
                  <a:srgbClr val="000000"/>
                </a:solidFill>
              </a:rPr>
              <a:pPr eaLnBrk="1" hangingPunct="1"/>
              <a:t>43</a:t>
            </a:fld>
            <a:endParaRPr lang="en-AU" altLang="en-US" dirty="0">
              <a:solidFill>
                <a:srgbClr val="000000"/>
              </a:solidFill>
            </a:endParaRPr>
          </a:p>
        </p:txBody>
      </p:sp>
      <p:sp>
        <p:nvSpPr>
          <p:cNvPr id="291843" name="Rectangle 2"/>
          <p:cNvSpPr>
            <a:spLocks noGrp="1" noRot="1" noChangeAspect="1" noChangeArrowheads="1" noTextEdit="1"/>
          </p:cNvSpPr>
          <p:nvPr>
            <p:ph type="sldImg"/>
          </p:nvPr>
        </p:nvSpPr>
        <p:spPr>
          <a:xfrm>
            <a:off x="900113" y="739775"/>
            <a:ext cx="4935537" cy="3700463"/>
          </a:xfrm>
          <a:ln/>
        </p:spPr>
      </p:sp>
      <p:sp>
        <p:nvSpPr>
          <p:cNvPr id="29184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26777912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B844C-9C07-46AF-8F5C-CDF7F73E65CF}" type="slidenum">
              <a:rPr lang="en-AU" altLang="en-US">
                <a:solidFill>
                  <a:srgbClr val="000000"/>
                </a:solidFill>
              </a:rPr>
              <a:pPr eaLnBrk="1" hangingPunct="1"/>
              <a:t>44</a:t>
            </a:fld>
            <a:endParaRPr lang="en-AU" altLang="en-US" dirty="0">
              <a:solidFill>
                <a:srgbClr val="000000"/>
              </a:solidFill>
            </a:endParaRPr>
          </a:p>
        </p:txBody>
      </p:sp>
      <p:sp>
        <p:nvSpPr>
          <p:cNvPr id="291843" name="Rectangle 2"/>
          <p:cNvSpPr>
            <a:spLocks noGrp="1" noRot="1" noChangeAspect="1" noChangeArrowheads="1" noTextEdit="1"/>
          </p:cNvSpPr>
          <p:nvPr>
            <p:ph type="sldImg"/>
          </p:nvPr>
        </p:nvSpPr>
        <p:spPr>
          <a:xfrm>
            <a:off x="900113" y="739775"/>
            <a:ext cx="4935537" cy="3700463"/>
          </a:xfrm>
          <a:ln/>
        </p:spPr>
      </p:sp>
      <p:sp>
        <p:nvSpPr>
          <p:cNvPr id="29184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solidFill>
                <a:prstClr val="black"/>
              </a:solidFill>
            </a:endParaRPr>
          </a:p>
        </p:txBody>
      </p:sp>
    </p:spTree>
    <p:extLst>
      <p:ext uri="{BB962C8B-B14F-4D97-AF65-F5344CB8AC3E}">
        <p14:creationId xmlns:p14="http://schemas.microsoft.com/office/powerpoint/2010/main" val="1967387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B844C-9C07-46AF-8F5C-CDF7F73E65CF}" type="slidenum">
              <a:rPr lang="en-AU" altLang="en-US">
                <a:solidFill>
                  <a:srgbClr val="000000"/>
                </a:solidFill>
              </a:rPr>
              <a:pPr eaLnBrk="1" hangingPunct="1"/>
              <a:t>45</a:t>
            </a:fld>
            <a:endParaRPr lang="en-AU" altLang="en-US" dirty="0">
              <a:solidFill>
                <a:srgbClr val="000000"/>
              </a:solidFill>
            </a:endParaRPr>
          </a:p>
        </p:txBody>
      </p:sp>
      <p:sp>
        <p:nvSpPr>
          <p:cNvPr id="291843" name="Rectangle 2"/>
          <p:cNvSpPr>
            <a:spLocks noGrp="1" noRot="1" noChangeAspect="1" noChangeArrowheads="1" noTextEdit="1"/>
          </p:cNvSpPr>
          <p:nvPr>
            <p:ph type="sldImg"/>
          </p:nvPr>
        </p:nvSpPr>
        <p:spPr>
          <a:xfrm>
            <a:off x="900113" y="739775"/>
            <a:ext cx="4935537" cy="3700463"/>
          </a:xfrm>
          <a:ln/>
        </p:spPr>
      </p:sp>
      <p:sp>
        <p:nvSpPr>
          <p:cNvPr id="29184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4539870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B844C-9C07-46AF-8F5C-CDF7F73E65CF}" type="slidenum">
              <a:rPr lang="en-AU" altLang="en-US">
                <a:solidFill>
                  <a:srgbClr val="000000"/>
                </a:solidFill>
              </a:rPr>
              <a:pPr eaLnBrk="1" hangingPunct="1"/>
              <a:t>46</a:t>
            </a:fld>
            <a:endParaRPr lang="en-AU" altLang="en-US" dirty="0">
              <a:solidFill>
                <a:srgbClr val="000000"/>
              </a:solidFill>
            </a:endParaRPr>
          </a:p>
        </p:txBody>
      </p:sp>
      <p:sp>
        <p:nvSpPr>
          <p:cNvPr id="291843" name="Rectangle 2"/>
          <p:cNvSpPr>
            <a:spLocks noGrp="1" noRot="1" noChangeAspect="1" noChangeArrowheads="1" noTextEdit="1"/>
          </p:cNvSpPr>
          <p:nvPr>
            <p:ph type="sldImg"/>
          </p:nvPr>
        </p:nvSpPr>
        <p:spPr>
          <a:xfrm>
            <a:off x="900113" y="739775"/>
            <a:ext cx="4935537" cy="3700463"/>
          </a:xfrm>
          <a:ln/>
        </p:spPr>
      </p:sp>
      <p:sp>
        <p:nvSpPr>
          <p:cNvPr id="29184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solidFill>
                <a:prstClr val="black"/>
              </a:solidFill>
            </a:endParaRPr>
          </a:p>
        </p:txBody>
      </p:sp>
    </p:spTree>
    <p:extLst>
      <p:ext uri="{BB962C8B-B14F-4D97-AF65-F5344CB8AC3E}">
        <p14:creationId xmlns:p14="http://schemas.microsoft.com/office/powerpoint/2010/main" val="14815368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47</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714013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49</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20386137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50</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25926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8</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6486167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51</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2606309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B844C-9C07-46AF-8F5C-CDF7F73E65CF}" type="slidenum">
              <a:rPr lang="en-AU" altLang="en-US">
                <a:solidFill>
                  <a:srgbClr val="000000"/>
                </a:solidFill>
              </a:rPr>
              <a:pPr eaLnBrk="1" hangingPunct="1"/>
              <a:t>53</a:t>
            </a:fld>
            <a:endParaRPr lang="en-AU" altLang="en-US" dirty="0">
              <a:solidFill>
                <a:srgbClr val="000000"/>
              </a:solidFill>
            </a:endParaRPr>
          </a:p>
        </p:txBody>
      </p:sp>
      <p:sp>
        <p:nvSpPr>
          <p:cNvPr id="291843" name="Rectangle 2"/>
          <p:cNvSpPr>
            <a:spLocks noGrp="1" noRot="1" noChangeAspect="1" noChangeArrowheads="1" noTextEdit="1"/>
          </p:cNvSpPr>
          <p:nvPr>
            <p:ph type="sldImg"/>
          </p:nvPr>
        </p:nvSpPr>
        <p:spPr>
          <a:xfrm>
            <a:off x="900113" y="739775"/>
            <a:ext cx="4935537" cy="3700463"/>
          </a:xfrm>
          <a:ln/>
        </p:spPr>
      </p:sp>
      <p:sp>
        <p:nvSpPr>
          <p:cNvPr id="29184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3169937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B844C-9C07-46AF-8F5C-CDF7F73E65CF}" type="slidenum">
              <a:rPr lang="en-AU" altLang="en-US">
                <a:solidFill>
                  <a:srgbClr val="000000"/>
                </a:solidFill>
              </a:rPr>
              <a:pPr eaLnBrk="1" hangingPunct="1"/>
              <a:t>54</a:t>
            </a:fld>
            <a:endParaRPr lang="en-AU" altLang="en-US" dirty="0">
              <a:solidFill>
                <a:srgbClr val="000000"/>
              </a:solidFill>
            </a:endParaRPr>
          </a:p>
        </p:txBody>
      </p:sp>
      <p:sp>
        <p:nvSpPr>
          <p:cNvPr id="291843" name="Rectangle 2"/>
          <p:cNvSpPr>
            <a:spLocks noGrp="1" noRot="1" noChangeAspect="1" noChangeArrowheads="1" noTextEdit="1"/>
          </p:cNvSpPr>
          <p:nvPr>
            <p:ph type="sldImg"/>
          </p:nvPr>
        </p:nvSpPr>
        <p:spPr>
          <a:xfrm>
            <a:off x="900113" y="739775"/>
            <a:ext cx="4935537" cy="3700463"/>
          </a:xfrm>
          <a:ln/>
        </p:spPr>
      </p:sp>
      <p:sp>
        <p:nvSpPr>
          <p:cNvPr id="29184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8972334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B844C-9C07-46AF-8F5C-CDF7F73E65CF}" type="slidenum">
              <a:rPr lang="en-AU" altLang="en-US">
                <a:solidFill>
                  <a:srgbClr val="000000"/>
                </a:solidFill>
              </a:rPr>
              <a:pPr eaLnBrk="1" hangingPunct="1"/>
              <a:t>55</a:t>
            </a:fld>
            <a:endParaRPr lang="en-AU" altLang="en-US" dirty="0">
              <a:solidFill>
                <a:srgbClr val="000000"/>
              </a:solidFill>
            </a:endParaRPr>
          </a:p>
        </p:txBody>
      </p:sp>
      <p:sp>
        <p:nvSpPr>
          <p:cNvPr id="291843" name="Rectangle 2"/>
          <p:cNvSpPr>
            <a:spLocks noGrp="1" noRot="1" noChangeAspect="1" noChangeArrowheads="1" noTextEdit="1"/>
          </p:cNvSpPr>
          <p:nvPr>
            <p:ph type="sldImg"/>
          </p:nvPr>
        </p:nvSpPr>
        <p:spPr>
          <a:xfrm>
            <a:off x="900113" y="739775"/>
            <a:ext cx="4935537" cy="3700463"/>
          </a:xfrm>
          <a:ln/>
        </p:spPr>
      </p:sp>
      <p:sp>
        <p:nvSpPr>
          <p:cNvPr id="29184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9269392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B844C-9C07-46AF-8F5C-CDF7F73E65CF}" type="slidenum">
              <a:rPr lang="en-AU" altLang="en-US">
                <a:solidFill>
                  <a:srgbClr val="000000"/>
                </a:solidFill>
              </a:rPr>
              <a:pPr eaLnBrk="1" hangingPunct="1"/>
              <a:t>56</a:t>
            </a:fld>
            <a:endParaRPr lang="en-AU" altLang="en-US" dirty="0">
              <a:solidFill>
                <a:srgbClr val="000000"/>
              </a:solidFill>
            </a:endParaRPr>
          </a:p>
        </p:txBody>
      </p:sp>
      <p:sp>
        <p:nvSpPr>
          <p:cNvPr id="291843" name="Rectangle 2"/>
          <p:cNvSpPr>
            <a:spLocks noGrp="1" noRot="1" noChangeAspect="1" noChangeArrowheads="1" noTextEdit="1"/>
          </p:cNvSpPr>
          <p:nvPr>
            <p:ph type="sldImg"/>
          </p:nvPr>
        </p:nvSpPr>
        <p:spPr>
          <a:xfrm>
            <a:off x="900113" y="739775"/>
            <a:ext cx="4935537" cy="3700463"/>
          </a:xfrm>
          <a:ln/>
        </p:spPr>
      </p:sp>
      <p:sp>
        <p:nvSpPr>
          <p:cNvPr id="29184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4228561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B844C-9C07-46AF-8F5C-CDF7F73E65CF}" type="slidenum">
              <a:rPr lang="en-AU" altLang="en-US">
                <a:solidFill>
                  <a:srgbClr val="000000"/>
                </a:solidFill>
              </a:rPr>
              <a:pPr eaLnBrk="1" hangingPunct="1"/>
              <a:t>57</a:t>
            </a:fld>
            <a:endParaRPr lang="en-AU" altLang="en-US" dirty="0">
              <a:solidFill>
                <a:srgbClr val="000000"/>
              </a:solidFill>
            </a:endParaRPr>
          </a:p>
        </p:txBody>
      </p:sp>
      <p:sp>
        <p:nvSpPr>
          <p:cNvPr id="291843" name="Rectangle 2"/>
          <p:cNvSpPr>
            <a:spLocks noGrp="1" noRot="1" noChangeAspect="1" noChangeArrowheads="1" noTextEdit="1"/>
          </p:cNvSpPr>
          <p:nvPr>
            <p:ph type="sldImg"/>
          </p:nvPr>
        </p:nvSpPr>
        <p:spPr>
          <a:xfrm>
            <a:off x="900113" y="739775"/>
            <a:ext cx="4935537" cy="3700463"/>
          </a:xfrm>
          <a:ln/>
        </p:spPr>
      </p:sp>
      <p:sp>
        <p:nvSpPr>
          <p:cNvPr id="29184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8748355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633A0ED-FA72-49C8-A49D-1E47E29A1567}" type="slidenum">
              <a:rPr lang="en-AU" altLang="en-US">
                <a:solidFill>
                  <a:srgbClr val="000000"/>
                </a:solidFill>
              </a:rPr>
              <a:pPr eaLnBrk="1" hangingPunct="1"/>
              <a:t>59</a:t>
            </a:fld>
            <a:endParaRPr lang="en-AU" altLang="en-US" dirty="0">
              <a:solidFill>
                <a:srgbClr val="000000"/>
              </a:solidFill>
            </a:endParaRPr>
          </a:p>
        </p:txBody>
      </p:sp>
      <p:sp>
        <p:nvSpPr>
          <p:cNvPr id="356355" name="Rectangle 2"/>
          <p:cNvSpPr>
            <a:spLocks noGrp="1" noRot="1" noChangeAspect="1" noChangeArrowheads="1" noTextEdit="1"/>
          </p:cNvSpPr>
          <p:nvPr>
            <p:ph type="sldImg"/>
          </p:nvPr>
        </p:nvSpPr>
        <p:spPr>
          <a:xfrm>
            <a:off x="917575" y="744538"/>
            <a:ext cx="4962525" cy="3722687"/>
          </a:xfrm>
          <a:ln/>
        </p:spPr>
      </p:sp>
      <p:sp>
        <p:nvSpPr>
          <p:cNvPr id="356356"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25166899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7BECAE9-79E2-40E4-9B1B-729B0E0A5D24}" type="slidenum">
              <a:rPr lang="en-AU" altLang="en-US">
                <a:solidFill>
                  <a:srgbClr val="000000"/>
                </a:solidFill>
              </a:rPr>
              <a:pPr eaLnBrk="1" hangingPunct="1"/>
              <a:t>60</a:t>
            </a:fld>
            <a:endParaRPr lang="en-AU" altLang="en-US" dirty="0">
              <a:solidFill>
                <a:srgbClr val="000000"/>
              </a:solidFill>
            </a:endParaRPr>
          </a:p>
        </p:txBody>
      </p:sp>
      <p:sp>
        <p:nvSpPr>
          <p:cNvPr id="357379" name="Rectangle 2"/>
          <p:cNvSpPr>
            <a:spLocks noGrp="1" noRot="1" noChangeAspect="1" noChangeArrowheads="1" noTextEdit="1"/>
          </p:cNvSpPr>
          <p:nvPr>
            <p:ph type="sldImg"/>
          </p:nvPr>
        </p:nvSpPr>
        <p:spPr>
          <a:xfrm>
            <a:off x="917575" y="744538"/>
            <a:ext cx="4962525" cy="3722687"/>
          </a:xfrm>
          <a:ln/>
        </p:spPr>
      </p:sp>
      <p:sp>
        <p:nvSpPr>
          <p:cNvPr id="357380"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941121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BBC68EC-A956-4ED7-B583-B28F499592D6}" type="slidenum">
              <a:rPr lang="en-AU" altLang="en-US">
                <a:solidFill>
                  <a:srgbClr val="000000"/>
                </a:solidFill>
              </a:rPr>
              <a:pPr eaLnBrk="1" hangingPunct="1"/>
              <a:t>61</a:t>
            </a:fld>
            <a:endParaRPr lang="en-AU" altLang="en-US" dirty="0">
              <a:solidFill>
                <a:srgbClr val="000000"/>
              </a:solidFill>
            </a:endParaRPr>
          </a:p>
        </p:txBody>
      </p:sp>
      <p:sp>
        <p:nvSpPr>
          <p:cNvPr id="358403" name="Rectangle 2"/>
          <p:cNvSpPr>
            <a:spLocks noGrp="1" noRot="1" noChangeAspect="1" noChangeArrowheads="1" noTextEdit="1"/>
          </p:cNvSpPr>
          <p:nvPr>
            <p:ph type="sldImg"/>
          </p:nvPr>
        </p:nvSpPr>
        <p:spPr>
          <a:xfrm>
            <a:off x="917575" y="744538"/>
            <a:ext cx="4962525" cy="3722687"/>
          </a:xfrm>
          <a:ln/>
        </p:spPr>
      </p:sp>
      <p:sp>
        <p:nvSpPr>
          <p:cNvPr id="35840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3443827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60A3CCA-6249-4E2C-970E-1B0DE61A65CC}" type="slidenum">
              <a:rPr lang="en-AU" altLang="en-US">
                <a:solidFill>
                  <a:srgbClr val="000000"/>
                </a:solidFill>
              </a:rPr>
              <a:pPr eaLnBrk="1" hangingPunct="1"/>
              <a:t>62</a:t>
            </a:fld>
            <a:endParaRPr lang="en-AU" altLang="en-US" dirty="0">
              <a:solidFill>
                <a:srgbClr val="000000"/>
              </a:solidFill>
            </a:endParaRPr>
          </a:p>
        </p:txBody>
      </p:sp>
      <p:sp>
        <p:nvSpPr>
          <p:cNvPr id="359427" name="Rectangle 2"/>
          <p:cNvSpPr>
            <a:spLocks noGrp="1" noRot="1" noChangeAspect="1" noChangeArrowheads="1" noTextEdit="1"/>
          </p:cNvSpPr>
          <p:nvPr>
            <p:ph type="sldImg"/>
          </p:nvPr>
        </p:nvSpPr>
        <p:spPr>
          <a:xfrm>
            <a:off x="917575" y="744538"/>
            <a:ext cx="4962525" cy="3722687"/>
          </a:xfrm>
          <a:ln/>
        </p:spPr>
      </p:sp>
      <p:sp>
        <p:nvSpPr>
          <p:cNvPr id="35942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2215698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9</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42633375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B844C-9C07-46AF-8F5C-CDF7F73E65CF}" type="slidenum">
              <a:rPr lang="en-AU" altLang="en-US">
                <a:solidFill>
                  <a:srgbClr val="000000"/>
                </a:solidFill>
              </a:rPr>
              <a:pPr eaLnBrk="1" hangingPunct="1"/>
              <a:t>64</a:t>
            </a:fld>
            <a:endParaRPr lang="en-AU" altLang="en-US" dirty="0">
              <a:solidFill>
                <a:srgbClr val="000000"/>
              </a:solidFill>
            </a:endParaRPr>
          </a:p>
        </p:txBody>
      </p:sp>
      <p:sp>
        <p:nvSpPr>
          <p:cNvPr id="291843" name="Rectangle 2"/>
          <p:cNvSpPr>
            <a:spLocks noGrp="1" noRot="1" noChangeAspect="1" noChangeArrowheads="1" noTextEdit="1"/>
          </p:cNvSpPr>
          <p:nvPr>
            <p:ph type="sldImg"/>
          </p:nvPr>
        </p:nvSpPr>
        <p:spPr>
          <a:xfrm>
            <a:off x="900113" y="739775"/>
            <a:ext cx="4935537" cy="3700463"/>
          </a:xfrm>
          <a:ln/>
        </p:spPr>
      </p:sp>
      <p:sp>
        <p:nvSpPr>
          <p:cNvPr id="29184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0240155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B844C-9C07-46AF-8F5C-CDF7F73E65CF}" type="slidenum">
              <a:rPr lang="en-AU" altLang="en-US">
                <a:solidFill>
                  <a:srgbClr val="000000"/>
                </a:solidFill>
              </a:rPr>
              <a:pPr eaLnBrk="1" hangingPunct="1"/>
              <a:t>65</a:t>
            </a:fld>
            <a:endParaRPr lang="en-AU" altLang="en-US" dirty="0">
              <a:solidFill>
                <a:srgbClr val="000000"/>
              </a:solidFill>
            </a:endParaRPr>
          </a:p>
        </p:txBody>
      </p:sp>
      <p:sp>
        <p:nvSpPr>
          <p:cNvPr id="291843" name="Rectangle 2"/>
          <p:cNvSpPr>
            <a:spLocks noGrp="1" noRot="1" noChangeAspect="1" noChangeArrowheads="1" noTextEdit="1"/>
          </p:cNvSpPr>
          <p:nvPr>
            <p:ph type="sldImg"/>
          </p:nvPr>
        </p:nvSpPr>
        <p:spPr>
          <a:xfrm>
            <a:off x="900113" y="739775"/>
            <a:ext cx="4935537" cy="3700463"/>
          </a:xfrm>
          <a:ln/>
        </p:spPr>
      </p:sp>
      <p:sp>
        <p:nvSpPr>
          <p:cNvPr id="29184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7159679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7D8FF7-CA8B-4379-A15E-0ED271E6ED02}" type="slidenum">
              <a:rPr lang="en-AU" altLang="en-US">
                <a:solidFill>
                  <a:srgbClr val="000000"/>
                </a:solidFill>
              </a:rPr>
              <a:pPr eaLnBrk="1" hangingPunct="1"/>
              <a:t>69</a:t>
            </a:fld>
            <a:endParaRPr lang="en-AU" altLang="en-US" dirty="0">
              <a:solidFill>
                <a:srgbClr val="000000"/>
              </a:solidFill>
            </a:endParaRPr>
          </a:p>
        </p:txBody>
      </p:sp>
      <p:sp>
        <p:nvSpPr>
          <p:cNvPr id="297987" name="Rectangle 2"/>
          <p:cNvSpPr>
            <a:spLocks noGrp="1" noRot="1" noChangeAspect="1" noChangeArrowheads="1" noTextEdit="1"/>
          </p:cNvSpPr>
          <p:nvPr>
            <p:ph type="sldImg"/>
          </p:nvPr>
        </p:nvSpPr>
        <p:spPr>
          <a:xfrm>
            <a:off x="901700" y="739775"/>
            <a:ext cx="4932363" cy="3700463"/>
          </a:xfrm>
          <a:ln/>
        </p:spPr>
      </p:sp>
      <p:sp>
        <p:nvSpPr>
          <p:cNvPr id="29798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22328128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B844C-9C07-46AF-8F5C-CDF7F73E65CF}" type="slidenum">
              <a:rPr lang="en-AU" altLang="en-US">
                <a:solidFill>
                  <a:srgbClr val="000000"/>
                </a:solidFill>
              </a:rPr>
              <a:pPr eaLnBrk="1" hangingPunct="1"/>
              <a:t>70</a:t>
            </a:fld>
            <a:endParaRPr lang="en-AU" altLang="en-US" dirty="0">
              <a:solidFill>
                <a:srgbClr val="000000"/>
              </a:solidFill>
            </a:endParaRPr>
          </a:p>
        </p:txBody>
      </p:sp>
      <p:sp>
        <p:nvSpPr>
          <p:cNvPr id="291843" name="Rectangle 2"/>
          <p:cNvSpPr>
            <a:spLocks noGrp="1" noRot="1" noChangeAspect="1" noChangeArrowheads="1" noTextEdit="1"/>
          </p:cNvSpPr>
          <p:nvPr>
            <p:ph type="sldImg"/>
          </p:nvPr>
        </p:nvSpPr>
        <p:spPr>
          <a:xfrm>
            <a:off x="900113" y="739775"/>
            <a:ext cx="4935537" cy="3700463"/>
          </a:xfrm>
          <a:ln/>
        </p:spPr>
      </p:sp>
      <p:sp>
        <p:nvSpPr>
          <p:cNvPr id="29184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9211634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02AB43-12F0-4297-B6E7-E73FAEBBC319}" type="slidenum">
              <a:rPr lang="en-AU" altLang="en-US">
                <a:solidFill>
                  <a:srgbClr val="000000"/>
                </a:solidFill>
              </a:rPr>
              <a:pPr eaLnBrk="1" hangingPunct="1"/>
              <a:t>71</a:t>
            </a:fld>
            <a:endParaRPr lang="en-AU" altLang="en-US" dirty="0">
              <a:solidFill>
                <a:srgbClr val="000000"/>
              </a:solidFill>
            </a:endParaRPr>
          </a:p>
        </p:txBody>
      </p:sp>
      <p:sp>
        <p:nvSpPr>
          <p:cNvPr id="380931" name="Rectangle 2"/>
          <p:cNvSpPr>
            <a:spLocks noGrp="1" noRot="1" noChangeAspect="1" noChangeArrowheads="1" noTextEdit="1"/>
          </p:cNvSpPr>
          <p:nvPr>
            <p:ph type="sldImg"/>
          </p:nvPr>
        </p:nvSpPr>
        <p:spPr>
          <a:xfrm>
            <a:off x="917575" y="744538"/>
            <a:ext cx="4962525" cy="3722687"/>
          </a:xfrm>
          <a:ln/>
        </p:spPr>
      </p:sp>
      <p:sp>
        <p:nvSpPr>
          <p:cNvPr id="380932"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1566472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02AB43-12F0-4297-B6E7-E73FAEBBC319}" type="slidenum">
              <a:rPr lang="en-AU" altLang="en-US">
                <a:solidFill>
                  <a:srgbClr val="000000"/>
                </a:solidFill>
              </a:rPr>
              <a:pPr eaLnBrk="1" hangingPunct="1"/>
              <a:t>72</a:t>
            </a:fld>
            <a:endParaRPr lang="en-AU" altLang="en-US" dirty="0">
              <a:solidFill>
                <a:srgbClr val="000000"/>
              </a:solidFill>
            </a:endParaRPr>
          </a:p>
        </p:txBody>
      </p:sp>
      <p:sp>
        <p:nvSpPr>
          <p:cNvPr id="380931" name="Rectangle 2"/>
          <p:cNvSpPr>
            <a:spLocks noGrp="1" noRot="1" noChangeAspect="1" noChangeArrowheads="1" noTextEdit="1"/>
          </p:cNvSpPr>
          <p:nvPr>
            <p:ph type="sldImg"/>
          </p:nvPr>
        </p:nvSpPr>
        <p:spPr>
          <a:xfrm>
            <a:off x="917575" y="744538"/>
            <a:ext cx="4962525" cy="3722687"/>
          </a:xfrm>
          <a:ln/>
        </p:spPr>
      </p:sp>
      <p:sp>
        <p:nvSpPr>
          <p:cNvPr id="380932"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4493816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B6C3A6-5560-4051-AB2C-1A76A3933191}" type="slidenum">
              <a:rPr lang="en-AU" altLang="en-US">
                <a:solidFill>
                  <a:srgbClr val="000000"/>
                </a:solidFill>
              </a:rPr>
              <a:pPr eaLnBrk="1" hangingPunct="1"/>
              <a:t>73</a:t>
            </a:fld>
            <a:endParaRPr lang="en-AU" altLang="en-US" dirty="0">
              <a:solidFill>
                <a:srgbClr val="000000"/>
              </a:solidFill>
            </a:endParaRPr>
          </a:p>
        </p:txBody>
      </p:sp>
      <p:sp>
        <p:nvSpPr>
          <p:cNvPr id="379907" name="Rectangle 2"/>
          <p:cNvSpPr>
            <a:spLocks noGrp="1" noRot="1" noChangeAspect="1" noChangeArrowheads="1" noTextEdit="1"/>
          </p:cNvSpPr>
          <p:nvPr>
            <p:ph type="sldImg"/>
          </p:nvPr>
        </p:nvSpPr>
        <p:spPr>
          <a:xfrm>
            <a:off x="917575" y="744538"/>
            <a:ext cx="4962525" cy="3722687"/>
          </a:xfrm>
          <a:ln/>
        </p:spPr>
      </p:sp>
      <p:sp>
        <p:nvSpPr>
          <p:cNvPr id="37990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75573290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B6C3A6-5560-4051-AB2C-1A76A3933191}" type="slidenum">
              <a:rPr lang="en-AU" altLang="en-US">
                <a:solidFill>
                  <a:srgbClr val="000000"/>
                </a:solidFill>
              </a:rPr>
              <a:pPr eaLnBrk="1" hangingPunct="1"/>
              <a:t>74</a:t>
            </a:fld>
            <a:endParaRPr lang="en-AU" altLang="en-US" dirty="0">
              <a:solidFill>
                <a:srgbClr val="000000"/>
              </a:solidFill>
            </a:endParaRPr>
          </a:p>
        </p:txBody>
      </p:sp>
      <p:sp>
        <p:nvSpPr>
          <p:cNvPr id="379907" name="Rectangle 2"/>
          <p:cNvSpPr>
            <a:spLocks noGrp="1" noRot="1" noChangeAspect="1" noChangeArrowheads="1" noTextEdit="1"/>
          </p:cNvSpPr>
          <p:nvPr>
            <p:ph type="sldImg"/>
          </p:nvPr>
        </p:nvSpPr>
        <p:spPr>
          <a:xfrm>
            <a:off x="917575" y="744538"/>
            <a:ext cx="4962525" cy="3722687"/>
          </a:xfrm>
          <a:ln/>
        </p:spPr>
      </p:sp>
      <p:sp>
        <p:nvSpPr>
          <p:cNvPr id="37990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7818031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B6C3A6-5560-4051-AB2C-1A76A3933191}" type="slidenum">
              <a:rPr lang="en-AU" altLang="en-US">
                <a:solidFill>
                  <a:srgbClr val="000000"/>
                </a:solidFill>
              </a:rPr>
              <a:pPr eaLnBrk="1" hangingPunct="1"/>
              <a:t>75</a:t>
            </a:fld>
            <a:endParaRPr lang="en-AU" altLang="en-US" dirty="0">
              <a:solidFill>
                <a:srgbClr val="000000"/>
              </a:solidFill>
            </a:endParaRPr>
          </a:p>
        </p:txBody>
      </p:sp>
      <p:sp>
        <p:nvSpPr>
          <p:cNvPr id="379907" name="Rectangle 2"/>
          <p:cNvSpPr>
            <a:spLocks noGrp="1" noRot="1" noChangeAspect="1" noChangeArrowheads="1" noTextEdit="1"/>
          </p:cNvSpPr>
          <p:nvPr>
            <p:ph type="sldImg"/>
          </p:nvPr>
        </p:nvSpPr>
        <p:spPr>
          <a:xfrm>
            <a:off x="917575" y="744538"/>
            <a:ext cx="4962525" cy="3722687"/>
          </a:xfrm>
          <a:ln/>
        </p:spPr>
      </p:sp>
      <p:sp>
        <p:nvSpPr>
          <p:cNvPr id="37990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4970979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B6C3A6-5560-4051-AB2C-1A76A3933191}" type="slidenum">
              <a:rPr lang="en-AU" altLang="en-US">
                <a:solidFill>
                  <a:srgbClr val="000000"/>
                </a:solidFill>
              </a:rPr>
              <a:pPr eaLnBrk="1" hangingPunct="1"/>
              <a:t>76</a:t>
            </a:fld>
            <a:endParaRPr lang="en-AU" altLang="en-US" dirty="0">
              <a:solidFill>
                <a:srgbClr val="000000"/>
              </a:solidFill>
            </a:endParaRPr>
          </a:p>
        </p:txBody>
      </p:sp>
      <p:sp>
        <p:nvSpPr>
          <p:cNvPr id="379907" name="Rectangle 2"/>
          <p:cNvSpPr>
            <a:spLocks noGrp="1" noRot="1" noChangeAspect="1" noChangeArrowheads="1" noTextEdit="1"/>
          </p:cNvSpPr>
          <p:nvPr>
            <p:ph type="sldImg"/>
          </p:nvPr>
        </p:nvSpPr>
        <p:spPr>
          <a:xfrm>
            <a:off x="917575" y="744538"/>
            <a:ext cx="4962525" cy="3722687"/>
          </a:xfrm>
          <a:ln/>
        </p:spPr>
      </p:sp>
      <p:sp>
        <p:nvSpPr>
          <p:cNvPr id="37990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4266499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B844C-9C07-46AF-8F5C-CDF7F73E65CF}" type="slidenum">
              <a:rPr lang="en-AU" altLang="en-US">
                <a:solidFill>
                  <a:srgbClr val="000000"/>
                </a:solidFill>
              </a:rPr>
              <a:pPr eaLnBrk="1" hangingPunct="1"/>
              <a:t>10</a:t>
            </a:fld>
            <a:endParaRPr lang="en-AU" altLang="en-US" dirty="0">
              <a:solidFill>
                <a:srgbClr val="000000"/>
              </a:solidFill>
            </a:endParaRPr>
          </a:p>
        </p:txBody>
      </p:sp>
      <p:sp>
        <p:nvSpPr>
          <p:cNvPr id="291843" name="Rectangle 2"/>
          <p:cNvSpPr>
            <a:spLocks noGrp="1" noRot="1" noChangeAspect="1" noChangeArrowheads="1" noTextEdit="1"/>
          </p:cNvSpPr>
          <p:nvPr>
            <p:ph type="sldImg"/>
          </p:nvPr>
        </p:nvSpPr>
        <p:spPr>
          <a:xfrm>
            <a:off x="900113" y="739775"/>
            <a:ext cx="4935537" cy="3700463"/>
          </a:xfrm>
          <a:ln/>
        </p:spPr>
      </p:sp>
      <p:sp>
        <p:nvSpPr>
          <p:cNvPr id="29184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2429757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B6C3A6-5560-4051-AB2C-1A76A3933191}" type="slidenum">
              <a:rPr lang="en-AU" altLang="en-US">
                <a:solidFill>
                  <a:srgbClr val="000000"/>
                </a:solidFill>
              </a:rPr>
              <a:pPr eaLnBrk="1" hangingPunct="1"/>
              <a:t>78</a:t>
            </a:fld>
            <a:endParaRPr lang="en-AU" altLang="en-US" dirty="0">
              <a:solidFill>
                <a:srgbClr val="000000"/>
              </a:solidFill>
            </a:endParaRPr>
          </a:p>
        </p:txBody>
      </p:sp>
      <p:sp>
        <p:nvSpPr>
          <p:cNvPr id="379907" name="Rectangle 2"/>
          <p:cNvSpPr>
            <a:spLocks noGrp="1" noRot="1" noChangeAspect="1" noChangeArrowheads="1" noTextEdit="1"/>
          </p:cNvSpPr>
          <p:nvPr>
            <p:ph type="sldImg"/>
          </p:nvPr>
        </p:nvSpPr>
        <p:spPr>
          <a:xfrm>
            <a:off x="917575" y="744538"/>
            <a:ext cx="4962525" cy="3722687"/>
          </a:xfrm>
          <a:ln/>
        </p:spPr>
      </p:sp>
      <p:sp>
        <p:nvSpPr>
          <p:cNvPr id="37990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6371490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B6C3A6-5560-4051-AB2C-1A76A3933191}" type="slidenum">
              <a:rPr lang="en-AU" altLang="en-US">
                <a:solidFill>
                  <a:srgbClr val="000000"/>
                </a:solidFill>
              </a:rPr>
              <a:pPr eaLnBrk="1" hangingPunct="1"/>
              <a:t>79</a:t>
            </a:fld>
            <a:endParaRPr lang="en-AU" altLang="en-US" dirty="0">
              <a:solidFill>
                <a:srgbClr val="000000"/>
              </a:solidFill>
            </a:endParaRPr>
          </a:p>
        </p:txBody>
      </p:sp>
      <p:sp>
        <p:nvSpPr>
          <p:cNvPr id="379907" name="Rectangle 2"/>
          <p:cNvSpPr>
            <a:spLocks noGrp="1" noRot="1" noChangeAspect="1" noChangeArrowheads="1" noTextEdit="1"/>
          </p:cNvSpPr>
          <p:nvPr>
            <p:ph type="sldImg"/>
          </p:nvPr>
        </p:nvSpPr>
        <p:spPr>
          <a:xfrm>
            <a:off x="917575" y="744538"/>
            <a:ext cx="4962525" cy="3722687"/>
          </a:xfrm>
          <a:ln/>
        </p:spPr>
      </p:sp>
      <p:sp>
        <p:nvSpPr>
          <p:cNvPr id="37990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29802188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B6C3A6-5560-4051-AB2C-1A76A3933191}" type="slidenum">
              <a:rPr lang="en-AU" altLang="en-US">
                <a:solidFill>
                  <a:srgbClr val="000000"/>
                </a:solidFill>
              </a:rPr>
              <a:pPr eaLnBrk="1" hangingPunct="1"/>
              <a:t>80</a:t>
            </a:fld>
            <a:endParaRPr lang="en-AU" altLang="en-US" dirty="0">
              <a:solidFill>
                <a:srgbClr val="000000"/>
              </a:solidFill>
            </a:endParaRPr>
          </a:p>
        </p:txBody>
      </p:sp>
      <p:sp>
        <p:nvSpPr>
          <p:cNvPr id="379907" name="Rectangle 2"/>
          <p:cNvSpPr>
            <a:spLocks noGrp="1" noRot="1" noChangeAspect="1" noChangeArrowheads="1" noTextEdit="1"/>
          </p:cNvSpPr>
          <p:nvPr>
            <p:ph type="sldImg"/>
          </p:nvPr>
        </p:nvSpPr>
        <p:spPr>
          <a:xfrm>
            <a:off x="917575" y="744538"/>
            <a:ext cx="4962525" cy="3722687"/>
          </a:xfrm>
          <a:ln/>
        </p:spPr>
      </p:sp>
      <p:sp>
        <p:nvSpPr>
          <p:cNvPr id="37990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4796581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B6C3A6-5560-4051-AB2C-1A76A3933191}" type="slidenum">
              <a:rPr lang="en-AU" altLang="en-US">
                <a:solidFill>
                  <a:srgbClr val="000000"/>
                </a:solidFill>
              </a:rPr>
              <a:pPr eaLnBrk="1" hangingPunct="1"/>
              <a:t>81</a:t>
            </a:fld>
            <a:endParaRPr lang="en-AU" altLang="en-US" dirty="0">
              <a:solidFill>
                <a:srgbClr val="000000"/>
              </a:solidFill>
            </a:endParaRPr>
          </a:p>
        </p:txBody>
      </p:sp>
      <p:sp>
        <p:nvSpPr>
          <p:cNvPr id="379907" name="Rectangle 2"/>
          <p:cNvSpPr>
            <a:spLocks noGrp="1" noRot="1" noChangeAspect="1" noChangeArrowheads="1" noTextEdit="1"/>
          </p:cNvSpPr>
          <p:nvPr>
            <p:ph type="sldImg"/>
          </p:nvPr>
        </p:nvSpPr>
        <p:spPr>
          <a:xfrm>
            <a:off x="917575" y="744538"/>
            <a:ext cx="4962525" cy="3722687"/>
          </a:xfrm>
          <a:ln/>
        </p:spPr>
      </p:sp>
      <p:sp>
        <p:nvSpPr>
          <p:cNvPr id="37990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6073519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B6C3A6-5560-4051-AB2C-1A76A3933191}" type="slidenum">
              <a:rPr lang="en-AU" altLang="en-US">
                <a:solidFill>
                  <a:srgbClr val="000000"/>
                </a:solidFill>
              </a:rPr>
              <a:pPr eaLnBrk="1" hangingPunct="1"/>
              <a:t>82</a:t>
            </a:fld>
            <a:endParaRPr lang="en-AU" altLang="en-US" dirty="0">
              <a:solidFill>
                <a:srgbClr val="000000"/>
              </a:solidFill>
            </a:endParaRPr>
          </a:p>
        </p:txBody>
      </p:sp>
      <p:sp>
        <p:nvSpPr>
          <p:cNvPr id="379907" name="Rectangle 2"/>
          <p:cNvSpPr>
            <a:spLocks noGrp="1" noRot="1" noChangeAspect="1" noChangeArrowheads="1" noTextEdit="1"/>
          </p:cNvSpPr>
          <p:nvPr>
            <p:ph type="sldImg"/>
          </p:nvPr>
        </p:nvSpPr>
        <p:spPr>
          <a:xfrm>
            <a:off x="917575" y="744538"/>
            <a:ext cx="4962525" cy="3722687"/>
          </a:xfrm>
          <a:ln/>
        </p:spPr>
      </p:sp>
      <p:sp>
        <p:nvSpPr>
          <p:cNvPr id="37990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63531570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B6C3A6-5560-4051-AB2C-1A76A3933191}" type="slidenum">
              <a:rPr lang="en-AU" altLang="en-US">
                <a:solidFill>
                  <a:srgbClr val="000000"/>
                </a:solidFill>
              </a:rPr>
              <a:pPr eaLnBrk="1" hangingPunct="1"/>
              <a:t>83</a:t>
            </a:fld>
            <a:endParaRPr lang="en-AU" altLang="en-US" dirty="0">
              <a:solidFill>
                <a:srgbClr val="000000"/>
              </a:solidFill>
            </a:endParaRPr>
          </a:p>
        </p:txBody>
      </p:sp>
      <p:sp>
        <p:nvSpPr>
          <p:cNvPr id="379907" name="Rectangle 2"/>
          <p:cNvSpPr>
            <a:spLocks noGrp="1" noRot="1" noChangeAspect="1" noChangeArrowheads="1" noTextEdit="1"/>
          </p:cNvSpPr>
          <p:nvPr>
            <p:ph type="sldImg"/>
          </p:nvPr>
        </p:nvSpPr>
        <p:spPr>
          <a:xfrm>
            <a:off x="917575" y="744538"/>
            <a:ext cx="4962525" cy="3722687"/>
          </a:xfrm>
          <a:ln/>
        </p:spPr>
      </p:sp>
      <p:sp>
        <p:nvSpPr>
          <p:cNvPr id="37990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5407563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EC9155-93EA-4FA7-9E2B-97C3FB181868}" type="slidenum">
              <a:rPr lang="en-AU" altLang="en-US">
                <a:solidFill>
                  <a:srgbClr val="000000"/>
                </a:solidFill>
              </a:rPr>
              <a:pPr eaLnBrk="1" hangingPunct="1"/>
              <a:t>84</a:t>
            </a:fld>
            <a:endParaRPr lang="en-AU" altLang="en-US" dirty="0">
              <a:solidFill>
                <a:srgbClr val="000000"/>
              </a:solidFill>
            </a:endParaRPr>
          </a:p>
        </p:txBody>
      </p:sp>
      <p:sp>
        <p:nvSpPr>
          <p:cNvPr id="372739" name="Rectangle 2"/>
          <p:cNvSpPr>
            <a:spLocks noGrp="1" noRot="1" noChangeAspect="1" noChangeArrowheads="1" noTextEdit="1"/>
          </p:cNvSpPr>
          <p:nvPr>
            <p:ph type="sldImg"/>
          </p:nvPr>
        </p:nvSpPr>
        <p:spPr>
          <a:xfrm>
            <a:off x="917575" y="744538"/>
            <a:ext cx="4962525" cy="3722687"/>
          </a:xfrm>
          <a:ln/>
        </p:spPr>
      </p:sp>
      <p:sp>
        <p:nvSpPr>
          <p:cNvPr id="372740"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5140928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063D7A-479C-401D-AD33-EBF2E1781394}" type="slidenum">
              <a:rPr lang="en-AU" altLang="en-US">
                <a:solidFill>
                  <a:srgbClr val="000000"/>
                </a:solidFill>
              </a:rPr>
              <a:pPr eaLnBrk="1" hangingPunct="1"/>
              <a:t>85</a:t>
            </a:fld>
            <a:endParaRPr lang="en-AU" altLang="en-US" dirty="0">
              <a:solidFill>
                <a:srgbClr val="000000"/>
              </a:solidFill>
            </a:endParaRPr>
          </a:p>
        </p:txBody>
      </p:sp>
      <p:sp>
        <p:nvSpPr>
          <p:cNvPr id="373763" name="Rectangle 2"/>
          <p:cNvSpPr>
            <a:spLocks noGrp="1" noRot="1" noChangeAspect="1" noChangeArrowheads="1" noTextEdit="1"/>
          </p:cNvSpPr>
          <p:nvPr>
            <p:ph type="sldImg"/>
          </p:nvPr>
        </p:nvSpPr>
        <p:spPr>
          <a:xfrm>
            <a:off x="917575" y="744538"/>
            <a:ext cx="4962525" cy="3722687"/>
          </a:xfrm>
          <a:ln/>
        </p:spPr>
      </p:sp>
      <p:sp>
        <p:nvSpPr>
          <p:cNvPr id="37376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6773593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B6C3A6-5560-4051-AB2C-1A76A3933191}" type="slidenum">
              <a:rPr lang="en-AU" altLang="en-US">
                <a:solidFill>
                  <a:srgbClr val="000000"/>
                </a:solidFill>
              </a:rPr>
              <a:pPr eaLnBrk="1" hangingPunct="1"/>
              <a:t>86</a:t>
            </a:fld>
            <a:endParaRPr lang="en-AU" altLang="en-US" dirty="0">
              <a:solidFill>
                <a:srgbClr val="000000"/>
              </a:solidFill>
            </a:endParaRPr>
          </a:p>
        </p:txBody>
      </p:sp>
      <p:sp>
        <p:nvSpPr>
          <p:cNvPr id="379907" name="Rectangle 2"/>
          <p:cNvSpPr>
            <a:spLocks noGrp="1" noRot="1" noChangeAspect="1" noChangeArrowheads="1" noTextEdit="1"/>
          </p:cNvSpPr>
          <p:nvPr>
            <p:ph type="sldImg"/>
          </p:nvPr>
        </p:nvSpPr>
        <p:spPr>
          <a:xfrm>
            <a:off x="917575" y="744538"/>
            <a:ext cx="4962525" cy="3722687"/>
          </a:xfrm>
          <a:ln/>
        </p:spPr>
      </p:sp>
      <p:sp>
        <p:nvSpPr>
          <p:cNvPr id="37990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6722567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88</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300577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7D8FF7-CA8B-4379-A15E-0ED271E6ED02}" type="slidenum">
              <a:rPr lang="en-AU" altLang="en-US">
                <a:solidFill>
                  <a:srgbClr val="000000"/>
                </a:solidFill>
              </a:rPr>
              <a:pPr eaLnBrk="1" hangingPunct="1"/>
              <a:t>12</a:t>
            </a:fld>
            <a:endParaRPr lang="en-AU" altLang="en-US" dirty="0">
              <a:solidFill>
                <a:srgbClr val="000000"/>
              </a:solidFill>
            </a:endParaRPr>
          </a:p>
        </p:txBody>
      </p:sp>
      <p:sp>
        <p:nvSpPr>
          <p:cNvPr id="297987" name="Rectangle 2"/>
          <p:cNvSpPr>
            <a:spLocks noGrp="1" noRot="1" noChangeAspect="1" noChangeArrowheads="1" noTextEdit="1"/>
          </p:cNvSpPr>
          <p:nvPr>
            <p:ph type="sldImg"/>
          </p:nvPr>
        </p:nvSpPr>
        <p:spPr>
          <a:xfrm>
            <a:off x="901700" y="739775"/>
            <a:ext cx="4932363" cy="3700463"/>
          </a:xfrm>
          <a:ln/>
        </p:spPr>
      </p:sp>
      <p:sp>
        <p:nvSpPr>
          <p:cNvPr id="29798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232309389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B6C3A6-5560-4051-AB2C-1A76A3933191}" type="slidenum">
              <a:rPr lang="en-AU" altLang="en-US">
                <a:solidFill>
                  <a:srgbClr val="000000"/>
                </a:solidFill>
              </a:rPr>
              <a:pPr eaLnBrk="1" hangingPunct="1"/>
              <a:t>89</a:t>
            </a:fld>
            <a:endParaRPr lang="en-AU" altLang="en-US" dirty="0">
              <a:solidFill>
                <a:srgbClr val="000000"/>
              </a:solidFill>
            </a:endParaRPr>
          </a:p>
        </p:txBody>
      </p:sp>
      <p:sp>
        <p:nvSpPr>
          <p:cNvPr id="379907" name="Rectangle 2"/>
          <p:cNvSpPr>
            <a:spLocks noGrp="1" noRot="1" noChangeAspect="1" noChangeArrowheads="1" noTextEdit="1"/>
          </p:cNvSpPr>
          <p:nvPr>
            <p:ph type="sldImg"/>
          </p:nvPr>
        </p:nvSpPr>
        <p:spPr>
          <a:xfrm>
            <a:off x="917575" y="744538"/>
            <a:ext cx="4962525" cy="3722687"/>
          </a:xfrm>
          <a:ln/>
        </p:spPr>
      </p:sp>
      <p:sp>
        <p:nvSpPr>
          <p:cNvPr id="37990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50138542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91</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22830472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92</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89116035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B6C3A6-5560-4051-AB2C-1A76A3933191}" type="slidenum">
              <a:rPr lang="en-AU" altLang="en-US">
                <a:solidFill>
                  <a:srgbClr val="000000"/>
                </a:solidFill>
              </a:rPr>
              <a:pPr eaLnBrk="1" hangingPunct="1"/>
              <a:t>93</a:t>
            </a:fld>
            <a:endParaRPr lang="en-AU" altLang="en-US" dirty="0">
              <a:solidFill>
                <a:srgbClr val="000000"/>
              </a:solidFill>
            </a:endParaRPr>
          </a:p>
        </p:txBody>
      </p:sp>
      <p:sp>
        <p:nvSpPr>
          <p:cNvPr id="379907" name="Rectangle 2"/>
          <p:cNvSpPr>
            <a:spLocks noGrp="1" noRot="1" noChangeAspect="1" noChangeArrowheads="1" noTextEdit="1"/>
          </p:cNvSpPr>
          <p:nvPr>
            <p:ph type="sldImg"/>
          </p:nvPr>
        </p:nvSpPr>
        <p:spPr>
          <a:xfrm>
            <a:off x="917575" y="744538"/>
            <a:ext cx="4962525" cy="3722687"/>
          </a:xfrm>
          <a:ln/>
        </p:spPr>
      </p:sp>
      <p:sp>
        <p:nvSpPr>
          <p:cNvPr id="37990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26325003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94</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5717714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B6C3A6-5560-4051-AB2C-1A76A3933191}" type="slidenum">
              <a:rPr lang="en-AU" altLang="en-US">
                <a:solidFill>
                  <a:srgbClr val="000000"/>
                </a:solidFill>
              </a:rPr>
              <a:pPr eaLnBrk="1" hangingPunct="1"/>
              <a:t>96</a:t>
            </a:fld>
            <a:endParaRPr lang="en-AU" altLang="en-US" dirty="0">
              <a:solidFill>
                <a:srgbClr val="000000"/>
              </a:solidFill>
            </a:endParaRPr>
          </a:p>
        </p:txBody>
      </p:sp>
      <p:sp>
        <p:nvSpPr>
          <p:cNvPr id="379907" name="Rectangle 2"/>
          <p:cNvSpPr>
            <a:spLocks noGrp="1" noRot="1" noChangeAspect="1" noChangeArrowheads="1" noTextEdit="1"/>
          </p:cNvSpPr>
          <p:nvPr>
            <p:ph type="sldImg"/>
          </p:nvPr>
        </p:nvSpPr>
        <p:spPr>
          <a:xfrm>
            <a:off x="917575" y="744538"/>
            <a:ext cx="4962525" cy="3722687"/>
          </a:xfrm>
          <a:ln/>
        </p:spPr>
      </p:sp>
      <p:sp>
        <p:nvSpPr>
          <p:cNvPr id="37990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6531169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98</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2914911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99</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32261895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B6C3A6-5560-4051-AB2C-1A76A3933191}" type="slidenum">
              <a:rPr lang="en-AU" altLang="en-US">
                <a:solidFill>
                  <a:srgbClr val="000000"/>
                </a:solidFill>
              </a:rPr>
              <a:pPr eaLnBrk="1" hangingPunct="1"/>
              <a:t>100</a:t>
            </a:fld>
            <a:endParaRPr lang="en-AU" altLang="en-US" dirty="0">
              <a:solidFill>
                <a:srgbClr val="000000"/>
              </a:solidFill>
            </a:endParaRPr>
          </a:p>
        </p:txBody>
      </p:sp>
      <p:sp>
        <p:nvSpPr>
          <p:cNvPr id="379907" name="Rectangle 2"/>
          <p:cNvSpPr>
            <a:spLocks noGrp="1" noRot="1" noChangeAspect="1" noChangeArrowheads="1" noTextEdit="1"/>
          </p:cNvSpPr>
          <p:nvPr>
            <p:ph type="sldImg"/>
          </p:nvPr>
        </p:nvSpPr>
        <p:spPr>
          <a:xfrm>
            <a:off x="917575" y="744538"/>
            <a:ext cx="4962525" cy="3722687"/>
          </a:xfrm>
          <a:ln/>
        </p:spPr>
      </p:sp>
      <p:sp>
        <p:nvSpPr>
          <p:cNvPr id="37990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20580771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101</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465628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FB105D8-163C-4816-AD75-3C3A724A0A55}" type="slidenum">
              <a:rPr lang="en-AU" altLang="en-US">
                <a:solidFill>
                  <a:srgbClr val="000000"/>
                </a:solidFill>
              </a:rPr>
              <a:pPr eaLnBrk="1" hangingPunct="1"/>
              <a:t>13</a:t>
            </a:fld>
            <a:endParaRPr lang="en-AU" altLang="en-US" dirty="0">
              <a:solidFill>
                <a:srgbClr val="000000"/>
              </a:solidFill>
            </a:endParaRPr>
          </a:p>
        </p:txBody>
      </p:sp>
      <p:sp>
        <p:nvSpPr>
          <p:cNvPr id="299011" name="Rectangle 2"/>
          <p:cNvSpPr>
            <a:spLocks noGrp="1" noRot="1" noChangeAspect="1" noChangeArrowheads="1" noTextEdit="1"/>
          </p:cNvSpPr>
          <p:nvPr>
            <p:ph type="sldImg"/>
          </p:nvPr>
        </p:nvSpPr>
        <p:spPr>
          <a:xfrm>
            <a:off x="901700" y="739775"/>
            <a:ext cx="4932363" cy="3700463"/>
          </a:xfrm>
          <a:ln/>
        </p:spPr>
      </p:sp>
      <p:sp>
        <p:nvSpPr>
          <p:cNvPr id="299012"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12668859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104</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5864322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B6C3A6-5560-4051-AB2C-1A76A3933191}" type="slidenum">
              <a:rPr lang="en-AU" altLang="en-US">
                <a:solidFill>
                  <a:srgbClr val="000000"/>
                </a:solidFill>
              </a:rPr>
              <a:pPr eaLnBrk="1" hangingPunct="1"/>
              <a:t>105</a:t>
            </a:fld>
            <a:endParaRPr lang="en-AU" altLang="en-US" dirty="0">
              <a:solidFill>
                <a:srgbClr val="000000"/>
              </a:solidFill>
            </a:endParaRPr>
          </a:p>
        </p:txBody>
      </p:sp>
      <p:sp>
        <p:nvSpPr>
          <p:cNvPr id="379907" name="Rectangle 2"/>
          <p:cNvSpPr>
            <a:spLocks noGrp="1" noRot="1" noChangeAspect="1" noChangeArrowheads="1" noTextEdit="1"/>
          </p:cNvSpPr>
          <p:nvPr>
            <p:ph type="sldImg"/>
          </p:nvPr>
        </p:nvSpPr>
        <p:spPr>
          <a:xfrm>
            <a:off x="917575" y="744538"/>
            <a:ext cx="4962525" cy="3722687"/>
          </a:xfrm>
          <a:ln/>
        </p:spPr>
      </p:sp>
      <p:sp>
        <p:nvSpPr>
          <p:cNvPr id="37990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41096908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7B6C3A6-5560-4051-AB2C-1A76A3933191}" type="slidenum">
              <a:rPr lang="en-AU" altLang="en-US">
                <a:solidFill>
                  <a:srgbClr val="000000"/>
                </a:solidFill>
              </a:rPr>
              <a:pPr eaLnBrk="1" hangingPunct="1"/>
              <a:t>106</a:t>
            </a:fld>
            <a:endParaRPr lang="en-AU" altLang="en-US" dirty="0">
              <a:solidFill>
                <a:srgbClr val="000000"/>
              </a:solidFill>
            </a:endParaRPr>
          </a:p>
        </p:txBody>
      </p:sp>
      <p:sp>
        <p:nvSpPr>
          <p:cNvPr id="379907" name="Rectangle 2"/>
          <p:cNvSpPr>
            <a:spLocks noGrp="1" noRot="1" noChangeAspect="1" noChangeArrowheads="1" noTextEdit="1"/>
          </p:cNvSpPr>
          <p:nvPr>
            <p:ph type="sldImg"/>
          </p:nvPr>
        </p:nvSpPr>
        <p:spPr>
          <a:xfrm>
            <a:off x="917575" y="744538"/>
            <a:ext cx="4962525" cy="3722687"/>
          </a:xfrm>
          <a:ln/>
        </p:spPr>
      </p:sp>
      <p:sp>
        <p:nvSpPr>
          <p:cNvPr id="37990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7432700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52FFBC-2D10-4E38-87C9-678AF73AF649}" type="slidenum">
              <a:rPr lang="en-AU" altLang="en-US">
                <a:solidFill>
                  <a:srgbClr val="000000"/>
                </a:solidFill>
              </a:rPr>
              <a:pPr eaLnBrk="1" hangingPunct="1"/>
              <a:t>107</a:t>
            </a:fld>
            <a:endParaRPr lang="en-AU" altLang="en-US" dirty="0">
              <a:solidFill>
                <a:srgbClr val="000000"/>
              </a:solidFill>
            </a:endParaRPr>
          </a:p>
        </p:txBody>
      </p:sp>
      <p:sp>
        <p:nvSpPr>
          <p:cNvPr id="541699" name="Rectangle 2"/>
          <p:cNvSpPr>
            <a:spLocks noGrp="1" noRot="1" noChangeAspect="1" noChangeArrowheads="1" noTextEdit="1"/>
          </p:cNvSpPr>
          <p:nvPr>
            <p:ph type="sldImg"/>
          </p:nvPr>
        </p:nvSpPr>
        <p:spPr>
          <a:xfrm>
            <a:off x="917575" y="744538"/>
            <a:ext cx="4962525" cy="3722687"/>
          </a:xfrm>
          <a:ln/>
        </p:spPr>
      </p:sp>
      <p:sp>
        <p:nvSpPr>
          <p:cNvPr id="541700"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56334614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52FFBC-2D10-4E38-87C9-678AF73AF649}" type="slidenum">
              <a:rPr lang="en-AU" altLang="en-US">
                <a:solidFill>
                  <a:srgbClr val="000000"/>
                </a:solidFill>
              </a:rPr>
              <a:pPr eaLnBrk="1" hangingPunct="1"/>
              <a:t>108</a:t>
            </a:fld>
            <a:endParaRPr lang="en-AU" altLang="en-US" dirty="0">
              <a:solidFill>
                <a:srgbClr val="000000"/>
              </a:solidFill>
            </a:endParaRPr>
          </a:p>
        </p:txBody>
      </p:sp>
      <p:sp>
        <p:nvSpPr>
          <p:cNvPr id="541699" name="Rectangle 2"/>
          <p:cNvSpPr>
            <a:spLocks noGrp="1" noRot="1" noChangeAspect="1" noChangeArrowheads="1" noTextEdit="1"/>
          </p:cNvSpPr>
          <p:nvPr>
            <p:ph type="sldImg"/>
          </p:nvPr>
        </p:nvSpPr>
        <p:spPr>
          <a:xfrm>
            <a:off x="917575" y="744538"/>
            <a:ext cx="4962525" cy="3722687"/>
          </a:xfrm>
          <a:ln/>
        </p:spPr>
      </p:sp>
      <p:sp>
        <p:nvSpPr>
          <p:cNvPr id="541700"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4730368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110</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4590495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111</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7610746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112</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00335709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113</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8434727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114</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401596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7D8FF7-CA8B-4379-A15E-0ED271E6ED02}" type="slidenum">
              <a:rPr lang="en-AU" altLang="en-US">
                <a:solidFill>
                  <a:srgbClr val="000000"/>
                </a:solidFill>
              </a:rPr>
              <a:pPr eaLnBrk="1" hangingPunct="1"/>
              <a:t>14</a:t>
            </a:fld>
            <a:endParaRPr lang="en-AU" altLang="en-US" dirty="0">
              <a:solidFill>
                <a:srgbClr val="000000"/>
              </a:solidFill>
            </a:endParaRPr>
          </a:p>
        </p:txBody>
      </p:sp>
      <p:sp>
        <p:nvSpPr>
          <p:cNvPr id="297987" name="Rectangle 2"/>
          <p:cNvSpPr>
            <a:spLocks noGrp="1" noRot="1" noChangeAspect="1" noChangeArrowheads="1" noTextEdit="1"/>
          </p:cNvSpPr>
          <p:nvPr>
            <p:ph type="sldImg"/>
          </p:nvPr>
        </p:nvSpPr>
        <p:spPr>
          <a:xfrm>
            <a:off x="901700" y="739775"/>
            <a:ext cx="4932363" cy="3700463"/>
          </a:xfrm>
          <a:ln/>
        </p:spPr>
      </p:sp>
      <p:sp>
        <p:nvSpPr>
          <p:cNvPr id="29798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255417273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115</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11196165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117</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4120260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118</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117970974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23B844C-9C07-46AF-8F5C-CDF7F73E65CF}" type="slidenum">
              <a:rPr lang="en-AU" altLang="en-US">
                <a:solidFill>
                  <a:srgbClr val="000000"/>
                </a:solidFill>
              </a:rPr>
              <a:pPr eaLnBrk="1" hangingPunct="1"/>
              <a:t>119</a:t>
            </a:fld>
            <a:endParaRPr lang="en-AU" altLang="en-US" dirty="0">
              <a:solidFill>
                <a:srgbClr val="000000"/>
              </a:solidFill>
            </a:endParaRPr>
          </a:p>
        </p:txBody>
      </p:sp>
      <p:sp>
        <p:nvSpPr>
          <p:cNvPr id="291843" name="Rectangle 2"/>
          <p:cNvSpPr>
            <a:spLocks noGrp="1" noRot="1" noChangeAspect="1" noChangeArrowheads="1" noTextEdit="1"/>
          </p:cNvSpPr>
          <p:nvPr>
            <p:ph type="sldImg"/>
          </p:nvPr>
        </p:nvSpPr>
        <p:spPr>
          <a:xfrm>
            <a:off x="900113" y="739775"/>
            <a:ext cx="4935537" cy="3700463"/>
          </a:xfrm>
          <a:ln/>
        </p:spPr>
      </p:sp>
      <p:sp>
        <p:nvSpPr>
          <p:cNvPr id="291844"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solidFill>
                <a:prstClr val="black"/>
              </a:solidFill>
            </a:endParaRPr>
          </a:p>
        </p:txBody>
      </p:sp>
    </p:spTree>
    <p:extLst>
      <p:ext uri="{BB962C8B-B14F-4D97-AF65-F5344CB8AC3E}">
        <p14:creationId xmlns:p14="http://schemas.microsoft.com/office/powerpoint/2010/main" val="410085673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solidFill>
                  <a:prstClr val="black"/>
                </a:solidFill>
              </a:rPr>
              <a:pPr eaLnBrk="1" hangingPunct="1"/>
              <a:t>120</a:t>
            </a:fld>
            <a:endParaRPr lang="en-AU" altLang="en-US" dirty="0">
              <a:solidFill>
                <a:prstClr val="black"/>
              </a:solidFill>
            </a:endParaRPr>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solidFill>
                <a:prstClr val="black"/>
              </a:solidFill>
            </a:endParaRPr>
          </a:p>
        </p:txBody>
      </p:sp>
    </p:spTree>
    <p:extLst>
      <p:ext uri="{BB962C8B-B14F-4D97-AF65-F5344CB8AC3E}">
        <p14:creationId xmlns:p14="http://schemas.microsoft.com/office/powerpoint/2010/main" val="307476605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121</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337507301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122</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91416729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123</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268786888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pPr eaLnBrk="1" hangingPunct="1"/>
              <a:t>124</a:t>
            </a:fld>
            <a:endParaRPr lang="en-AU" altLang="en-US" dirty="0"/>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p>
        </p:txBody>
      </p:sp>
    </p:spTree>
    <p:extLst>
      <p:ext uri="{BB962C8B-B14F-4D97-AF65-F5344CB8AC3E}">
        <p14:creationId xmlns:p14="http://schemas.microsoft.com/office/powerpoint/2010/main" val="297096983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Slide Image Placeholder 1"/>
          <p:cNvSpPr>
            <a:spLocks noGrp="1" noRot="1" noChangeAspect="1" noTextEdit="1"/>
          </p:cNvSpPr>
          <p:nvPr>
            <p:ph type="sldImg"/>
          </p:nvPr>
        </p:nvSpPr>
        <p:spPr>
          <a:xfrm>
            <a:off x="917575" y="744538"/>
            <a:ext cx="4962525" cy="3722687"/>
          </a:xfrm>
          <a:ln/>
        </p:spPr>
      </p:sp>
      <p:sp>
        <p:nvSpPr>
          <p:cNvPr id="116740" name="Slide Number Placeholder 3"/>
          <p:cNvSpPr>
            <a:spLocks noGrp="1"/>
          </p:cNvSpPr>
          <p:nvPr>
            <p:ph type="sldNum" sz="quarter" idx="5"/>
          </p:nvPr>
        </p:nvSpPr>
        <p:spPr>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FFEB3B7-7191-422A-AE53-02C2A00E511D}" type="slidenum">
              <a:rPr lang="en-AU" altLang="en-US">
                <a:solidFill>
                  <a:prstClr val="black"/>
                </a:solidFill>
              </a:rPr>
              <a:pPr eaLnBrk="1" hangingPunct="1"/>
              <a:t>125</a:t>
            </a:fld>
            <a:endParaRPr lang="en-AU" altLang="en-US" dirty="0">
              <a:solidFill>
                <a:prstClr val="black"/>
              </a:solidFill>
            </a:endParaRPr>
          </a:p>
        </p:txBody>
      </p:sp>
      <p:sp>
        <p:nvSpPr>
          <p:cNvPr id="292868" name="Notes Placeholder 4"/>
          <p:cNvSpPr>
            <a:spLocks noGrp="1"/>
          </p:cNvSpPr>
          <p:nvPr/>
        </p:nvSpPr>
        <p:spPr bwMode="auto">
          <a:xfrm>
            <a:off x="679450" y="4714875"/>
            <a:ext cx="5438775"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30000"/>
              </a:spcBef>
            </a:pPr>
            <a:endParaRPr lang="en-US" altLang="en-US" sz="1200" dirty="0">
              <a:solidFill>
                <a:prstClr val="black"/>
              </a:solidFill>
            </a:endParaRPr>
          </a:p>
        </p:txBody>
      </p:sp>
    </p:spTree>
    <p:extLst>
      <p:ext uri="{BB962C8B-B14F-4D97-AF65-F5344CB8AC3E}">
        <p14:creationId xmlns:p14="http://schemas.microsoft.com/office/powerpoint/2010/main" val="2313947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5105D2-0AA9-48DF-86B7-0A0EB57508B1}" type="datetime1">
              <a:rPr lang="en-IE" smtClean="0"/>
              <a:t>04/01/2024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06901B5-DBB5-43F1-A6B9-86AF04D78ED4}" type="slidenum">
              <a:rPr lang="en-IE" smtClean="0"/>
              <a:t>‹#›</a:t>
            </a:fld>
            <a:endParaRPr lang="en-IE" dirty="0"/>
          </a:p>
        </p:txBody>
      </p:sp>
    </p:spTree>
    <p:extLst>
      <p:ext uri="{BB962C8B-B14F-4D97-AF65-F5344CB8AC3E}">
        <p14:creationId xmlns:p14="http://schemas.microsoft.com/office/powerpoint/2010/main" val="3715506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A5184B-67FA-40DF-AD88-789DB996F855}" type="datetime1">
              <a:rPr lang="en-IE" smtClean="0"/>
              <a:t>04/01/2024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06901B5-DBB5-43F1-A6B9-86AF04D78ED4}" type="slidenum">
              <a:rPr lang="en-IE" smtClean="0"/>
              <a:t>‹#›</a:t>
            </a:fld>
            <a:endParaRPr lang="en-IE" dirty="0"/>
          </a:p>
        </p:txBody>
      </p:sp>
    </p:spTree>
    <p:extLst>
      <p:ext uri="{BB962C8B-B14F-4D97-AF65-F5344CB8AC3E}">
        <p14:creationId xmlns:p14="http://schemas.microsoft.com/office/powerpoint/2010/main" val="2306280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92BC2B-83BE-4B4A-822E-18FAE6ADFFD0}" type="datetime1">
              <a:rPr lang="en-IE" smtClean="0"/>
              <a:t>04/01/2024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06901B5-DBB5-43F1-A6B9-86AF04D78ED4}" type="slidenum">
              <a:rPr lang="en-IE" smtClean="0"/>
              <a:t>‹#›</a:t>
            </a:fld>
            <a:endParaRPr lang="en-IE" dirty="0"/>
          </a:p>
        </p:txBody>
      </p:sp>
    </p:spTree>
    <p:extLst>
      <p:ext uri="{BB962C8B-B14F-4D97-AF65-F5344CB8AC3E}">
        <p14:creationId xmlns:p14="http://schemas.microsoft.com/office/powerpoint/2010/main" val="912152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extLst>
            </p:spPr>
            <p:txBody>
              <a:bodyPr/>
              <a:lstStyle/>
              <a:p>
                <a:pPr eaLnBrk="0" fontAlgn="base" hangingPunct="0">
                  <a:spcBef>
                    <a:spcPct val="0"/>
                  </a:spcBef>
                  <a:spcAft>
                    <a:spcPct val="0"/>
                  </a:spcAft>
                  <a:defRPr/>
                </a:pPr>
                <a:endParaRPr lang="en-AU" dirty="0">
                  <a:solidFill>
                    <a:srgbClr val="FFFFFF"/>
                  </a:solidFill>
                  <a:latin typeface="Arial" charset="0"/>
                  <a:ea typeface="MS PGothic" panose="020B0600070205080204" pitchFamily="34" charset="-128"/>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extLst>
            </p:spPr>
            <p:txBody>
              <a:bodyPr/>
              <a:lstStyle/>
              <a:p>
                <a:pPr eaLnBrk="0" fontAlgn="base" hangingPunct="0">
                  <a:spcBef>
                    <a:spcPct val="0"/>
                  </a:spcBef>
                  <a:spcAft>
                    <a:spcPct val="0"/>
                  </a:spcAft>
                  <a:defRPr/>
                </a:pPr>
                <a:endParaRPr lang="en-AU" dirty="0">
                  <a:solidFill>
                    <a:srgbClr val="FFFFFF"/>
                  </a:solidFill>
                  <a:latin typeface="Arial" charset="0"/>
                  <a:ea typeface="MS PGothic" panose="020B0600070205080204" pitchFamily="34" charset="-128"/>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extLst>
            </p:spPr>
            <p:txBody>
              <a:bodyPr/>
              <a:lstStyle/>
              <a:p>
                <a:pPr eaLnBrk="0" fontAlgn="base" hangingPunct="0">
                  <a:spcBef>
                    <a:spcPct val="0"/>
                  </a:spcBef>
                  <a:spcAft>
                    <a:spcPct val="0"/>
                  </a:spcAft>
                  <a:defRPr/>
                </a:pPr>
                <a:endParaRPr lang="en-AU" dirty="0">
                  <a:solidFill>
                    <a:srgbClr val="FFFFFF"/>
                  </a:solidFill>
                  <a:latin typeface="Arial" charset="0"/>
                  <a:ea typeface="MS PGothic" panose="020B0600070205080204" pitchFamily="34" charset="-128"/>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dirty="0">
                  <a:solidFill>
                    <a:srgbClr val="FFFFFF"/>
                  </a:solidFill>
                  <a:latin typeface="Arial" panose="020B0604020202020204" pitchFamily="34" charset="0"/>
                  <a:ea typeface="MS PGothic" panose="020B0600070205080204" pitchFamily="34" charset="-128"/>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extLst>
            </p:spPr>
            <p:txBody>
              <a:bodyPr/>
              <a:lstStyle/>
              <a:p>
                <a:pPr eaLnBrk="0" fontAlgn="base" hangingPunct="0">
                  <a:spcBef>
                    <a:spcPct val="0"/>
                  </a:spcBef>
                  <a:spcAft>
                    <a:spcPct val="0"/>
                  </a:spcAft>
                  <a:defRPr/>
                </a:pPr>
                <a:endParaRPr lang="en-AU" dirty="0">
                  <a:solidFill>
                    <a:srgbClr val="FFFFFF"/>
                  </a:solidFill>
                  <a:latin typeface="Arial" charset="0"/>
                  <a:ea typeface="MS PGothic" panose="020B0600070205080204" pitchFamily="34" charset="-128"/>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extLst>
          </p:spPr>
          <p:txBody>
            <a:bodyPr/>
            <a:lstStyle/>
            <a:p>
              <a:pPr eaLnBrk="0" fontAlgn="base" hangingPunct="0">
                <a:spcBef>
                  <a:spcPct val="0"/>
                </a:spcBef>
                <a:spcAft>
                  <a:spcPct val="0"/>
                </a:spcAft>
                <a:defRPr/>
              </a:pPr>
              <a:endParaRPr lang="en-AU" dirty="0">
                <a:solidFill>
                  <a:srgbClr val="FFFFFF"/>
                </a:solidFill>
                <a:latin typeface="Arial" charset="0"/>
                <a:ea typeface="MS PGothic" panose="020B0600070205080204" pitchFamily="34" charset="-128"/>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616 h 1906"/>
                <a:gd name="T4" fmla="*/ 6035 w 5740"/>
                <a:gd name="T5" fmla="*/ 616 h 1906"/>
                <a:gd name="T6" fmla="*/ 603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dirty="0">
                <a:solidFill>
                  <a:srgbClr val="FFFFFF"/>
                </a:solidFill>
                <a:latin typeface="Arial" panose="020B0604020202020204" pitchFamily="34" charset="0"/>
                <a:ea typeface="MS PGothic" panose="020B0600070205080204" pitchFamily="34" charset="-128"/>
              </a:endParaRPr>
            </a:p>
          </p:txBody>
        </p:sp>
      </p:grpSp>
      <p:sp>
        <p:nvSpPr>
          <p:cNvPr id="77835" name="Rectangle 11"/>
          <p:cNvSpPr>
            <a:spLocks noGrp="1" noChangeArrowheads="1"/>
          </p:cNvSpPr>
          <p:nvPr>
            <p:ph type="ctrTitle" sz="quarter"/>
          </p:nvPr>
        </p:nvSpPr>
        <p:spPr>
          <a:xfrm>
            <a:off x="685800" y="1736725"/>
            <a:ext cx="7772400" cy="1920875"/>
          </a:xfrm>
        </p:spPr>
        <p:txBody>
          <a:bodyPr/>
          <a:lstStyle>
            <a:lvl1pPr>
              <a:defRPr/>
            </a:lvl1pPr>
          </a:lstStyle>
          <a:p>
            <a:pPr lvl="0"/>
            <a:r>
              <a:rPr lang="en-AU" noProof="0"/>
              <a:t>Click to edit Master title style</a:t>
            </a:r>
          </a:p>
        </p:txBody>
      </p:sp>
      <p:sp>
        <p:nvSpPr>
          <p:cNvPr id="7783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AU" noProof="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AU" dirty="0">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AU" dirty="0">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smtClean="0"/>
            </a:lvl1pPr>
          </a:lstStyle>
          <a:p>
            <a:pPr>
              <a:defRPr/>
            </a:pPr>
            <a:fld id="{6BCC3A99-2A22-4768-B88C-D6CD067101CE}" type="slidenum">
              <a:rPr lang="en-AU" altLang="en-US">
                <a:solidFill>
                  <a:srgbClr val="FFFFFF"/>
                </a:solidFill>
              </a:rPr>
              <a:pPr>
                <a:defRPr/>
              </a:pPr>
              <a:t>‹#›</a:t>
            </a:fld>
            <a:endParaRPr lang="en-AU" altLang="en-US" dirty="0">
              <a:solidFill>
                <a:srgbClr val="FFFFFF"/>
              </a:solidFill>
            </a:endParaRPr>
          </a:p>
        </p:txBody>
      </p:sp>
    </p:spTree>
    <p:extLst>
      <p:ext uri="{BB962C8B-B14F-4D97-AF65-F5344CB8AC3E}">
        <p14:creationId xmlns:p14="http://schemas.microsoft.com/office/powerpoint/2010/main" val="283310860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2"/>
          <p:cNvSpPr>
            <a:spLocks noGrp="1" noChangeArrowheads="1"/>
          </p:cNvSpPr>
          <p:nvPr>
            <p:ph type="dt" sz="half" idx="10"/>
          </p:nvPr>
        </p:nvSpPr>
        <p:spPr/>
        <p:txBody>
          <a:bodyPr/>
          <a:lstStyle>
            <a:lvl1pPr>
              <a:defRPr/>
            </a:lvl1pPr>
          </a:lstStyle>
          <a:p>
            <a:pPr>
              <a:defRPr/>
            </a:pPr>
            <a:endParaRPr lang="en-AU" dirty="0">
              <a:solidFill>
                <a:srgbClr val="FFFFFF"/>
              </a:solidFill>
            </a:endParaRPr>
          </a:p>
        </p:txBody>
      </p:sp>
      <p:sp>
        <p:nvSpPr>
          <p:cNvPr id="5" name="Rectangle 3"/>
          <p:cNvSpPr>
            <a:spLocks noGrp="1" noChangeArrowheads="1"/>
          </p:cNvSpPr>
          <p:nvPr>
            <p:ph type="sldNum" sz="quarter" idx="11"/>
          </p:nvPr>
        </p:nvSpPr>
        <p:spPr/>
        <p:txBody>
          <a:bodyPr/>
          <a:lstStyle>
            <a:lvl1pPr>
              <a:defRPr smtClean="0"/>
            </a:lvl1pPr>
          </a:lstStyle>
          <a:p>
            <a:pPr>
              <a:defRPr/>
            </a:pPr>
            <a:fld id="{6BB5F143-438D-4F7C-B6F0-D45B85DB92AF}" type="slidenum">
              <a:rPr lang="en-AU" altLang="en-US">
                <a:solidFill>
                  <a:srgbClr val="FFFFFF"/>
                </a:solidFill>
              </a:rPr>
              <a:pPr>
                <a:defRPr/>
              </a:pPr>
              <a:t>‹#›</a:t>
            </a:fld>
            <a:endParaRPr lang="en-AU" altLang="en-US" dirty="0">
              <a:solidFill>
                <a:srgbClr val="FFFFFF"/>
              </a:solidFill>
            </a:endParaRPr>
          </a:p>
        </p:txBody>
      </p:sp>
      <p:sp>
        <p:nvSpPr>
          <p:cNvPr id="6" name="Rectangle 14"/>
          <p:cNvSpPr>
            <a:spLocks noGrp="1" noChangeArrowheads="1"/>
          </p:cNvSpPr>
          <p:nvPr>
            <p:ph type="ftr" sz="quarter" idx="12"/>
          </p:nvPr>
        </p:nvSpPr>
        <p:spPr/>
        <p:txBody>
          <a:bodyPr/>
          <a:lstStyle>
            <a:lvl1pPr>
              <a:defRPr/>
            </a:lvl1pPr>
          </a:lstStyle>
          <a:p>
            <a:pPr>
              <a:defRPr/>
            </a:pPr>
            <a:endParaRPr lang="en-AU" dirty="0">
              <a:solidFill>
                <a:srgbClr val="FFFFFF"/>
              </a:solidFill>
            </a:endParaRPr>
          </a:p>
        </p:txBody>
      </p:sp>
    </p:spTree>
    <p:extLst>
      <p:ext uri="{BB962C8B-B14F-4D97-AF65-F5344CB8AC3E}">
        <p14:creationId xmlns:p14="http://schemas.microsoft.com/office/powerpoint/2010/main" val="16369090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p:txBody>
          <a:bodyPr/>
          <a:lstStyle>
            <a:lvl1pPr>
              <a:defRPr/>
            </a:lvl1pPr>
          </a:lstStyle>
          <a:p>
            <a:pPr>
              <a:defRPr/>
            </a:pPr>
            <a:endParaRPr lang="en-AU" dirty="0">
              <a:solidFill>
                <a:srgbClr val="FFFFFF"/>
              </a:solidFill>
            </a:endParaRPr>
          </a:p>
        </p:txBody>
      </p:sp>
      <p:sp>
        <p:nvSpPr>
          <p:cNvPr id="5" name="Rectangle 3"/>
          <p:cNvSpPr>
            <a:spLocks noGrp="1" noChangeArrowheads="1"/>
          </p:cNvSpPr>
          <p:nvPr>
            <p:ph type="sldNum" sz="quarter" idx="11"/>
          </p:nvPr>
        </p:nvSpPr>
        <p:spPr/>
        <p:txBody>
          <a:bodyPr/>
          <a:lstStyle>
            <a:lvl1pPr>
              <a:defRPr smtClean="0"/>
            </a:lvl1pPr>
          </a:lstStyle>
          <a:p>
            <a:pPr>
              <a:defRPr/>
            </a:pPr>
            <a:fld id="{C39067FC-8B41-4183-A957-8F7CA41F8FCE}" type="slidenum">
              <a:rPr lang="en-AU" altLang="en-US">
                <a:solidFill>
                  <a:srgbClr val="FFFFFF"/>
                </a:solidFill>
              </a:rPr>
              <a:pPr>
                <a:defRPr/>
              </a:pPr>
              <a:t>‹#›</a:t>
            </a:fld>
            <a:endParaRPr lang="en-AU" altLang="en-US" dirty="0">
              <a:solidFill>
                <a:srgbClr val="FFFFFF"/>
              </a:solidFill>
            </a:endParaRPr>
          </a:p>
        </p:txBody>
      </p:sp>
      <p:sp>
        <p:nvSpPr>
          <p:cNvPr id="6" name="Rectangle 14"/>
          <p:cNvSpPr>
            <a:spLocks noGrp="1" noChangeArrowheads="1"/>
          </p:cNvSpPr>
          <p:nvPr>
            <p:ph type="ftr" sz="quarter" idx="12"/>
          </p:nvPr>
        </p:nvSpPr>
        <p:spPr/>
        <p:txBody>
          <a:bodyPr/>
          <a:lstStyle>
            <a:lvl1pPr>
              <a:defRPr/>
            </a:lvl1pPr>
          </a:lstStyle>
          <a:p>
            <a:pPr>
              <a:defRPr/>
            </a:pPr>
            <a:endParaRPr lang="en-AU" dirty="0">
              <a:solidFill>
                <a:srgbClr val="FFFFFF"/>
              </a:solidFill>
            </a:endParaRPr>
          </a:p>
        </p:txBody>
      </p:sp>
    </p:spTree>
    <p:extLst>
      <p:ext uri="{BB962C8B-B14F-4D97-AF65-F5344CB8AC3E}">
        <p14:creationId xmlns:p14="http://schemas.microsoft.com/office/powerpoint/2010/main" val="138481666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2"/>
          <p:cNvSpPr>
            <a:spLocks noGrp="1" noChangeArrowheads="1"/>
          </p:cNvSpPr>
          <p:nvPr>
            <p:ph type="dt" sz="half" idx="10"/>
          </p:nvPr>
        </p:nvSpPr>
        <p:spPr/>
        <p:txBody>
          <a:bodyPr/>
          <a:lstStyle>
            <a:lvl1pPr>
              <a:defRPr/>
            </a:lvl1pPr>
          </a:lstStyle>
          <a:p>
            <a:pPr>
              <a:defRPr/>
            </a:pPr>
            <a:endParaRPr lang="en-AU" dirty="0">
              <a:solidFill>
                <a:srgbClr val="FFFFFF"/>
              </a:solidFill>
            </a:endParaRPr>
          </a:p>
        </p:txBody>
      </p:sp>
      <p:sp>
        <p:nvSpPr>
          <p:cNvPr id="6" name="Rectangle 3"/>
          <p:cNvSpPr>
            <a:spLocks noGrp="1" noChangeArrowheads="1"/>
          </p:cNvSpPr>
          <p:nvPr>
            <p:ph type="sldNum" sz="quarter" idx="11"/>
          </p:nvPr>
        </p:nvSpPr>
        <p:spPr/>
        <p:txBody>
          <a:bodyPr/>
          <a:lstStyle>
            <a:lvl1pPr>
              <a:defRPr smtClean="0"/>
            </a:lvl1pPr>
          </a:lstStyle>
          <a:p>
            <a:pPr>
              <a:defRPr/>
            </a:pPr>
            <a:fld id="{28102B51-1305-421D-8188-AA28D696052C}" type="slidenum">
              <a:rPr lang="en-AU" altLang="en-US">
                <a:solidFill>
                  <a:srgbClr val="FFFFFF"/>
                </a:solidFill>
              </a:rPr>
              <a:pPr>
                <a:defRPr/>
              </a:pPr>
              <a:t>‹#›</a:t>
            </a:fld>
            <a:endParaRPr lang="en-AU" altLang="en-US" dirty="0">
              <a:solidFill>
                <a:srgbClr val="FFFFFF"/>
              </a:solidFill>
            </a:endParaRPr>
          </a:p>
        </p:txBody>
      </p:sp>
      <p:sp>
        <p:nvSpPr>
          <p:cNvPr id="7" name="Rectangle 14"/>
          <p:cNvSpPr>
            <a:spLocks noGrp="1" noChangeArrowheads="1"/>
          </p:cNvSpPr>
          <p:nvPr>
            <p:ph type="ftr" sz="quarter" idx="12"/>
          </p:nvPr>
        </p:nvSpPr>
        <p:spPr/>
        <p:txBody>
          <a:bodyPr/>
          <a:lstStyle>
            <a:lvl1pPr>
              <a:defRPr/>
            </a:lvl1pPr>
          </a:lstStyle>
          <a:p>
            <a:pPr>
              <a:defRPr/>
            </a:pPr>
            <a:endParaRPr lang="en-AU" dirty="0">
              <a:solidFill>
                <a:srgbClr val="FFFFFF"/>
              </a:solidFill>
            </a:endParaRPr>
          </a:p>
        </p:txBody>
      </p:sp>
    </p:spTree>
    <p:extLst>
      <p:ext uri="{BB962C8B-B14F-4D97-AF65-F5344CB8AC3E}">
        <p14:creationId xmlns:p14="http://schemas.microsoft.com/office/powerpoint/2010/main" val="331863365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2"/>
          <p:cNvSpPr>
            <a:spLocks noGrp="1" noChangeArrowheads="1"/>
          </p:cNvSpPr>
          <p:nvPr>
            <p:ph type="dt" sz="half" idx="10"/>
          </p:nvPr>
        </p:nvSpPr>
        <p:spPr/>
        <p:txBody>
          <a:bodyPr/>
          <a:lstStyle>
            <a:lvl1pPr>
              <a:defRPr/>
            </a:lvl1pPr>
          </a:lstStyle>
          <a:p>
            <a:pPr>
              <a:defRPr/>
            </a:pPr>
            <a:endParaRPr lang="en-AU" dirty="0">
              <a:solidFill>
                <a:srgbClr val="FFFFFF"/>
              </a:solidFill>
            </a:endParaRPr>
          </a:p>
        </p:txBody>
      </p:sp>
      <p:sp>
        <p:nvSpPr>
          <p:cNvPr id="8" name="Rectangle 3"/>
          <p:cNvSpPr>
            <a:spLocks noGrp="1" noChangeArrowheads="1"/>
          </p:cNvSpPr>
          <p:nvPr>
            <p:ph type="sldNum" sz="quarter" idx="11"/>
          </p:nvPr>
        </p:nvSpPr>
        <p:spPr/>
        <p:txBody>
          <a:bodyPr/>
          <a:lstStyle>
            <a:lvl1pPr>
              <a:defRPr smtClean="0"/>
            </a:lvl1pPr>
          </a:lstStyle>
          <a:p>
            <a:pPr>
              <a:defRPr/>
            </a:pPr>
            <a:fld id="{D1FD9ADA-3111-47DD-9D3D-BFF77093E118}" type="slidenum">
              <a:rPr lang="en-AU" altLang="en-US">
                <a:solidFill>
                  <a:srgbClr val="FFFFFF"/>
                </a:solidFill>
              </a:rPr>
              <a:pPr>
                <a:defRPr/>
              </a:pPr>
              <a:t>‹#›</a:t>
            </a:fld>
            <a:endParaRPr lang="en-AU" altLang="en-US" dirty="0">
              <a:solidFill>
                <a:srgbClr val="FFFFFF"/>
              </a:solidFill>
            </a:endParaRPr>
          </a:p>
        </p:txBody>
      </p:sp>
      <p:sp>
        <p:nvSpPr>
          <p:cNvPr id="9" name="Rectangle 14"/>
          <p:cNvSpPr>
            <a:spLocks noGrp="1" noChangeArrowheads="1"/>
          </p:cNvSpPr>
          <p:nvPr>
            <p:ph type="ftr" sz="quarter" idx="12"/>
          </p:nvPr>
        </p:nvSpPr>
        <p:spPr/>
        <p:txBody>
          <a:bodyPr/>
          <a:lstStyle>
            <a:lvl1pPr>
              <a:defRPr/>
            </a:lvl1pPr>
          </a:lstStyle>
          <a:p>
            <a:pPr>
              <a:defRPr/>
            </a:pPr>
            <a:endParaRPr lang="en-AU" dirty="0">
              <a:solidFill>
                <a:srgbClr val="FFFFFF"/>
              </a:solidFill>
            </a:endParaRPr>
          </a:p>
        </p:txBody>
      </p:sp>
    </p:spTree>
    <p:extLst>
      <p:ext uri="{BB962C8B-B14F-4D97-AF65-F5344CB8AC3E}">
        <p14:creationId xmlns:p14="http://schemas.microsoft.com/office/powerpoint/2010/main" val="345768135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2"/>
          <p:cNvSpPr>
            <a:spLocks noGrp="1" noChangeArrowheads="1"/>
          </p:cNvSpPr>
          <p:nvPr>
            <p:ph type="dt" sz="half" idx="10"/>
          </p:nvPr>
        </p:nvSpPr>
        <p:spPr/>
        <p:txBody>
          <a:bodyPr/>
          <a:lstStyle>
            <a:lvl1pPr>
              <a:defRPr/>
            </a:lvl1pPr>
          </a:lstStyle>
          <a:p>
            <a:pPr>
              <a:defRPr/>
            </a:pPr>
            <a:endParaRPr lang="en-AU" dirty="0">
              <a:solidFill>
                <a:srgbClr val="FFFFFF"/>
              </a:solidFill>
            </a:endParaRPr>
          </a:p>
        </p:txBody>
      </p:sp>
      <p:sp>
        <p:nvSpPr>
          <p:cNvPr id="4" name="Rectangle 3"/>
          <p:cNvSpPr>
            <a:spLocks noGrp="1" noChangeArrowheads="1"/>
          </p:cNvSpPr>
          <p:nvPr>
            <p:ph type="sldNum" sz="quarter" idx="11"/>
          </p:nvPr>
        </p:nvSpPr>
        <p:spPr/>
        <p:txBody>
          <a:bodyPr/>
          <a:lstStyle>
            <a:lvl1pPr>
              <a:defRPr smtClean="0"/>
            </a:lvl1pPr>
          </a:lstStyle>
          <a:p>
            <a:pPr>
              <a:defRPr/>
            </a:pPr>
            <a:fld id="{56E86FD7-4D92-48E9-BD3C-6E5F5E928823}" type="slidenum">
              <a:rPr lang="en-AU" altLang="en-US">
                <a:solidFill>
                  <a:srgbClr val="FFFFFF"/>
                </a:solidFill>
              </a:rPr>
              <a:pPr>
                <a:defRPr/>
              </a:pPr>
              <a:t>‹#›</a:t>
            </a:fld>
            <a:endParaRPr lang="en-AU" altLang="en-US" dirty="0">
              <a:solidFill>
                <a:srgbClr val="FFFFFF"/>
              </a:solidFill>
            </a:endParaRPr>
          </a:p>
        </p:txBody>
      </p:sp>
      <p:sp>
        <p:nvSpPr>
          <p:cNvPr id="5" name="Rectangle 14"/>
          <p:cNvSpPr>
            <a:spLocks noGrp="1" noChangeArrowheads="1"/>
          </p:cNvSpPr>
          <p:nvPr>
            <p:ph type="ftr" sz="quarter" idx="12"/>
          </p:nvPr>
        </p:nvSpPr>
        <p:spPr/>
        <p:txBody>
          <a:bodyPr/>
          <a:lstStyle>
            <a:lvl1pPr>
              <a:defRPr/>
            </a:lvl1pPr>
          </a:lstStyle>
          <a:p>
            <a:pPr>
              <a:defRPr/>
            </a:pPr>
            <a:endParaRPr lang="en-AU" dirty="0">
              <a:solidFill>
                <a:srgbClr val="FFFFFF"/>
              </a:solidFill>
            </a:endParaRPr>
          </a:p>
        </p:txBody>
      </p:sp>
    </p:spTree>
    <p:extLst>
      <p:ext uri="{BB962C8B-B14F-4D97-AF65-F5344CB8AC3E}">
        <p14:creationId xmlns:p14="http://schemas.microsoft.com/office/powerpoint/2010/main" val="250755224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a:defRPr/>
            </a:lvl1pPr>
          </a:lstStyle>
          <a:p>
            <a:pPr>
              <a:defRPr/>
            </a:pPr>
            <a:endParaRPr lang="en-AU" dirty="0">
              <a:solidFill>
                <a:srgbClr val="FFFFFF"/>
              </a:solidFill>
            </a:endParaRPr>
          </a:p>
        </p:txBody>
      </p:sp>
      <p:sp>
        <p:nvSpPr>
          <p:cNvPr id="3" name="Rectangle 3"/>
          <p:cNvSpPr>
            <a:spLocks noGrp="1" noChangeArrowheads="1"/>
          </p:cNvSpPr>
          <p:nvPr>
            <p:ph type="sldNum" sz="quarter" idx="11"/>
          </p:nvPr>
        </p:nvSpPr>
        <p:spPr/>
        <p:txBody>
          <a:bodyPr/>
          <a:lstStyle>
            <a:lvl1pPr>
              <a:defRPr smtClean="0"/>
            </a:lvl1pPr>
          </a:lstStyle>
          <a:p>
            <a:pPr>
              <a:defRPr/>
            </a:pPr>
            <a:fld id="{B0911BA7-FADE-4DFF-B061-A96891796B21}" type="slidenum">
              <a:rPr lang="en-AU" altLang="en-US">
                <a:solidFill>
                  <a:srgbClr val="FFFFFF"/>
                </a:solidFill>
              </a:rPr>
              <a:pPr>
                <a:defRPr/>
              </a:pPr>
              <a:t>‹#›</a:t>
            </a:fld>
            <a:endParaRPr lang="en-AU" altLang="en-US" dirty="0">
              <a:solidFill>
                <a:srgbClr val="FFFFFF"/>
              </a:solidFill>
            </a:endParaRPr>
          </a:p>
        </p:txBody>
      </p:sp>
      <p:sp>
        <p:nvSpPr>
          <p:cNvPr id="4" name="Rectangle 14"/>
          <p:cNvSpPr>
            <a:spLocks noGrp="1" noChangeArrowheads="1"/>
          </p:cNvSpPr>
          <p:nvPr>
            <p:ph type="ftr" sz="quarter" idx="12"/>
          </p:nvPr>
        </p:nvSpPr>
        <p:spPr/>
        <p:txBody>
          <a:bodyPr/>
          <a:lstStyle>
            <a:lvl1pPr>
              <a:defRPr/>
            </a:lvl1pPr>
          </a:lstStyle>
          <a:p>
            <a:pPr>
              <a:defRPr/>
            </a:pPr>
            <a:endParaRPr lang="en-AU" dirty="0">
              <a:solidFill>
                <a:srgbClr val="FFFFFF"/>
              </a:solidFill>
            </a:endParaRPr>
          </a:p>
        </p:txBody>
      </p:sp>
    </p:spTree>
    <p:extLst>
      <p:ext uri="{BB962C8B-B14F-4D97-AF65-F5344CB8AC3E}">
        <p14:creationId xmlns:p14="http://schemas.microsoft.com/office/powerpoint/2010/main" val="218793396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AU" dirty="0">
              <a:solidFill>
                <a:srgbClr val="FFFFFF"/>
              </a:solidFill>
            </a:endParaRPr>
          </a:p>
        </p:txBody>
      </p:sp>
      <p:sp>
        <p:nvSpPr>
          <p:cNvPr id="6" name="Rectangle 3"/>
          <p:cNvSpPr>
            <a:spLocks noGrp="1" noChangeArrowheads="1"/>
          </p:cNvSpPr>
          <p:nvPr>
            <p:ph type="sldNum" sz="quarter" idx="11"/>
          </p:nvPr>
        </p:nvSpPr>
        <p:spPr/>
        <p:txBody>
          <a:bodyPr/>
          <a:lstStyle>
            <a:lvl1pPr>
              <a:defRPr smtClean="0"/>
            </a:lvl1pPr>
          </a:lstStyle>
          <a:p>
            <a:pPr>
              <a:defRPr/>
            </a:pPr>
            <a:fld id="{0D82E3AA-5079-4794-80A4-FBC677B06848}" type="slidenum">
              <a:rPr lang="en-AU" altLang="en-US">
                <a:solidFill>
                  <a:srgbClr val="FFFFFF"/>
                </a:solidFill>
              </a:rPr>
              <a:pPr>
                <a:defRPr/>
              </a:pPr>
              <a:t>‹#›</a:t>
            </a:fld>
            <a:endParaRPr lang="en-AU" altLang="en-US" dirty="0">
              <a:solidFill>
                <a:srgbClr val="FFFFFF"/>
              </a:solidFill>
            </a:endParaRPr>
          </a:p>
        </p:txBody>
      </p:sp>
      <p:sp>
        <p:nvSpPr>
          <p:cNvPr id="7" name="Rectangle 14"/>
          <p:cNvSpPr>
            <a:spLocks noGrp="1" noChangeArrowheads="1"/>
          </p:cNvSpPr>
          <p:nvPr>
            <p:ph type="ftr" sz="quarter" idx="12"/>
          </p:nvPr>
        </p:nvSpPr>
        <p:spPr/>
        <p:txBody>
          <a:bodyPr/>
          <a:lstStyle>
            <a:lvl1pPr>
              <a:defRPr/>
            </a:lvl1pPr>
          </a:lstStyle>
          <a:p>
            <a:pPr>
              <a:defRPr/>
            </a:pPr>
            <a:endParaRPr lang="en-AU" dirty="0">
              <a:solidFill>
                <a:srgbClr val="FFFFFF"/>
              </a:solidFill>
            </a:endParaRPr>
          </a:p>
        </p:txBody>
      </p:sp>
    </p:spTree>
    <p:extLst>
      <p:ext uri="{BB962C8B-B14F-4D97-AF65-F5344CB8AC3E}">
        <p14:creationId xmlns:p14="http://schemas.microsoft.com/office/powerpoint/2010/main" val="33976302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1C38C4-B797-44D9-B9E3-6148DEE22A22}" type="datetime1">
              <a:rPr lang="en-IE" smtClean="0"/>
              <a:t>04/01/2024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06901B5-DBB5-43F1-A6B9-86AF04D78ED4}" type="slidenum">
              <a:rPr lang="en-IE" smtClean="0"/>
              <a:t>‹#›</a:t>
            </a:fld>
            <a:endParaRPr lang="en-IE" dirty="0"/>
          </a:p>
        </p:txBody>
      </p:sp>
    </p:spTree>
    <p:extLst>
      <p:ext uri="{BB962C8B-B14F-4D97-AF65-F5344CB8AC3E}">
        <p14:creationId xmlns:p14="http://schemas.microsoft.com/office/powerpoint/2010/main" val="1842214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p:txBody>
          <a:bodyPr/>
          <a:lstStyle>
            <a:lvl1pPr>
              <a:defRPr/>
            </a:lvl1pPr>
          </a:lstStyle>
          <a:p>
            <a:pPr>
              <a:defRPr/>
            </a:pPr>
            <a:endParaRPr lang="en-AU" dirty="0">
              <a:solidFill>
                <a:srgbClr val="FFFFFF"/>
              </a:solidFill>
            </a:endParaRPr>
          </a:p>
        </p:txBody>
      </p:sp>
      <p:sp>
        <p:nvSpPr>
          <p:cNvPr id="6" name="Rectangle 3"/>
          <p:cNvSpPr>
            <a:spLocks noGrp="1" noChangeArrowheads="1"/>
          </p:cNvSpPr>
          <p:nvPr>
            <p:ph type="sldNum" sz="quarter" idx="11"/>
          </p:nvPr>
        </p:nvSpPr>
        <p:spPr/>
        <p:txBody>
          <a:bodyPr/>
          <a:lstStyle>
            <a:lvl1pPr>
              <a:defRPr smtClean="0"/>
            </a:lvl1pPr>
          </a:lstStyle>
          <a:p>
            <a:pPr>
              <a:defRPr/>
            </a:pPr>
            <a:fld id="{1992815F-8B04-4682-B5B9-5E05E1C04172}" type="slidenum">
              <a:rPr lang="en-AU" altLang="en-US">
                <a:solidFill>
                  <a:srgbClr val="FFFFFF"/>
                </a:solidFill>
              </a:rPr>
              <a:pPr>
                <a:defRPr/>
              </a:pPr>
              <a:t>‹#›</a:t>
            </a:fld>
            <a:endParaRPr lang="en-AU" altLang="en-US" dirty="0">
              <a:solidFill>
                <a:srgbClr val="FFFFFF"/>
              </a:solidFill>
            </a:endParaRPr>
          </a:p>
        </p:txBody>
      </p:sp>
      <p:sp>
        <p:nvSpPr>
          <p:cNvPr id="7" name="Rectangle 14"/>
          <p:cNvSpPr>
            <a:spLocks noGrp="1" noChangeArrowheads="1"/>
          </p:cNvSpPr>
          <p:nvPr>
            <p:ph type="ftr" sz="quarter" idx="12"/>
          </p:nvPr>
        </p:nvSpPr>
        <p:spPr/>
        <p:txBody>
          <a:bodyPr/>
          <a:lstStyle>
            <a:lvl1pPr>
              <a:defRPr/>
            </a:lvl1pPr>
          </a:lstStyle>
          <a:p>
            <a:pPr>
              <a:defRPr/>
            </a:pPr>
            <a:endParaRPr lang="en-AU" dirty="0">
              <a:solidFill>
                <a:srgbClr val="FFFFFF"/>
              </a:solidFill>
            </a:endParaRPr>
          </a:p>
        </p:txBody>
      </p:sp>
    </p:spTree>
    <p:extLst>
      <p:ext uri="{BB962C8B-B14F-4D97-AF65-F5344CB8AC3E}">
        <p14:creationId xmlns:p14="http://schemas.microsoft.com/office/powerpoint/2010/main" val="205444840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2"/>
          <p:cNvSpPr>
            <a:spLocks noGrp="1" noChangeArrowheads="1"/>
          </p:cNvSpPr>
          <p:nvPr>
            <p:ph type="dt" sz="half" idx="10"/>
          </p:nvPr>
        </p:nvSpPr>
        <p:spPr/>
        <p:txBody>
          <a:bodyPr/>
          <a:lstStyle>
            <a:lvl1pPr>
              <a:defRPr/>
            </a:lvl1pPr>
          </a:lstStyle>
          <a:p>
            <a:pPr>
              <a:defRPr/>
            </a:pPr>
            <a:endParaRPr lang="en-AU" dirty="0">
              <a:solidFill>
                <a:srgbClr val="FFFFFF"/>
              </a:solidFill>
            </a:endParaRPr>
          </a:p>
        </p:txBody>
      </p:sp>
      <p:sp>
        <p:nvSpPr>
          <p:cNvPr id="5" name="Rectangle 3"/>
          <p:cNvSpPr>
            <a:spLocks noGrp="1" noChangeArrowheads="1"/>
          </p:cNvSpPr>
          <p:nvPr>
            <p:ph type="sldNum" sz="quarter" idx="11"/>
          </p:nvPr>
        </p:nvSpPr>
        <p:spPr/>
        <p:txBody>
          <a:bodyPr/>
          <a:lstStyle>
            <a:lvl1pPr>
              <a:defRPr smtClean="0"/>
            </a:lvl1pPr>
          </a:lstStyle>
          <a:p>
            <a:pPr>
              <a:defRPr/>
            </a:pPr>
            <a:fld id="{40E539C9-D1C1-4D87-915E-A58EEB291ABE}" type="slidenum">
              <a:rPr lang="en-AU" altLang="en-US">
                <a:solidFill>
                  <a:srgbClr val="FFFFFF"/>
                </a:solidFill>
              </a:rPr>
              <a:pPr>
                <a:defRPr/>
              </a:pPr>
              <a:t>‹#›</a:t>
            </a:fld>
            <a:endParaRPr lang="en-AU" altLang="en-US" dirty="0">
              <a:solidFill>
                <a:srgbClr val="FFFFFF"/>
              </a:solidFill>
            </a:endParaRPr>
          </a:p>
        </p:txBody>
      </p:sp>
      <p:sp>
        <p:nvSpPr>
          <p:cNvPr id="6" name="Rectangle 14"/>
          <p:cNvSpPr>
            <a:spLocks noGrp="1" noChangeArrowheads="1"/>
          </p:cNvSpPr>
          <p:nvPr>
            <p:ph type="ftr" sz="quarter" idx="12"/>
          </p:nvPr>
        </p:nvSpPr>
        <p:spPr/>
        <p:txBody>
          <a:bodyPr/>
          <a:lstStyle>
            <a:lvl1pPr>
              <a:defRPr/>
            </a:lvl1pPr>
          </a:lstStyle>
          <a:p>
            <a:pPr>
              <a:defRPr/>
            </a:pPr>
            <a:endParaRPr lang="en-AU" dirty="0">
              <a:solidFill>
                <a:srgbClr val="FFFFFF"/>
              </a:solidFill>
            </a:endParaRPr>
          </a:p>
        </p:txBody>
      </p:sp>
    </p:spTree>
    <p:extLst>
      <p:ext uri="{BB962C8B-B14F-4D97-AF65-F5344CB8AC3E}">
        <p14:creationId xmlns:p14="http://schemas.microsoft.com/office/powerpoint/2010/main" val="103033420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2"/>
          <p:cNvSpPr>
            <a:spLocks noGrp="1" noChangeArrowheads="1"/>
          </p:cNvSpPr>
          <p:nvPr>
            <p:ph type="dt" sz="half" idx="10"/>
          </p:nvPr>
        </p:nvSpPr>
        <p:spPr/>
        <p:txBody>
          <a:bodyPr/>
          <a:lstStyle>
            <a:lvl1pPr>
              <a:defRPr/>
            </a:lvl1pPr>
          </a:lstStyle>
          <a:p>
            <a:pPr>
              <a:defRPr/>
            </a:pPr>
            <a:endParaRPr lang="en-AU" dirty="0">
              <a:solidFill>
                <a:srgbClr val="FFFFFF"/>
              </a:solidFill>
            </a:endParaRPr>
          </a:p>
        </p:txBody>
      </p:sp>
      <p:sp>
        <p:nvSpPr>
          <p:cNvPr id="5" name="Rectangle 3"/>
          <p:cNvSpPr>
            <a:spLocks noGrp="1" noChangeArrowheads="1"/>
          </p:cNvSpPr>
          <p:nvPr>
            <p:ph type="sldNum" sz="quarter" idx="11"/>
          </p:nvPr>
        </p:nvSpPr>
        <p:spPr/>
        <p:txBody>
          <a:bodyPr/>
          <a:lstStyle>
            <a:lvl1pPr>
              <a:defRPr smtClean="0"/>
            </a:lvl1pPr>
          </a:lstStyle>
          <a:p>
            <a:pPr>
              <a:defRPr/>
            </a:pPr>
            <a:fld id="{8DFFEF48-FA07-44FE-88BD-08DF933DD40F}" type="slidenum">
              <a:rPr lang="en-AU" altLang="en-US">
                <a:solidFill>
                  <a:srgbClr val="FFFFFF"/>
                </a:solidFill>
              </a:rPr>
              <a:pPr>
                <a:defRPr/>
              </a:pPr>
              <a:t>‹#›</a:t>
            </a:fld>
            <a:endParaRPr lang="en-AU" altLang="en-US" dirty="0">
              <a:solidFill>
                <a:srgbClr val="FFFFFF"/>
              </a:solidFill>
            </a:endParaRPr>
          </a:p>
        </p:txBody>
      </p:sp>
      <p:sp>
        <p:nvSpPr>
          <p:cNvPr id="6" name="Rectangle 14"/>
          <p:cNvSpPr>
            <a:spLocks noGrp="1" noChangeArrowheads="1"/>
          </p:cNvSpPr>
          <p:nvPr>
            <p:ph type="ftr" sz="quarter" idx="12"/>
          </p:nvPr>
        </p:nvSpPr>
        <p:spPr/>
        <p:txBody>
          <a:bodyPr/>
          <a:lstStyle>
            <a:lvl1pPr>
              <a:defRPr/>
            </a:lvl1pPr>
          </a:lstStyle>
          <a:p>
            <a:pPr>
              <a:defRPr/>
            </a:pPr>
            <a:endParaRPr lang="en-AU" dirty="0">
              <a:solidFill>
                <a:srgbClr val="FFFFFF"/>
              </a:solidFill>
            </a:endParaRPr>
          </a:p>
        </p:txBody>
      </p:sp>
    </p:spTree>
    <p:extLst>
      <p:ext uri="{BB962C8B-B14F-4D97-AF65-F5344CB8AC3E}">
        <p14:creationId xmlns:p14="http://schemas.microsoft.com/office/powerpoint/2010/main" val="266547753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Rectangle 2"/>
          <p:cNvSpPr>
            <a:spLocks noGrp="1" noChangeArrowheads="1"/>
          </p:cNvSpPr>
          <p:nvPr>
            <p:ph type="dt" sz="half" idx="10"/>
          </p:nvPr>
        </p:nvSpPr>
        <p:spPr/>
        <p:txBody>
          <a:bodyPr/>
          <a:lstStyle>
            <a:lvl1pPr>
              <a:defRPr/>
            </a:lvl1pPr>
          </a:lstStyle>
          <a:p>
            <a:pPr>
              <a:defRPr/>
            </a:pPr>
            <a:endParaRPr lang="en-AU" dirty="0">
              <a:solidFill>
                <a:srgbClr val="FFFFFF"/>
              </a:solidFill>
            </a:endParaRPr>
          </a:p>
        </p:txBody>
      </p:sp>
      <p:sp>
        <p:nvSpPr>
          <p:cNvPr id="4" name="Rectangle 3"/>
          <p:cNvSpPr>
            <a:spLocks noGrp="1" noChangeArrowheads="1"/>
          </p:cNvSpPr>
          <p:nvPr>
            <p:ph type="sldNum" sz="quarter" idx="11"/>
          </p:nvPr>
        </p:nvSpPr>
        <p:spPr/>
        <p:txBody>
          <a:bodyPr/>
          <a:lstStyle>
            <a:lvl1pPr>
              <a:defRPr smtClean="0"/>
            </a:lvl1pPr>
          </a:lstStyle>
          <a:p>
            <a:pPr>
              <a:defRPr/>
            </a:pPr>
            <a:fld id="{69875431-6A4B-424C-A4B6-7FED5E0792BF}" type="slidenum">
              <a:rPr lang="en-AU" altLang="en-US">
                <a:solidFill>
                  <a:srgbClr val="FFFFFF"/>
                </a:solidFill>
              </a:rPr>
              <a:pPr>
                <a:defRPr/>
              </a:pPr>
              <a:t>‹#›</a:t>
            </a:fld>
            <a:endParaRPr lang="en-AU" altLang="en-US" dirty="0">
              <a:solidFill>
                <a:srgbClr val="FFFFFF"/>
              </a:solidFill>
            </a:endParaRPr>
          </a:p>
        </p:txBody>
      </p:sp>
      <p:sp>
        <p:nvSpPr>
          <p:cNvPr id="5" name="Rectangle 14"/>
          <p:cNvSpPr>
            <a:spLocks noGrp="1" noChangeArrowheads="1"/>
          </p:cNvSpPr>
          <p:nvPr>
            <p:ph type="ftr" sz="quarter" idx="12"/>
          </p:nvPr>
        </p:nvSpPr>
        <p:spPr/>
        <p:txBody>
          <a:bodyPr/>
          <a:lstStyle>
            <a:lvl1pPr>
              <a:defRPr/>
            </a:lvl1pPr>
          </a:lstStyle>
          <a:p>
            <a:pPr>
              <a:defRPr/>
            </a:pPr>
            <a:endParaRPr lang="en-AU" dirty="0">
              <a:solidFill>
                <a:srgbClr val="FFFFFF"/>
              </a:solidFill>
            </a:endParaRPr>
          </a:p>
        </p:txBody>
      </p:sp>
    </p:spTree>
    <p:extLst>
      <p:ext uri="{BB962C8B-B14F-4D97-AF65-F5344CB8AC3E}">
        <p14:creationId xmlns:p14="http://schemas.microsoft.com/office/powerpoint/2010/main" val="191226472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5105D2-0AA9-48DF-86B7-0A0EB57508B1}" type="datetime1">
              <a:rPr lang="en-IE" smtClean="0"/>
              <a:t>04/01/2024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06901B5-DBB5-43F1-A6B9-86AF04D78ED4}" type="slidenum">
              <a:rPr lang="en-IE" smtClean="0"/>
              <a:t>‹#›</a:t>
            </a:fld>
            <a:endParaRPr lang="en-IE" dirty="0"/>
          </a:p>
        </p:txBody>
      </p:sp>
    </p:spTree>
    <p:extLst>
      <p:ext uri="{BB962C8B-B14F-4D97-AF65-F5344CB8AC3E}">
        <p14:creationId xmlns:p14="http://schemas.microsoft.com/office/powerpoint/2010/main" val="1397006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1C38C4-B797-44D9-B9E3-6148DEE22A22}" type="datetime1">
              <a:rPr lang="en-IE" smtClean="0"/>
              <a:t>04/01/2024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06901B5-DBB5-43F1-A6B9-86AF04D78ED4}" type="slidenum">
              <a:rPr lang="en-IE" smtClean="0"/>
              <a:t>‹#›</a:t>
            </a:fld>
            <a:endParaRPr lang="en-IE" dirty="0"/>
          </a:p>
        </p:txBody>
      </p:sp>
    </p:spTree>
    <p:extLst>
      <p:ext uri="{BB962C8B-B14F-4D97-AF65-F5344CB8AC3E}">
        <p14:creationId xmlns:p14="http://schemas.microsoft.com/office/powerpoint/2010/main" val="46736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C107CB-93B8-4C10-8B8D-8CDAF765FB09}" type="datetime1">
              <a:rPr lang="en-IE" smtClean="0"/>
              <a:t>04/01/2024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06901B5-DBB5-43F1-A6B9-86AF04D78ED4}" type="slidenum">
              <a:rPr lang="en-IE" smtClean="0"/>
              <a:t>‹#›</a:t>
            </a:fld>
            <a:endParaRPr lang="en-IE" dirty="0"/>
          </a:p>
        </p:txBody>
      </p:sp>
    </p:spTree>
    <p:extLst>
      <p:ext uri="{BB962C8B-B14F-4D97-AF65-F5344CB8AC3E}">
        <p14:creationId xmlns:p14="http://schemas.microsoft.com/office/powerpoint/2010/main" val="631004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635B5C-CEF3-42DC-8DF6-F77A68187C2D}" type="datetime1">
              <a:rPr lang="en-IE" smtClean="0"/>
              <a:t>04/01/2024</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C06901B5-DBB5-43F1-A6B9-86AF04D78ED4}" type="slidenum">
              <a:rPr lang="en-IE" smtClean="0"/>
              <a:t>‹#›</a:t>
            </a:fld>
            <a:endParaRPr lang="en-IE" dirty="0"/>
          </a:p>
        </p:txBody>
      </p:sp>
    </p:spTree>
    <p:extLst>
      <p:ext uri="{BB962C8B-B14F-4D97-AF65-F5344CB8AC3E}">
        <p14:creationId xmlns:p14="http://schemas.microsoft.com/office/powerpoint/2010/main" val="2872696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F4B418-B63B-481B-BC70-CECDD92D347A}" type="datetime1">
              <a:rPr lang="en-IE" smtClean="0"/>
              <a:t>04/01/2024</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C06901B5-DBB5-43F1-A6B9-86AF04D78ED4}" type="slidenum">
              <a:rPr lang="en-IE" smtClean="0"/>
              <a:t>‹#›</a:t>
            </a:fld>
            <a:endParaRPr lang="en-IE" dirty="0"/>
          </a:p>
        </p:txBody>
      </p:sp>
    </p:spTree>
    <p:extLst>
      <p:ext uri="{BB962C8B-B14F-4D97-AF65-F5344CB8AC3E}">
        <p14:creationId xmlns:p14="http://schemas.microsoft.com/office/powerpoint/2010/main" val="1724056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3616E9-7287-4380-892E-928BF74FBAD8}" type="datetime1">
              <a:rPr lang="en-IE" smtClean="0"/>
              <a:t>04/01/2024</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C06901B5-DBB5-43F1-A6B9-86AF04D78ED4}" type="slidenum">
              <a:rPr lang="en-IE" smtClean="0"/>
              <a:t>‹#›</a:t>
            </a:fld>
            <a:endParaRPr lang="en-IE" dirty="0"/>
          </a:p>
        </p:txBody>
      </p:sp>
    </p:spTree>
    <p:extLst>
      <p:ext uri="{BB962C8B-B14F-4D97-AF65-F5344CB8AC3E}">
        <p14:creationId xmlns:p14="http://schemas.microsoft.com/office/powerpoint/2010/main" val="2932206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C107CB-93B8-4C10-8B8D-8CDAF765FB09}" type="datetime1">
              <a:rPr lang="en-IE" smtClean="0"/>
              <a:t>04/01/2024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06901B5-DBB5-43F1-A6B9-86AF04D78ED4}" type="slidenum">
              <a:rPr lang="en-IE" smtClean="0"/>
              <a:t>‹#›</a:t>
            </a:fld>
            <a:endParaRPr lang="en-IE" dirty="0"/>
          </a:p>
        </p:txBody>
      </p:sp>
    </p:spTree>
    <p:extLst>
      <p:ext uri="{BB962C8B-B14F-4D97-AF65-F5344CB8AC3E}">
        <p14:creationId xmlns:p14="http://schemas.microsoft.com/office/powerpoint/2010/main" val="9986470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9FC43-89F2-46CD-A2FA-E364C95BAF61}" type="datetime1">
              <a:rPr lang="en-IE" smtClean="0"/>
              <a:t>04/01/2024</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C06901B5-DBB5-43F1-A6B9-86AF04D78ED4}" type="slidenum">
              <a:rPr lang="en-IE" smtClean="0"/>
              <a:t>‹#›</a:t>
            </a:fld>
            <a:endParaRPr lang="en-IE" dirty="0"/>
          </a:p>
        </p:txBody>
      </p:sp>
    </p:spTree>
    <p:extLst>
      <p:ext uri="{BB962C8B-B14F-4D97-AF65-F5344CB8AC3E}">
        <p14:creationId xmlns:p14="http://schemas.microsoft.com/office/powerpoint/2010/main" val="11600431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7F1B9F-4CAC-4AB8-9FB2-22C64C7D099D}" type="datetime1">
              <a:rPr lang="en-IE" smtClean="0"/>
              <a:t>04/01/2024</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C06901B5-DBB5-43F1-A6B9-86AF04D78ED4}" type="slidenum">
              <a:rPr lang="en-IE" smtClean="0"/>
              <a:t>‹#›</a:t>
            </a:fld>
            <a:endParaRPr lang="en-IE" dirty="0"/>
          </a:p>
        </p:txBody>
      </p:sp>
    </p:spTree>
    <p:extLst>
      <p:ext uri="{BB962C8B-B14F-4D97-AF65-F5344CB8AC3E}">
        <p14:creationId xmlns:p14="http://schemas.microsoft.com/office/powerpoint/2010/main" val="3638505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6F88F4-04FA-4159-A690-F9C063BE91DA}" type="datetime1">
              <a:rPr lang="en-IE" smtClean="0"/>
              <a:t>04/01/2024</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C06901B5-DBB5-43F1-A6B9-86AF04D78ED4}" type="slidenum">
              <a:rPr lang="en-IE" smtClean="0"/>
              <a:t>‹#›</a:t>
            </a:fld>
            <a:endParaRPr lang="en-IE" dirty="0"/>
          </a:p>
        </p:txBody>
      </p:sp>
    </p:spTree>
    <p:extLst>
      <p:ext uri="{BB962C8B-B14F-4D97-AF65-F5344CB8AC3E}">
        <p14:creationId xmlns:p14="http://schemas.microsoft.com/office/powerpoint/2010/main" val="2650034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A5184B-67FA-40DF-AD88-789DB996F855}" type="datetime1">
              <a:rPr lang="en-IE" smtClean="0"/>
              <a:t>04/01/2024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06901B5-DBB5-43F1-A6B9-86AF04D78ED4}" type="slidenum">
              <a:rPr lang="en-IE" smtClean="0"/>
              <a:t>‹#›</a:t>
            </a:fld>
            <a:endParaRPr lang="en-IE" dirty="0"/>
          </a:p>
        </p:txBody>
      </p:sp>
    </p:spTree>
    <p:extLst>
      <p:ext uri="{BB962C8B-B14F-4D97-AF65-F5344CB8AC3E}">
        <p14:creationId xmlns:p14="http://schemas.microsoft.com/office/powerpoint/2010/main" val="170788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92BC2B-83BE-4B4A-822E-18FAE6ADFFD0}" type="datetime1">
              <a:rPr lang="en-IE" smtClean="0"/>
              <a:t>04/01/2024</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C06901B5-DBB5-43F1-A6B9-86AF04D78ED4}" type="slidenum">
              <a:rPr lang="en-IE" smtClean="0"/>
              <a:t>‹#›</a:t>
            </a:fld>
            <a:endParaRPr lang="en-IE" dirty="0"/>
          </a:p>
        </p:txBody>
      </p:sp>
    </p:spTree>
    <p:extLst>
      <p:ext uri="{BB962C8B-B14F-4D97-AF65-F5344CB8AC3E}">
        <p14:creationId xmlns:p14="http://schemas.microsoft.com/office/powerpoint/2010/main" val="1884840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92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635B5C-CEF3-42DC-8DF6-F77A68187C2D}" type="datetime1">
              <a:rPr lang="en-IE" smtClean="0"/>
              <a:t>04/01/2024</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C06901B5-DBB5-43F1-A6B9-86AF04D78ED4}" type="slidenum">
              <a:rPr lang="en-IE" smtClean="0"/>
              <a:t>‹#›</a:t>
            </a:fld>
            <a:endParaRPr lang="en-IE" dirty="0"/>
          </a:p>
        </p:txBody>
      </p:sp>
    </p:spTree>
    <p:extLst>
      <p:ext uri="{BB962C8B-B14F-4D97-AF65-F5344CB8AC3E}">
        <p14:creationId xmlns:p14="http://schemas.microsoft.com/office/powerpoint/2010/main" val="286284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F4B418-B63B-481B-BC70-CECDD92D347A}" type="datetime1">
              <a:rPr lang="en-IE" smtClean="0"/>
              <a:t>04/01/2024</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C06901B5-DBB5-43F1-A6B9-86AF04D78ED4}" type="slidenum">
              <a:rPr lang="en-IE" smtClean="0"/>
              <a:t>‹#›</a:t>
            </a:fld>
            <a:endParaRPr lang="en-IE" dirty="0"/>
          </a:p>
        </p:txBody>
      </p:sp>
    </p:spTree>
    <p:extLst>
      <p:ext uri="{BB962C8B-B14F-4D97-AF65-F5344CB8AC3E}">
        <p14:creationId xmlns:p14="http://schemas.microsoft.com/office/powerpoint/2010/main" val="335267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3616E9-7287-4380-892E-928BF74FBAD8}" type="datetime1">
              <a:rPr lang="en-IE" smtClean="0"/>
              <a:t>04/01/2024</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C06901B5-DBB5-43F1-A6B9-86AF04D78ED4}" type="slidenum">
              <a:rPr lang="en-IE" smtClean="0"/>
              <a:t>‹#›</a:t>
            </a:fld>
            <a:endParaRPr lang="en-IE" dirty="0"/>
          </a:p>
        </p:txBody>
      </p:sp>
    </p:spTree>
    <p:extLst>
      <p:ext uri="{BB962C8B-B14F-4D97-AF65-F5344CB8AC3E}">
        <p14:creationId xmlns:p14="http://schemas.microsoft.com/office/powerpoint/2010/main" val="319331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9FC43-89F2-46CD-A2FA-E364C95BAF61}" type="datetime1">
              <a:rPr lang="en-IE" smtClean="0"/>
              <a:t>04/01/2024</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C06901B5-DBB5-43F1-A6B9-86AF04D78ED4}" type="slidenum">
              <a:rPr lang="en-IE" smtClean="0"/>
              <a:t>‹#›</a:t>
            </a:fld>
            <a:endParaRPr lang="en-IE" dirty="0"/>
          </a:p>
        </p:txBody>
      </p:sp>
    </p:spTree>
    <p:extLst>
      <p:ext uri="{BB962C8B-B14F-4D97-AF65-F5344CB8AC3E}">
        <p14:creationId xmlns:p14="http://schemas.microsoft.com/office/powerpoint/2010/main" val="964248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7F1B9F-4CAC-4AB8-9FB2-22C64C7D099D}" type="datetime1">
              <a:rPr lang="en-IE" smtClean="0"/>
              <a:t>04/01/2024</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C06901B5-DBB5-43F1-A6B9-86AF04D78ED4}" type="slidenum">
              <a:rPr lang="en-IE" smtClean="0"/>
              <a:t>‹#›</a:t>
            </a:fld>
            <a:endParaRPr lang="en-IE" dirty="0"/>
          </a:p>
        </p:txBody>
      </p:sp>
    </p:spTree>
    <p:extLst>
      <p:ext uri="{BB962C8B-B14F-4D97-AF65-F5344CB8AC3E}">
        <p14:creationId xmlns:p14="http://schemas.microsoft.com/office/powerpoint/2010/main" val="3835577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6F88F4-04FA-4159-A690-F9C063BE91DA}" type="datetime1">
              <a:rPr lang="en-IE" smtClean="0"/>
              <a:t>04/01/2024</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C06901B5-DBB5-43F1-A6B9-86AF04D78ED4}" type="slidenum">
              <a:rPr lang="en-IE" smtClean="0"/>
              <a:t>‹#›</a:t>
            </a:fld>
            <a:endParaRPr lang="en-IE" dirty="0"/>
          </a:p>
        </p:txBody>
      </p:sp>
    </p:spTree>
    <p:extLst>
      <p:ext uri="{BB962C8B-B14F-4D97-AF65-F5344CB8AC3E}">
        <p14:creationId xmlns:p14="http://schemas.microsoft.com/office/powerpoint/2010/main" val="2704741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9B38F-5D6E-46FD-BA61-EBB117DEEAC9}" type="datetime1">
              <a:rPr lang="en-IE" smtClean="0"/>
              <a:t>04/01/2024</a:t>
            </a:fld>
            <a:endParaRPr lang="en-I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901B5-DBB5-43F1-A6B9-86AF04D78ED4}" type="slidenum">
              <a:rPr lang="en-IE" smtClean="0"/>
              <a:t>‹#›</a:t>
            </a:fld>
            <a:endParaRPr lang="en-IE" dirty="0"/>
          </a:p>
        </p:txBody>
      </p:sp>
    </p:spTree>
    <p:extLst>
      <p:ext uri="{BB962C8B-B14F-4D97-AF65-F5344CB8AC3E}">
        <p14:creationId xmlns:p14="http://schemas.microsoft.com/office/powerpoint/2010/main" val="3044529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dt" sz="half" idx="2"/>
          </p:nvPr>
        </p:nvSpPr>
        <p:spPr bwMode="auto">
          <a:xfrm>
            <a:off x="457200" y="625157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fontAlgn="base">
              <a:spcBef>
                <a:spcPct val="0"/>
              </a:spcBef>
              <a:spcAft>
                <a:spcPct val="0"/>
              </a:spcAft>
              <a:defRPr/>
            </a:pPr>
            <a:endParaRPr lang="en-AU" dirty="0">
              <a:solidFill>
                <a:srgbClr val="FFFFFF"/>
              </a:solidFill>
            </a:endParaRPr>
          </a:p>
        </p:txBody>
      </p:sp>
      <p:sp>
        <p:nvSpPr>
          <p:cNvPr id="76803" name="Rectangle 3"/>
          <p:cNvSpPr>
            <a:spLocks noGrp="1" noChangeArrowheads="1"/>
          </p:cNvSpPr>
          <p:nvPr>
            <p:ph type="sldNum" sz="quarter" idx="4"/>
          </p:nvPr>
        </p:nvSpPr>
        <p:spPr bwMode="auto">
          <a:xfrm>
            <a:off x="6553200" y="6248400"/>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cs typeface="Arial" panose="020B0604020202020204" pitchFamily="34" charset="0"/>
              </a:defRPr>
            </a:lvl1pPr>
          </a:lstStyle>
          <a:p>
            <a:pPr fontAlgn="base">
              <a:spcBef>
                <a:spcPct val="0"/>
              </a:spcBef>
              <a:spcAft>
                <a:spcPct val="0"/>
              </a:spcAft>
              <a:defRPr/>
            </a:pPr>
            <a:fld id="{767EA335-AF0C-4BD0-AD85-7D86C8030AED}" type="slidenum">
              <a:rPr lang="en-AU" altLang="en-US">
                <a:solidFill>
                  <a:srgbClr val="FFFFFF"/>
                </a:solidFill>
                <a:latin typeface="Arial" panose="020B0604020202020204" pitchFamily="34" charset="0"/>
                <a:ea typeface="MS PGothic" panose="020B0600070205080204" pitchFamily="34" charset="-128"/>
              </a:rPr>
              <a:pPr fontAlgn="base">
                <a:spcBef>
                  <a:spcPct val="0"/>
                </a:spcBef>
                <a:spcAft>
                  <a:spcPct val="0"/>
                </a:spcAft>
                <a:defRPr/>
              </a:pPr>
              <a:t>‹#›</a:t>
            </a:fld>
            <a:endParaRPr lang="en-AU" altLang="en-US" dirty="0">
              <a:solidFill>
                <a:srgbClr val="FFFFFF"/>
              </a:solidFill>
              <a:latin typeface="Arial" panose="020B0604020202020204" pitchFamily="34" charset="0"/>
              <a:ea typeface="MS PGothic" panose="020B0600070205080204" pitchFamily="34" charset="-128"/>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76806"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extLst>
            </p:spPr>
            <p:txBody>
              <a:bodyPr/>
              <a:lstStyle/>
              <a:p>
                <a:pPr eaLnBrk="0" fontAlgn="base" hangingPunct="0">
                  <a:spcBef>
                    <a:spcPct val="0"/>
                  </a:spcBef>
                  <a:spcAft>
                    <a:spcPct val="0"/>
                  </a:spcAft>
                  <a:defRPr/>
                </a:pPr>
                <a:endParaRPr lang="en-AU" dirty="0">
                  <a:solidFill>
                    <a:srgbClr val="FFFFFF"/>
                  </a:solidFill>
                  <a:latin typeface="Arial" charset="0"/>
                  <a:ea typeface="MS PGothic" panose="020B0600070205080204" pitchFamily="34" charset="-128"/>
                </a:endParaRPr>
              </a:p>
            </p:txBody>
          </p:sp>
          <p:sp>
            <p:nvSpPr>
              <p:cNvPr id="76807"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extLst>
            </p:spPr>
            <p:txBody>
              <a:bodyPr/>
              <a:lstStyle/>
              <a:p>
                <a:pPr eaLnBrk="0" fontAlgn="base" hangingPunct="0">
                  <a:spcBef>
                    <a:spcPct val="0"/>
                  </a:spcBef>
                  <a:spcAft>
                    <a:spcPct val="0"/>
                  </a:spcAft>
                  <a:defRPr/>
                </a:pPr>
                <a:endParaRPr lang="en-AU" dirty="0">
                  <a:solidFill>
                    <a:srgbClr val="FFFFFF"/>
                  </a:solidFill>
                  <a:latin typeface="Arial" charset="0"/>
                  <a:ea typeface="MS PGothic" panose="020B0600070205080204" pitchFamily="34" charset="-128"/>
                </a:endParaRPr>
              </a:p>
            </p:txBody>
          </p:sp>
          <p:sp>
            <p:nvSpPr>
              <p:cNvPr id="76808"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extLst>
            </p:spPr>
            <p:txBody>
              <a:bodyPr/>
              <a:lstStyle/>
              <a:p>
                <a:pPr eaLnBrk="0" fontAlgn="base" hangingPunct="0">
                  <a:spcBef>
                    <a:spcPct val="0"/>
                  </a:spcBef>
                  <a:spcAft>
                    <a:spcPct val="0"/>
                  </a:spcAft>
                  <a:defRPr/>
                </a:pPr>
                <a:endParaRPr lang="en-AU" dirty="0">
                  <a:solidFill>
                    <a:srgbClr val="FFFFFF"/>
                  </a:solidFill>
                  <a:latin typeface="Arial" charset="0"/>
                  <a:ea typeface="MS PGothic" panose="020B0600070205080204" pitchFamily="34" charset="-128"/>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dirty="0">
                  <a:solidFill>
                    <a:srgbClr val="FFFFFF"/>
                  </a:solidFill>
                  <a:latin typeface="Arial" panose="020B0604020202020204" pitchFamily="34" charset="0"/>
                  <a:ea typeface="MS PGothic" panose="020B0600070205080204" pitchFamily="34" charset="-128"/>
                </a:endParaRPr>
              </a:p>
            </p:txBody>
          </p:sp>
          <p:sp>
            <p:nvSpPr>
              <p:cNvPr id="76810"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extLst>
            </p:spPr>
            <p:txBody>
              <a:bodyPr/>
              <a:lstStyle/>
              <a:p>
                <a:pPr eaLnBrk="0" fontAlgn="base" hangingPunct="0">
                  <a:spcBef>
                    <a:spcPct val="0"/>
                  </a:spcBef>
                  <a:spcAft>
                    <a:spcPct val="0"/>
                  </a:spcAft>
                  <a:defRPr/>
                </a:pPr>
                <a:endParaRPr lang="en-AU" dirty="0">
                  <a:solidFill>
                    <a:srgbClr val="FFFFFF"/>
                  </a:solidFill>
                  <a:latin typeface="Arial" charset="0"/>
                  <a:ea typeface="MS PGothic" panose="020B0600070205080204" pitchFamily="34" charset="-128"/>
                </a:endParaRPr>
              </a:p>
            </p:txBody>
          </p:sp>
        </p:grpSp>
        <p:sp>
          <p:nvSpPr>
            <p:cNvPr id="76811"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extLst>
          </p:spPr>
          <p:txBody>
            <a:bodyPr/>
            <a:lstStyle/>
            <a:p>
              <a:pPr eaLnBrk="0" fontAlgn="base" hangingPunct="0">
                <a:spcBef>
                  <a:spcPct val="0"/>
                </a:spcBef>
                <a:spcAft>
                  <a:spcPct val="0"/>
                </a:spcAft>
                <a:defRPr/>
              </a:pPr>
              <a:endParaRPr lang="en-AU" dirty="0">
                <a:solidFill>
                  <a:srgbClr val="FFFFFF"/>
                </a:solidFill>
                <a:latin typeface="Arial" charset="0"/>
                <a:ea typeface="MS PGothic" panose="020B0600070205080204" pitchFamily="34" charset="-128"/>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616 h 1906"/>
                <a:gd name="T4" fmla="*/ 6035 w 5740"/>
                <a:gd name="T5" fmla="*/ 616 h 1906"/>
                <a:gd name="T6" fmla="*/ 6035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IE" dirty="0">
                <a:solidFill>
                  <a:srgbClr val="FFFFFF"/>
                </a:solidFill>
                <a:latin typeface="Arial" panose="020B0604020202020204" pitchFamily="34" charset="0"/>
                <a:ea typeface="MS PGothic" panose="020B0600070205080204" pitchFamily="34" charset="-128"/>
              </a:endParaRPr>
            </a:p>
          </p:txBody>
        </p:sp>
      </p:grpSp>
      <p:sp>
        <p:nvSpPr>
          <p:cNvPr id="76813" name="Rectangle 13"/>
          <p:cNvSpPr>
            <a:spLocks noGrp="1" noRot="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76814" name="Rectangle 14"/>
          <p:cNvSpPr>
            <a:spLocks noGrp="1" noChangeArrowheads="1"/>
          </p:cNvSpPr>
          <p:nvPr>
            <p:ph type="ftr" sz="quarter" idx="3"/>
          </p:nvPr>
        </p:nvSpPr>
        <p:spPr bwMode="auto">
          <a:xfrm>
            <a:off x="3124200" y="6248400"/>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ea typeface="+mn-ea"/>
                <a:cs typeface="+mn-cs"/>
              </a:defRPr>
            </a:lvl1pPr>
          </a:lstStyle>
          <a:p>
            <a:pPr fontAlgn="base">
              <a:spcBef>
                <a:spcPct val="0"/>
              </a:spcBef>
              <a:spcAft>
                <a:spcPct val="0"/>
              </a:spcAft>
              <a:defRPr/>
            </a:pPr>
            <a:endParaRPr lang="en-AU" dirty="0">
              <a:solidFill>
                <a:srgbClr val="FFFFFF"/>
              </a:solidFill>
            </a:endParaRPr>
          </a:p>
        </p:txBody>
      </p:sp>
      <p:sp>
        <p:nvSpPr>
          <p:cNvPr id="76815" name="Rectangle 15"/>
          <p:cNvSpPr>
            <a:spLocks noGrp="1" noChangeArrowheads="1"/>
          </p:cNvSpPr>
          <p:nvPr>
            <p:ph type="body" idx="1"/>
          </p:nvPr>
        </p:nvSpPr>
        <p:spPr bwMode="auto">
          <a:xfrm>
            <a:off x="457200" y="1600200"/>
            <a:ext cx="82296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Tree>
    <p:extLst>
      <p:ext uri="{BB962C8B-B14F-4D97-AF65-F5344CB8AC3E}">
        <p14:creationId xmlns:p14="http://schemas.microsoft.com/office/powerpoint/2010/main" val="83978359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S PGothic" panose="020B0600070205080204" pitchFamily="34"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ea typeface="MS PGothic" panose="020B0600070205080204" pitchFamily="34" charset="-128"/>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ea typeface="MS PGothic" panose="020B0600070205080204" pitchFamily="34" charset="-128"/>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ea typeface="MS PGothic" panose="020B0600070205080204" pitchFamily="34" charset="-128"/>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ea typeface="MS PGothic" panose="020B0600070205080204" pitchFamily="34" charset="-128"/>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C0C0C0"/>
            </a:outerShdw>
          </a:effectLst>
          <a:latin typeface="+mn-lt"/>
          <a:ea typeface="MS PGothic" panose="020B0600070205080204" pitchFamily="34" charset="-128"/>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C0C0C0"/>
            </a:outerShdw>
          </a:effectLst>
          <a:latin typeface="+mn-lt"/>
          <a:ea typeface="MS PGothic" panose="020B0600070205080204" pitchFamily="34" charset="-128"/>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C0C0C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ea typeface="MS PGothic" panose="020B0600070205080204" pitchFamily="34" charset="-128"/>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C0C0C0"/>
            </a:outerShdw>
          </a:effectLst>
          <a:latin typeface="+mn-lt"/>
          <a:ea typeface="MS PGothic" panose="020B0600070205080204" pitchFamily="34" charset="-128"/>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9B38F-5D6E-46FD-BA61-EBB117DEEAC9}" type="datetime1">
              <a:rPr lang="en-IE" smtClean="0"/>
              <a:t>04/01/2024</a:t>
            </a:fld>
            <a:endParaRPr lang="en-I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901B5-DBB5-43F1-A6B9-86AF04D78ED4}" type="slidenum">
              <a:rPr lang="en-IE" smtClean="0"/>
              <a:t>‹#›</a:t>
            </a:fld>
            <a:endParaRPr lang="en-IE" dirty="0"/>
          </a:p>
        </p:txBody>
      </p:sp>
    </p:spTree>
    <p:extLst>
      <p:ext uri="{BB962C8B-B14F-4D97-AF65-F5344CB8AC3E}">
        <p14:creationId xmlns:p14="http://schemas.microsoft.com/office/powerpoint/2010/main" val="25066172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hyperlink" Target="http://www.who.int/water_sanitation_health/hygiene/emergencies/fs2_19.pdf?ua=1" TargetMode="External"/><Relationship Id="rId4" Type="http://schemas.openxmlformats.org/officeDocument/2006/relationships/image" Target="../media/image64.emf"/></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1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11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93.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20.jpeg"/></Relationships>
</file>

<file path=ppt/slides/_rels/slide12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94.xml"/><Relationship Id="rId1" Type="http://schemas.openxmlformats.org/officeDocument/2006/relationships/slideLayout" Target="../slideLayouts/slideLayout1.xml"/><Relationship Id="rId5" Type="http://schemas.openxmlformats.org/officeDocument/2006/relationships/image" Target="../media/image72.jpeg"/><Relationship Id="rId4" Type="http://schemas.openxmlformats.org/officeDocument/2006/relationships/image" Target="../media/image71.jpeg"/></Relationships>
</file>

<file path=ppt/slides/_rels/slide12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73.jpeg"/></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73.jpeg"/></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74.png"/></Relationships>
</file>

<file path=ppt/slides/_rels/slide13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0.jpeg"/></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4.jpe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5.jpe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6.jpeg"/></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0.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3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7.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1.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41.jpeg"/><Relationship Id="rId4" Type="http://schemas.openxmlformats.org/officeDocument/2006/relationships/image" Target="../media/image40.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42.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42.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44.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45.jpeg"/></Relationships>
</file>

<file path=ppt/slides/_rels/slide6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47.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48.jpeg"/></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jpe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54.png"/><Relationship Id="rId4" Type="http://schemas.openxmlformats.org/officeDocument/2006/relationships/image" Target="../media/image50.png"/></Relationships>
</file>

<file path=ppt/slides/_rels/slide7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7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hyperlink" Target="http://www.who.int/water_sanitation_health/hygiene/emergencies/fs2_20.pdf?ua=1" TargetMode="External"/><Relationship Id="rId4" Type="http://schemas.openxmlformats.org/officeDocument/2006/relationships/hyperlink" Target="http://www.who.int/water_sanitation_health/hygiene/emergencies/fs2_19.pdf?ua=1"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www.who.int/water_sanitation_health/hygiene/emergencies/fs2_22.pdf?ua=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8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hyperlink" Target="http://www.who.int/water_sanitation_health/hygiene/emergencies/fs2_22.pdf?ua=1"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www.who.int/water_sanitation_health/hygiene/emergencies/fs2_22.pdf?ua=1"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eaLnBrk="0" fontAlgn="base" hangingPunct="0">
              <a:spcBef>
                <a:spcPct val="0"/>
              </a:spcBef>
              <a:spcAft>
                <a:spcPct val="0"/>
              </a:spcAft>
            </a:pPr>
            <a:endParaRPr lang="en-IE" altLang="en-US" b="1" i="1"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049" name="irc_mi" descr="http://www.searo.who.int/sysmedia/media/resources/searo_logo_e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3755" y="5366255"/>
            <a:ext cx="2398712" cy="9667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532890" y="19330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dirty="0"/>
          </a:p>
        </p:txBody>
      </p:sp>
      <p:sp>
        <p:nvSpPr>
          <p:cNvPr id="6" name="Rectangle 4"/>
          <p:cNvSpPr>
            <a:spLocks noChangeArrowheads="1"/>
          </p:cNvSpPr>
          <p:nvPr/>
        </p:nvSpPr>
        <p:spPr bwMode="auto">
          <a:xfrm>
            <a:off x="193058" y="802146"/>
            <a:ext cx="888217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defTabSz="914377" eaLnBrk="0" fontAlgn="base" hangingPunct="0">
              <a:spcBef>
                <a:spcPct val="0"/>
              </a:spcBef>
              <a:spcAft>
                <a:spcPct val="0"/>
              </a:spcAft>
            </a:pPr>
            <a:r>
              <a:rPr lang="en-IE" altLang="en-US" sz="30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Principles and Practices of Drinking-water Chlorination</a:t>
            </a:r>
            <a:endParaRPr lang="en-IE" altLang="en-US" sz="3000" dirty="0"/>
          </a:p>
        </p:txBody>
      </p:sp>
      <p:sp>
        <p:nvSpPr>
          <p:cNvPr id="7" name="Rectangle 5"/>
          <p:cNvSpPr>
            <a:spLocks noChangeArrowheads="1"/>
          </p:cNvSpPr>
          <p:nvPr/>
        </p:nvSpPr>
        <p:spPr bwMode="auto">
          <a:xfrm>
            <a:off x="-1532890" y="28474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E" dirty="0"/>
          </a:p>
        </p:txBody>
      </p:sp>
      <p:sp>
        <p:nvSpPr>
          <p:cNvPr id="11" name="Rectangle 4"/>
          <p:cNvSpPr>
            <a:spLocks noChangeArrowheads="1"/>
          </p:cNvSpPr>
          <p:nvPr/>
        </p:nvSpPr>
        <p:spPr bwMode="auto">
          <a:xfrm>
            <a:off x="2238662" y="4485849"/>
            <a:ext cx="49627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IE" altLang="en-US" b="1" i="1" dirty="0">
                <a:solidFill>
                  <a:srgbClr val="FFFFFF"/>
                </a:solidFill>
                <a:latin typeface="Calibri" panose="020F0502020204030204" pitchFamily="34" charset="0"/>
                <a:ea typeface="Calibri" panose="020F0502020204030204" pitchFamily="34" charset="0"/>
                <a:cs typeface="Times New Roman" panose="02020603050405020304" pitchFamily="18" charset="0"/>
              </a:rPr>
              <a:t>A guide to strengthening chlorination practices in </a:t>
            </a:r>
          </a:p>
          <a:p>
            <a:pPr lvl="0" algn="ctr" eaLnBrk="0" fontAlgn="base" hangingPunct="0">
              <a:spcBef>
                <a:spcPct val="0"/>
              </a:spcBef>
              <a:spcAft>
                <a:spcPct val="0"/>
              </a:spcAft>
            </a:pPr>
            <a:r>
              <a:rPr lang="en-IE" altLang="en-US" b="1" i="1" dirty="0">
                <a:solidFill>
                  <a:srgbClr val="FFFFFF"/>
                </a:solidFill>
                <a:latin typeface="Calibri" panose="020F0502020204030204" pitchFamily="34" charset="0"/>
                <a:ea typeface="Calibri" panose="020F0502020204030204" pitchFamily="34" charset="0"/>
                <a:cs typeface="Times New Roman" panose="02020603050405020304" pitchFamily="18" charset="0"/>
              </a:rPr>
              <a:t>small- to medium-sized water supplies</a:t>
            </a:r>
          </a:p>
        </p:txBody>
      </p:sp>
      <p:sp>
        <p:nvSpPr>
          <p:cNvPr id="13" name="Rectangle 16"/>
          <p:cNvSpPr>
            <a:spLocks noChangeArrowheads="1"/>
          </p:cNvSpPr>
          <p:nvPr/>
        </p:nvSpPr>
        <p:spPr bwMode="auto">
          <a:xfrm>
            <a:off x="598625" y="2241875"/>
            <a:ext cx="2318745" cy="1913746"/>
          </a:xfrm>
          <a:prstGeom prst="rect">
            <a:avLst/>
          </a:prstGeom>
          <a:solidFill>
            <a:schemeClr val="accent1">
              <a:lumMod val="50000"/>
            </a:schemeClr>
          </a:solidFill>
          <a:ln w="9525" algn="ctr">
            <a:no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5" name="Rectangle 16"/>
          <p:cNvSpPr>
            <a:spLocks noChangeArrowheads="1"/>
          </p:cNvSpPr>
          <p:nvPr/>
        </p:nvSpPr>
        <p:spPr bwMode="auto">
          <a:xfrm>
            <a:off x="3499137" y="2256309"/>
            <a:ext cx="2318745" cy="1913746"/>
          </a:xfrm>
          <a:prstGeom prst="rect">
            <a:avLst/>
          </a:prstGeom>
          <a:solidFill>
            <a:schemeClr val="accent1">
              <a:lumMod val="50000"/>
            </a:schemeClr>
          </a:solidFill>
          <a:ln w="9525" algn="ctr">
            <a:no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8" name="Rectangle 16"/>
          <p:cNvSpPr>
            <a:spLocks noChangeArrowheads="1"/>
          </p:cNvSpPr>
          <p:nvPr/>
        </p:nvSpPr>
        <p:spPr bwMode="auto">
          <a:xfrm>
            <a:off x="6362701" y="2263999"/>
            <a:ext cx="2318745" cy="1913746"/>
          </a:xfrm>
          <a:prstGeom prst="rect">
            <a:avLst/>
          </a:prstGeom>
          <a:solidFill>
            <a:schemeClr val="accent1">
              <a:lumMod val="50000"/>
            </a:schemeClr>
          </a:solidFill>
          <a:ln w="9525" algn="ctr">
            <a:no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212" y="2290310"/>
            <a:ext cx="2327509" cy="1816762"/>
          </a:xfrm>
          <a:prstGeom prst="rect">
            <a:avLst/>
          </a:prstGeom>
          <a:ln w="9525">
            <a:solidFill>
              <a:schemeClr val="accent1">
                <a:shade val="50000"/>
              </a:schemeClr>
            </a:solidFill>
          </a:ln>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1427" y="2302391"/>
            <a:ext cx="2320268" cy="1804681"/>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69346" y="2302392"/>
            <a:ext cx="2293121" cy="1804680"/>
          </a:xfrm>
          <a:prstGeom prst="rect">
            <a:avLst/>
          </a:prstGeom>
        </p:spPr>
      </p:pic>
    </p:spTree>
    <p:extLst>
      <p:ext uri="{BB962C8B-B14F-4D97-AF65-F5344CB8AC3E}">
        <p14:creationId xmlns:p14="http://schemas.microsoft.com/office/powerpoint/2010/main" val="3033910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5"/>
          <p:cNvSpPr>
            <a:spLocks noChangeArrowheads="1"/>
          </p:cNvSpPr>
          <p:nvPr/>
        </p:nvSpPr>
        <p:spPr bwMode="auto">
          <a:xfrm>
            <a:off x="113305" y="143066"/>
            <a:ext cx="9109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chemeClr val="accent1">
                    <a:lumMod val="75000"/>
                  </a:schemeClr>
                </a:solidFill>
                <a:latin typeface="+mn-lt"/>
              </a:rPr>
              <a:t> Relative effectiveness of chlorine</a:t>
            </a:r>
          </a:p>
        </p:txBody>
      </p:sp>
      <p:sp>
        <p:nvSpPr>
          <p:cNvPr id="25" name="Line 8"/>
          <p:cNvSpPr>
            <a:spLocks noChangeShapeType="1"/>
          </p:cNvSpPr>
          <p:nvPr/>
        </p:nvSpPr>
        <p:spPr bwMode="auto">
          <a:xfrm>
            <a:off x="228601" y="692151"/>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28" name="TextBox 27"/>
          <p:cNvSpPr txBox="1"/>
          <p:nvPr/>
        </p:nvSpPr>
        <p:spPr>
          <a:xfrm>
            <a:off x="759666" y="2352538"/>
            <a:ext cx="1525905" cy="307777"/>
          </a:xfrm>
          <a:prstGeom prst="rect">
            <a:avLst/>
          </a:prstGeom>
          <a:noFill/>
        </p:spPr>
        <p:txBody>
          <a:bodyPr wrap="square" rtlCol="0">
            <a:spAutoFit/>
          </a:bodyPr>
          <a:lstStyle/>
          <a:p>
            <a:pPr algn="ctr"/>
            <a:r>
              <a:rPr lang="en-IE" sz="1400" b="1" dirty="0">
                <a:solidFill>
                  <a:schemeClr val="bg1"/>
                </a:solidFill>
              </a:rPr>
              <a:t>SOIL</a:t>
            </a:r>
          </a:p>
        </p:txBody>
      </p:sp>
      <p:sp>
        <p:nvSpPr>
          <p:cNvPr id="29" name="TextBox 28"/>
          <p:cNvSpPr txBox="1"/>
          <p:nvPr/>
        </p:nvSpPr>
        <p:spPr>
          <a:xfrm>
            <a:off x="6539550" y="2337593"/>
            <a:ext cx="1525905" cy="307777"/>
          </a:xfrm>
          <a:prstGeom prst="rect">
            <a:avLst/>
          </a:prstGeom>
          <a:noFill/>
        </p:spPr>
        <p:txBody>
          <a:bodyPr wrap="square" rtlCol="0">
            <a:spAutoFit/>
          </a:bodyPr>
          <a:lstStyle/>
          <a:p>
            <a:pPr algn="ctr"/>
            <a:r>
              <a:rPr lang="en-IE" sz="1400" b="1" dirty="0">
                <a:solidFill>
                  <a:schemeClr val="bg1"/>
                </a:solidFill>
              </a:rPr>
              <a:t>AIR</a:t>
            </a:r>
          </a:p>
        </p:txBody>
      </p:sp>
      <p:sp>
        <p:nvSpPr>
          <p:cNvPr id="30" name="TextBox 29"/>
          <p:cNvSpPr txBox="1"/>
          <p:nvPr/>
        </p:nvSpPr>
        <p:spPr>
          <a:xfrm>
            <a:off x="759665" y="6354723"/>
            <a:ext cx="1525905" cy="307777"/>
          </a:xfrm>
          <a:prstGeom prst="rect">
            <a:avLst/>
          </a:prstGeom>
          <a:noFill/>
        </p:spPr>
        <p:txBody>
          <a:bodyPr wrap="square" rtlCol="0">
            <a:spAutoFit/>
          </a:bodyPr>
          <a:lstStyle/>
          <a:p>
            <a:pPr algn="ctr"/>
            <a:r>
              <a:rPr lang="en-IE" sz="1400" b="1" dirty="0">
                <a:solidFill>
                  <a:schemeClr val="bg1"/>
                </a:solidFill>
              </a:rPr>
              <a:t>WATERWAYS</a:t>
            </a:r>
          </a:p>
        </p:txBody>
      </p:sp>
      <p:sp>
        <p:nvSpPr>
          <p:cNvPr id="31" name="TextBox 30"/>
          <p:cNvSpPr txBox="1"/>
          <p:nvPr/>
        </p:nvSpPr>
        <p:spPr>
          <a:xfrm>
            <a:off x="6435569" y="6134201"/>
            <a:ext cx="1525905" cy="307777"/>
          </a:xfrm>
          <a:prstGeom prst="rect">
            <a:avLst/>
          </a:prstGeom>
          <a:noFill/>
        </p:spPr>
        <p:txBody>
          <a:bodyPr wrap="square" rtlCol="0">
            <a:spAutoFit/>
          </a:bodyPr>
          <a:lstStyle/>
          <a:p>
            <a:pPr algn="ctr"/>
            <a:r>
              <a:rPr lang="en-IE" sz="1400" b="1" dirty="0">
                <a:solidFill>
                  <a:schemeClr val="bg1"/>
                </a:solidFill>
              </a:rPr>
              <a:t>SEWAGE</a:t>
            </a:r>
          </a:p>
        </p:txBody>
      </p:sp>
      <p:sp>
        <p:nvSpPr>
          <p:cNvPr id="26" name="TextBox 25"/>
          <p:cNvSpPr txBox="1"/>
          <p:nvPr/>
        </p:nvSpPr>
        <p:spPr>
          <a:xfrm>
            <a:off x="796428" y="3262558"/>
            <a:ext cx="1525905" cy="369332"/>
          </a:xfrm>
          <a:prstGeom prst="rect">
            <a:avLst/>
          </a:prstGeom>
          <a:noFill/>
        </p:spPr>
        <p:txBody>
          <a:bodyPr wrap="square" rtlCol="0">
            <a:spAutoFit/>
          </a:bodyPr>
          <a:lstStyle/>
          <a:p>
            <a:pPr algn="ctr"/>
            <a:r>
              <a:rPr lang="en-IE" b="1" dirty="0"/>
              <a:t>BACTERIA</a:t>
            </a:r>
          </a:p>
        </p:txBody>
      </p:sp>
      <p:sp>
        <p:nvSpPr>
          <p:cNvPr id="32" name="TextBox 31"/>
          <p:cNvSpPr txBox="1"/>
          <p:nvPr/>
        </p:nvSpPr>
        <p:spPr>
          <a:xfrm>
            <a:off x="3593070" y="3281236"/>
            <a:ext cx="1525905" cy="369332"/>
          </a:xfrm>
          <a:prstGeom prst="rect">
            <a:avLst/>
          </a:prstGeom>
          <a:noFill/>
        </p:spPr>
        <p:txBody>
          <a:bodyPr wrap="square" rtlCol="0">
            <a:spAutoFit/>
          </a:bodyPr>
          <a:lstStyle/>
          <a:p>
            <a:pPr algn="ctr"/>
            <a:r>
              <a:rPr lang="en-IE" b="1" dirty="0"/>
              <a:t>VIRUSES</a:t>
            </a:r>
          </a:p>
        </p:txBody>
      </p:sp>
      <p:sp>
        <p:nvSpPr>
          <p:cNvPr id="33" name="TextBox 32"/>
          <p:cNvSpPr txBox="1"/>
          <p:nvPr/>
        </p:nvSpPr>
        <p:spPr>
          <a:xfrm>
            <a:off x="6325537" y="3226862"/>
            <a:ext cx="1525905" cy="369332"/>
          </a:xfrm>
          <a:prstGeom prst="rect">
            <a:avLst/>
          </a:prstGeom>
          <a:noFill/>
        </p:spPr>
        <p:txBody>
          <a:bodyPr wrap="square" rtlCol="0">
            <a:spAutoFit/>
          </a:bodyPr>
          <a:lstStyle/>
          <a:p>
            <a:pPr algn="ctr"/>
            <a:r>
              <a:rPr lang="en-IE" b="1" dirty="0"/>
              <a:t>PROTOZOA</a:t>
            </a:r>
          </a:p>
        </p:txBody>
      </p:sp>
      <p:sp>
        <p:nvSpPr>
          <p:cNvPr id="34" name="Right Arrow 33"/>
          <p:cNvSpPr/>
          <p:nvPr/>
        </p:nvSpPr>
        <p:spPr>
          <a:xfrm>
            <a:off x="450178" y="3785782"/>
            <a:ext cx="7912588" cy="952268"/>
          </a:xfrm>
          <a:prstGeom prst="rightArrow">
            <a:avLst/>
          </a:prstGeom>
          <a:gradFill flip="none" rotWithShape="1">
            <a:gsLst>
              <a:gs pos="61000">
                <a:schemeClr val="accent5"/>
              </a:gs>
              <a:gs pos="100000">
                <a:schemeClr val="accent5">
                  <a:lumMod val="0"/>
                  <a:lumOff val="100000"/>
                </a:schemeClr>
              </a:gs>
              <a:gs pos="0">
                <a:schemeClr val="accent5">
                  <a:lumMod val="10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IE" b="1" cap="all" dirty="0">
                <a:ln>
                  <a:noFill/>
                </a:ln>
                <a:solidFill>
                  <a:schemeClr val="tx1"/>
                </a:solidFill>
                <a:effectLst/>
                <a:ea typeface="Calibri" panose="020F0502020204030204" pitchFamily="34" charset="0"/>
                <a:cs typeface="Times New Roman" panose="02020603050405020304" pitchFamily="18" charset="0"/>
              </a:rPr>
              <a:t>Most effective</a:t>
            </a:r>
            <a:r>
              <a:rPr lang="en-IE" b="1" cap="all" dirty="0">
                <a:ln>
                  <a:noFill/>
                </a:ln>
                <a:effectLst/>
                <a:ea typeface="Calibri" panose="020F0502020204030204" pitchFamily="34" charset="0"/>
                <a:cs typeface="Times New Roman" panose="02020603050405020304" pitchFamily="18" charset="0"/>
              </a:rPr>
              <a:t>	</a:t>
            </a:r>
            <a:r>
              <a:rPr lang="en-IE" b="1" cap="all" dirty="0">
                <a:ea typeface="Calibri" panose="020F0502020204030204" pitchFamily="34" charset="0"/>
                <a:cs typeface="Times New Roman" panose="02020603050405020304" pitchFamily="18" charset="0"/>
              </a:rPr>
              <a:t>          </a:t>
            </a:r>
            <a:r>
              <a:rPr lang="en-IE" b="1" cap="all" dirty="0">
                <a:ln>
                  <a:noFill/>
                </a:ln>
                <a:effectLst/>
                <a:ea typeface="Calibri" panose="020F0502020204030204" pitchFamily="34" charset="0"/>
                <a:cs typeface="Times New Roman" panose="02020603050405020304" pitchFamily="18" charset="0"/>
              </a:rPr>
              <a:t>Effectiveness of chlorine</a:t>
            </a:r>
            <a:r>
              <a:rPr lang="en-IE" b="1" cap="all" dirty="0">
                <a:ea typeface="Calibri" panose="020F0502020204030204" pitchFamily="34" charset="0"/>
                <a:cs typeface="Times New Roman" panose="02020603050405020304" pitchFamily="18" charset="0"/>
              </a:rPr>
              <a:t>             </a:t>
            </a:r>
            <a:r>
              <a:rPr lang="en-IE" b="1" cap="all" dirty="0">
                <a:ln>
                  <a:noFill/>
                </a:ln>
                <a:solidFill>
                  <a:schemeClr val="tx1"/>
                </a:solidFill>
                <a:effectLst/>
                <a:ea typeface="Calibri" panose="020F0502020204030204" pitchFamily="34" charset="0"/>
                <a:cs typeface="Times New Roman" panose="02020603050405020304" pitchFamily="18" charset="0"/>
              </a:rPr>
              <a:t>Least effective</a:t>
            </a:r>
            <a:endParaRPr lang="en-IE" b="1" dirty="0">
              <a:solidFill>
                <a:schemeClr val="tx1"/>
              </a:solidFill>
              <a:effectLst/>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C06901B5-DBB5-43F1-A6B9-86AF04D78ED4}" type="slidenum">
              <a:rPr lang="en-IE" smtClean="0"/>
              <a:t>10</a:t>
            </a:fld>
            <a:endParaRPr lang="en-IE" dirty="0"/>
          </a:p>
        </p:txBody>
      </p:sp>
      <p:pic>
        <p:nvPicPr>
          <p:cNvPr id="39" name="Picture 3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6814" y="1767198"/>
            <a:ext cx="2052960" cy="1490448"/>
          </a:xfrm>
          <a:prstGeom prst="rect">
            <a:avLst/>
          </a:prstGeom>
          <a:ln>
            <a:solidFill>
              <a:schemeClr val="tx1"/>
            </a:solidFill>
          </a:ln>
        </p:spPr>
      </p:pic>
      <p:pic>
        <p:nvPicPr>
          <p:cNvPr id="40" name="Picture 3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29542" y="1725742"/>
            <a:ext cx="2052960" cy="1478548"/>
          </a:xfrm>
          <a:prstGeom prst="rect">
            <a:avLst/>
          </a:prstGeom>
          <a:ln>
            <a:solidFill>
              <a:schemeClr val="tx1"/>
            </a:solidFill>
          </a:ln>
        </p:spPr>
      </p:pic>
      <p:pic>
        <p:nvPicPr>
          <p:cNvPr id="41" name="Picture 4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62270" y="1717263"/>
            <a:ext cx="2052441" cy="1487027"/>
          </a:xfrm>
          <a:prstGeom prst="rect">
            <a:avLst/>
          </a:prstGeom>
          <a:ln>
            <a:solidFill>
              <a:schemeClr val="tx1"/>
            </a:solidFill>
          </a:ln>
        </p:spPr>
      </p:pic>
      <p:sp>
        <p:nvSpPr>
          <p:cNvPr id="42" name="TextBox 41"/>
          <p:cNvSpPr txBox="1"/>
          <p:nvPr/>
        </p:nvSpPr>
        <p:spPr>
          <a:xfrm>
            <a:off x="0" y="6647796"/>
            <a:ext cx="1359244" cy="200055"/>
          </a:xfrm>
          <a:prstGeom prst="rect">
            <a:avLst/>
          </a:prstGeom>
          <a:noFill/>
        </p:spPr>
        <p:txBody>
          <a:bodyPr wrap="square" rtlCol="0">
            <a:spAutoFit/>
          </a:bodyPr>
          <a:lstStyle/>
          <a:p>
            <a:r>
              <a:rPr lang="en-IE" sz="700" i="1" dirty="0">
                <a:solidFill>
                  <a:schemeClr val="bg1">
                    <a:lumMod val="85000"/>
                  </a:schemeClr>
                </a:solidFill>
              </a:rPr>
              <a:t>Photo credit: Shutterstock.com</a:t>
            </a:r>
          </a:p>
        </p:txBody>
      </p:sp>
    </p:spTree>
    <p:custDataLst>
      <p:tags r:id="rId1"/>
    </p:custDataLst>
    <p:extLst>
      <p:ext uri="{BB962C8B-B14F-4D97-AF65-F5344CB8AC3E}">
        <p14:creationId xmlns:p14="http://schemas.microsoft.com/office/powerpoint/2010/main" val="271183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94612" y="106551"/>
            <a:ext cx="92170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dirty="0">
                <a:solidFill>
                  <a:schemeClr val="accent5"/>
                </a:solidFill>
                <a:latin typeface="+mn-lt"/>
              </a:rPr>
              <a:t>How to calculate the required amount of chlorine powder (Eq. 4)</a:t>
            </a:r>
          </a:p>
        </p:txBody>
      </p:sp>
      <p:sp>
        <p:nvSpPr>
          <p:cNvPr id="119811" name="Line 4"/>
          <p:cNvSpPr>
            <a:spLocks noChangeShapeType="1"/>
          </p:cNvSpPr>
          <p:nvPr/>
        </p:nvSpPr>
        <p:spPr bwMode="auto">
          <a:xfrm>
            <a:off x="280307" y="598994"/>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19821" name="AutoShape 2"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19822" name="AutoShape 4"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100</a:t>
            </a:fld>
            <a:endParaRPr lang="en-IE" sz="800" dirty="0"/>
          </a:p>
        </p:txBody>
      </p:sp>
      <p:sp>
        <p:nvSpPr>
          <p:cNvPr id="11" name="TextBox 10"/>
          <p:cNvSpPr txBox="1"/>
          <p:nvPr/>
        </p:nvSpPr>
        <p:spPr>
          <a:xfrm>
            <a:off x="70976" y="930535"/>
            <a:ext cx="9029479" cy="1754326"/>
          </a:xfrm>
          <a:prstGeom prst="rect">
            <a:avLst/>
          </a:prstGeom>
          <a:solidFill>
            <a:schemeClr val="bg1"/>
          </a:solidFill>
          <a:ln w="50800">
            <a:solidFill>
              <a:schemeClr val="accent5"/>
            </a:solidFill>
          </a:ln>
        </p:spPr>
        <p:txBody>
          <a:bodyPr wrap="square" rtlCol="0">
            <a:spAutoFit/>
          </a:bodyPr>
          <a:lstStyle/>
          <a:p>
            <a:pPr indent="-11">
              <a:spcBef>
                <a:spcPct val="20000"/>
              </a:spcBef>
              <a:buClr>
                <a:srgbClr val="000514"/>
              </a:buClr>
              <a:buSzPct val="70000"/>
              <a:defRPr/>
            </a:pPr>
            <a:endParaRPr lang="en-IE" b="1" dirty="0"/>
          </a:p>
          <a:p>
            <a:r>
              <a:rPr lang="en-IE" b="1" dirty="0"/>
              <a:t>Weight of chlorine powder (mg/L) = </a:t>
            </a:r>
          </a:p>
          <a:p>
            <a:endParaRPr lang="en-IE" b="1" u="sng" dirty="0"/>
          </a:p>
          <a:p>
            <a:pPr algn="ctr"/>
            <a:r>
              <a:rPr lang="en-IE" b="1" dirty="0"/>
              <a:t>1 000 x </a:t>
            </a:r>
            <a:r>
              <a:rPr lang="en-IE" b="1" dirty="0">
                <a:solidFill>
                  <a:schemeClr val="accent6"/>
                </a:solidFill>
              </a:rPr>
              <a:t>Volume of chlorine liquid required (L) </a:t>
            </a:r>
            <a:r>
              <a:rPr lang="en-IE" b="1" dirty="0"/>
              <a:t>x </a:t>
            </a:r>
            <a:r>
              <a:rPr lang="en-IE" b="1" dirty="0">
                <a:solidFill>
                  <a:srgbClr val="FF0000"/>
                </a:solidFill>
              </a:rPr>
              <a:t>Desired chlorine liquid concentration (%)</a:t>
            </a:r>
            <a:r>
              <a:rPr lang="en-IE" b="1" i="1" dirty="0">
                <a:solidFill>
                  <a:srgbClr val="FF0000"/>
                </a:solidFill>
              </a:rPr>
              <a:t>                   	</a:t>
            </a:r>
            <a:r>
              <a:rPr lang="en-IE" b="1" dirty="0">
                <a:solidFill>
                  <a:srgbClr val="FFC000"/>
                </a:solidFill>
              </a:rPr>
              <a:t>Active chlorine concentration in the chlorine powder (%)</a:t>
            </a:r>
          </a:p>
          <a:p>
            <a:pPr algn="ctr"/>
            <a:endParaRPr lang="en-IE" dirty="0"/>
          </a:p>
        </p:txBody>
      </p:sp>
      <p:sp>
        <p:nvSpPr>
          <p:cNvPr id="13" name="Rectangle 8"/>
          <p:cNvSpPr>
            <a:spLocks noChangeArrowheads="1"/>
          </p:cNvSpPr>
          <p:nvPr/>
        </p:nvSpPr>
        <p:spPr bwMode="auto">
          <a:xfrm>
            <a:off x="700448" y="5440255"/>
            <a:ext cx="856932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ts val="600"/>
              </a:spcBef>
              <a:spcAft>
                <a:spcPts val="600"/>
              </a:spcAft>
            </a:pPr>
            <a:endParaRPr lang="en-AU" altLang="en-US" sz="2400" b="1" dirty="0">
              <a:solidFill>
                <a:schemeClr val="accent5"/>
              </a:solidFill>
              <a:latin typeface="+mn-lt"/>
            </a:endParaRPr>
          </a:p>
          <a:p>
            <a:pPr marL="0" indent="0">
              <a:spcBef>
                <a:spcPts val="600"/>
              </a:spcBef>
              <a:spcAft>
                <a:spcPts val="600"/>
              </a:spcAft>
            </a:pPr>
            <a:endParaRPr lang="en-AU" altLang="en-US" sz="2400" b="1" dirty="0">
              <a:solidFill>
                <a:schemeClr val="accent5"/>
              </a:solidFill>
              <a:latin typeface="+mn-lt"/>
            </a:endParaRPr>
          </a:p>
        </p:txBody>
      </p:sp>
      <p:sp>
        <p:nvSpPr>
          <p:cNvPr id="9" name="Rectangle 5"/>
          <p:cNvSpPr>
            <a:spLocks noChangeArrowheads="1"/>
          </p:cNvSpPr>
          <p:nvPr/>
        </p:nvSpPr>
        <p:spPr bwMode="auto">
          <a:xfrm>
            <a:off x="210950" y="2820195"/>
            <a:ext cx="8304400" cy="163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ts val="600"/>
              </a:spcBef>
              <a:spcAft>
                <a:spcPts val="300"/>
              </a:spcAft>
              <a:buClrTx/>
              <a:buSzTx/>
              <a:buFontTx/>
              <a:buNone/>
              <a:tabLst/>
            </a:pPr>
            <a:r>
              <a:rPr lang="en-IE" altLang="en-US" sz="2400" b="1" i="1" u="sng" dirty="0">
                <a:latin typeface="Calibri" panose="020F0502020204030204" pitchFamily="34" charset="0"/>
                <a:ea typeface="Calibri" panose="020F0502020204030204" pitchFamily="34" charset="0"/>
                <a:cs typeface="Times New Roman" panose="02020603050405020304" pitchFamily="18" charset="0"/>
              </a:rPr>
              <a:t>E</a:t>
            </a:r>
            <a:r>
              <a:rPr kumimoji="0" lang="en-IE" altLang="en-US" sz="2400" b="1" i="1" u="sng"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xample:</a:t>
            </a:r>
          </a:p>
          <a:p>
            <a:pPr marL="285750" marR="0" lvl="0" indent="-285750" algn="just" defTabSz="914400" rtl="0" eaLnBrk="0" fontAlgn="base" latinLnBrk="0" hangingPunct="0">
              <a:lnSpc>
                <a:spcPct val="100000"/>
              </a:lnSpc>
              <a:spcBef>
                <a:spcPts val="600"/>
              </a:spcBef>
              <a:spcAft>
                <a:spcPts val="300"/>
              </a:spcAft>
              <a:buClrTx/>
              <a:buSzTx/>
              <a:buFont typeface="Symbol" panose="05050102010706020507" pitchFamily="18" charset="2"/>
              <a:buChar char="Þ"/>
              <a:tabLst/>
            </a:pPr>
            <a:r>
              <a:rPr lang="en-IE" altLang="en-US" b="1" dirty="0">
                <a:latin typeface="Calibri" panose="020F0502020204030204" pitchFamily="34" charset="0"/>
                <a:ea typeface="Calibri" panose="020F0502020204030204" pitchFamily="34" charset="0"/>
                <a:cs typeface="Times New Roman" panose="02020603050405020304" pitchFamily="18" charset="0"/>
              </a:rPr>
              <a:t>Require </a:t>
            </a:r>
            <a:r>
              <a:rPr lang="en-IE" altLang="en-US"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500 L</a:t>
            </a:r>
            <a:r>
              <a:rPr lang="en-IE" alt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IE" altLang="en-US" b="1" dirty="0">
                <a:latin typeface="Calibri" panose="020F0502020204030204" pitchFamily="34" charset="0"/>
                <a:ea typeface="Calibri" panose="020F0502020204030204" pitchFamily="34" charset="0"/>
                <a:cs typeface="Times New Roman" panose="02020603050405020304" pitchFamily="18" charset="0"/>
              </a:rPr>
              <a:t>of chlorine liquid solution</a:t>
            </a:r>
          </a:p>
          <a:p>
            <a:pPr marL="285750" marR="0" lvl="0" indent="-285750" algn="just" defTabSz="914400" rtl="0" eaLnBrk="0" fontAlgn="base" latinLnBrk="0" hangingPunct="0">
              <a:lnSpc>
                <a:spcPct val="100000"/>
              </a:lnSpc>
              <a:spcBef>
                <a:spcPts val="600"/>
              </a:spcBef>
              <a:spcAft>
                <a:spcPts val="300"/>
              </a:spcAft>
              <a:buClrTx/>
              <a:buSzTx/>
              <a:buFont typeface="Symbol" panose="05050102010706020507" pitchFamily="18" charset="2"/>
              <a:buChar char="Þ"/>
              <a:tabLst/>
            </a:pPr>
            <a:r>
              <a:rPr lang="en-IE" altLang="en-US" b="1" dirty="0">
                <a:latin typeface="Calibri" panose="020F0502020204030204" pitchFamily="34" charset="0"/>
                <a:ea typeface="Calibri" panose="020F0502020204030204" pitchFamily="34" charset="0"/>
                <a:cs typeface="Times New Roman" panose="02020603050405020304" pitchFamily="18" charset="0"/>
              </a:rPr>
              <a:t>Require chlorine liquid concentration to be </a:t>
            </a:r>
            <a:r>
              <a:rPr lang="en-IE" alt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2 %</a:t>
            </a:r>
            <a:r>
              <a:rPr lang="en-IE" altLang="en-US" b="1" dirty="0">
                <a:latin typeface="Calibri" panose="020F0502020204030204" pitchFamily="34" charset="0"/>
                <a:ea typeface="Calibri" panose="020F0502020204030204" pitchFamily="34" charset="0"/>
                <a:cs typeface="Times New Roman" panose="02020603050405020304" pitchFamily="18" charset="0"/>
              </a:rPr>
              <a:t> active chlorine</a:t>
            </a:r>
          </a:p>
          <a:p>
            <a:pPr marL="285750" marR="0" lvl="0" indent="-285750" algn="just" defTabSz="914400" rtl="0" eaLnBrk="0" fontAlgn="base" latinLnBrk="0" hangingPunct="0">
              <a:lnSpc>
                <a:spcPct val="100000"/>
              </a:lnSpc>
              <a:spcBef>
                <a:spcPts val="600"/>
              </a:spcBef>
              <a:spcAft>
                <a:spcPts val="300"/>
              </a:spcAft>
              <a:buClrTx/>
              <a:buSzTx/>
              <a:buFont typeface="Symbol" panose="05050102010706020507" pitchFamily="18" charset="2"/>
              <a:buChar char="Þ"/>
              <a:tabLst/>
            </a:pPr>
            <a:r>
              <a:rPr lang="en-IE" altLang="en-US" b="1" dirty="0">
                <a:latin typeface="Calibri" panose="020F0502020204030204" pitchFamily="34" charset="0"/>
                <a:ea typeface="Calibri" panose="020F0502020204030204" pitchFamily="34" charset="0"/>
                <a:cs typeface="Times New Roman" panose="02020603050405020304" pitchFamily="18" charset="0"/>
              </a:rPr>
              <a:t>Using bleaching powder (</a:t>
            </a:r>
            <a:r>
              <a:rPr lang="en-IE" altLang="en-US"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35 %</a:t>
            </a:r>
            <a:r>
              <a:rPr lang="en-IE" altLang="en-US" b="1" dirty="0">
                <a:latin typeface="Calibri" panose="020F0502020204030204" pitchFamily="34" charset="0"/>
                <a:ea typeface="Calibri" panose="020F0502020204030204" pitchFamily="34" charset="0"/>
                <a:cs typeface="Times New Roman" panose="02020603050405020304" pitchFamily="18" charset="0"/>
              </a:rPr>
              <a:t> active chlorine), then using Eq. 4:</a:t>
            </a:r>
            <a:endParaRPr kumimoji="0" lang="en-IE" altLang="en-US" b="1" i="0" u="none" strike="noStrike" cap="none" normalizeH="0" baseline="0" dirty="0">
              <a:ln>
                <a:noFill/>
              </a:ln>
              <a:effectLst/>
              <a:latin typeface="Arial" panose="020B0604020202020204" pitchFamily="34" charset="0"/>
            </a:endParaRPr>
          </a:p>
        </p:txBody>
      </p:sp>
      <p:sp>
        <p:nvSpPr>
          <p:cNvPr id="17" name="TextBox 16"/>
          <p:cNvSpPr txBox="1"/>
          <p:nvPr/>
        </p:nvSpPr>
        <p:spPr>
          <a:xfrm>
            <a:off x="155575" y="4946776"/>
            <a:ext cx="8866505" cy="1200329"/>
          </a:xfrm>
          <a:prstGeom prst="rect">
            <a:avLst/>
          </a:prstGeom>
          <a:solidFill>
            <a:schemeClr val="bg1"/>
          </a:solidFill>
          <a:ln w="50800">
            <a:noFill/>
          </a:ln>
        </p:spPr>
        <p:txBody>
          <a:bodyPr wrap="square" rtlCol="0">
            <a:spAutoFit/>
          </a:bodyPr>
          <a:lstStyle/>
          <a:p>
            <a:r>
              <a:rPr lang="en-IE" b="1" dirty="0"/>
              <a:t>Weight of chlorine powder (mg/L) 	= 	1 000 x </a:t>
            </a:r>
            <a:r>
              <a:rPr lang="en-IE" b="1" dirty="0">
                <a:solidFill>
                  <a:schemeClr val="accent6"/>
                </a:solidFill>
              </a:rPr>
              <a:t>500 L</a:t>
            </a:r>
            <a:r>
              <a:rPr lang="en-IE" b="1" dirty="0"/>
              <a:t> x </a:t>
            </a:r>
            <a:r>
              <a:rPr lang="en-IE" b="1" dirty="0">
                <a:solidFill>
                  <a:srgbClr val="FF0000"/>
                </a:solidFill>
              </a:rPr>
              <a:t>2 %</a:t>
            </a:r>
            <a:r>
              <a:rPr lang="en-IE" b="1" i="1" dirty="0"/>
              <a:t>      </a:t>
            </a:r>
            <a:endParaRPr lang="en-IE" dirty="0"/>
          </a:p>
          <a:p>
            <a:pPr algn="ctr"/>
            <a:r>
              <a:rPr lang="en-IE" b="1" dirty="0"/>
              <a:t>	        	        </a:t>
            </a:r>
            <a:r>
              <a:rPr lang="en-IE" b="1" dirty="0">
                <a:solidFill>
                  <a:srgbClr val="FFC000"/>
                </a:solidFill>
              </a:rPr>
              <a:t>35%</a:t>
            </a:r>
          </a:p>
          <a:p>
            <a:r>
              <a:rPr lang="en-IE" b="1" dirty="0"/>
              <a:t> </a:t>
            </a:r>
          </a:p>
          <a:p>
            <a:r>
              <a:rPr lang="en-IE" b="1" dirty="0"/>
              <a:t>				=	28 571 g (or 28.6 kg) per 500 L of water</a:t>
            </a:r>
          </a:p>
        </p:txBody>
      </p:sp>
      <p:cxnSp>
        <p:nvCxnSpPr>
          <p:cNvPr id="4" name="Straight Connector 3"/>
          <p:cNvCxnSpPr/>
          <p:nvPr/>
        </p:nvCxnSpPr>
        <p:spPr>
          <a:xfrm>
            <a:off x="4781006" y="5265845"/>
            <a:ext cx="18026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60375" y="2090057"/>
            <a:ext cx="8316232" cy="15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777543"/>
      </p:ext>
    </p:extLst>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Rectangle 12"/>
          <p:cNvSpPr/>
          <p:nvPr/>
        </p:nvSpPr>
        <p:spPr>
          <a:xfrm>
            <a:off x="-21027" y="0"/>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Preparing chlorine liquid from chlorine powder</a:t>
            </a:r>
          </a:p>
        </p:txBody>
      </p:sp>
      <p:sp>
        <p:nvSpPr>
          <p:cNvPr id="16" name="Rectangle 15"/>
          <p:cNvSpPr>
            <a:spLocks noChangeArrowheads="1"/>
          </p:cNvSpPr>
          <p:nvPr/>
        </p:nvSpPr>
        <p:spPr bwMode="auto">
          <a:xfrm>
            <a:off x="283734" y="864961"/>
            <a:ext cx="8576532" cy="5470525"/>
          </a:xfrm>
          <a:prstGeom prst="rect">
            <a:avLst/>
          </a:prstGeom>
          <a:noFill/>
          <a:ln w="9525">
            <a:noFill/>
            <a:miter lim="800000"/>
            <a:headEnd/>
            <a:tailEnd/>
          </a:ln>
        </p:spPr>
        <p:txBody>
          <a:bodyPr/>
          <a:lstStyle/>
          <a:p>
            <a:pPr>
              <a:spcBef>
                <a:spcPts val="600"/>
              </a:spcBef>
              <a:spcAft>
                <a:spcPts val="600"/>
              </a:spcAft>
              <a:buClr>
                <a:srgbClr val="000514"/>
              </a:buClr>
              <a:buSzPct val="70000"/>
              <a:defRPr/>
            </a:pPr>
            <a:r>
              <a:rPr lang="en-IE" altLang="en-US" sz="2400" b="1" dirty="0"/>
              <a:t>Generally require two containers:</a:t>
            </a:r>
          </a:p>
          <a:p>
            <a:pPr marL="457200" indent="-457200">
              <a:spcBef>
                <a:spcPts val="600"/>
              </a:spcBef>
              <a:spcAft>
                <a:spcPts val="600"/>
              </a:spcAft>
              <a:buClr>
                <a:srgbClr val="000514"/>
              </a:buClr>
              <a:buSzPct val="70000"/>
              <a:buAutoNum type="arabicPeriod"/>
              <a:defRPr/>
            </a:pPr>
            <a:r>
              <a:rPr lang="en-IE" altLang="en-US" sz="2000" b="1" dirty="0"/>
              <a:t>One for mixing and settling of undissolved sediment (e.g., up to 24 hours settling time)</a:t>
            </a:r>
          </a:p>
          <a:p>
            <a:pPr marL="457200" indent="-457200">
              <a:spcBef>
                <a:spcPts val="600"/>
              </a:spcBef>
              <a:spcAft>
                <a:spcPts val="600"/>
              </a:spcAft>
              <a:buClr>
                <a:srgbClr val="000514"/>
              </a:buClr>
              <a:buSzPct val="70000"/>
              <a:buAutoNum type="arabicPeriod"/>
              <a:defRPr/>
            </a:pPr>
            <a:r>
              <a:rPr lang="en-IE" altLang="en-US" sz="2000" b="1" dirty="0"/>
              <a:t>One for decanting settled solution into for storage and dosing</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6151" y="2550580"/>
            <a:ext cx="6757687" cy="4010544"/>
          </a:xfrm>
          <a:prstGeom prst="rect">
            <a:avLst/>
          </a:prstGeom>
        </p:spPr>
      </p:pic>
      <p:sp>
        <p:nvSpPr>
          <p:cNvPr id="4" name="TextBox 3"/>
          <p:cNvSpPr txBox="1"/>
          <p:nvPr/>
        </p:nvSpPr>
        <p:spPr>
          <a:xfrm>
            <a:off x="90484" y="6589956"/>
            <a:ext cx="8699863" cy="276999"/>
          </a:xfrm>
          <a:prstGeom prst="rect">
            <a:avLst/>
          </a:prstGeom>
          <a:noFill/>
        </p:spPr>
        <p:txBody>
          <a:bodyPr wrap="square" rtlCol="0">
            <a:spAutoFit/>
          </a:bodyPr>
          <a:lstStyle/>
          <a:p>
            <a:pPr algn="ctr"/>
            <a:r>
              <a:rPr lang="en-IE" sz="1200" baseline="30000" dirty="0"/>
              <a:t>World Health Organisation. Calcium hypochlorite. Fact Sheet 2.19. </a:t>
            </a:r>
            <a:r>
              <a:rPr lang="en-IE" sz="1200" u="sng" baseline="30000" dirty="0">
                <a:hlinkClick r:id="rId5"/>
              </a:rPr>
              <a:t>http://www.who.int/water_sanitation_health/hygiene/emergencies/fs2_19.pdf?ua=1</a:t>
            </a:r>
            <a:r>
              <a:rPr lang="en-IE" sz="1200" baseline="30000" dirty="0"/>
              <a:t> visited on 13 July, 2015.</a:t>
            </a:r>
            <a:endParaRPr lang="en-IE" sz="1200" dirty="0"/>
          </a:p>
        </p:txBody>
      </p:sp>
      <p:sp>
        <p:nvSpPr>
          <p:cNvPr id="9" name="TextBox 8"/>
          <p:cNvSpPr txBox="1"/>
          <p:nvPr/>
        </p:nvSpPr>
        <p:spPr>
          <a:xfrm>
            <a:off x="716691" y="6685152"/>
            <a:ext cx="1878227" cy="200055"/>
          </a:xfrm>
          <a:prstGeom prst="rect">
            <a:avLst/>
          </a:prstGeom>
          <a:noFill/>
        </p:spPr>
        <p:txBody>
          <a:bodyPr wrap="square" rtlCol="0">
            <a:spAutoFit/>
          </a:bodyPr>
          <a:lstStyle/>
          <a:p>
            <a:r>
              <a:rPr lang="en-IE" sz="700" i="1" dirty="0">
                <a:solidFill>
                  <a:schemeClr val="bg1">
                    <a:lumMod val="85000"/>
                  </a:schemeClr>
                </a:solidFill>
              </a:rPr>
              <a:t>Credit: World Health Organization</a:t>
            </a:r>
          </a:p>
        </p:txBody>
      </p:sp>
    </p:spTree>
    <p:extLst>
      <p:ext uri="{BB962C8B-B14F-4D97-AF65-F5344CB8AC3E}">
        <p14:creationId xmlns:p14="http://schemas.microsoft.com/office/powerpoint/2010/main" val="3194111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6901B5-DBB5-43F1-A6B9-86AF04D78ED4}" type="slidenum">
              <a:rPr lang="en-IE" smtClean="0"/>
              <a:pPr/>
              <a:t>102</a:t>
            </a:fld>
            <a:endParaRPr lang="en-IE" dirty="0"/>
          </a:p>
        </p:txBody>
      </p:sp>
      <p:sp>
        <p:nvSpPr>
          <p:cNvPr id="5" name="TextBox 4"/>
          <p:cNvSpPr txBox="1"/>
          <p:nvPr/>
        </p:nvSpPr>
        <p:spPr>
          <a:xfrm>
            <a:off x="302227" y="117269"/>
            <a:ext cx="8213123" cy="1077218"/>
          </a:xfrm>
          <a:prstGeom prst="rect">
            <a:avLst/>
          </a:prstGeom>
          <a:noFill/>
        </p:spPr>
        <p:txBody>
          <a:bodyPr wrap="square" rtlCol="0">
            <a:spAutoFit/>
          </a:bodyPr>
          <a:lstStyle/>
          <a:p>
            <a:pPr algn="ctr"/>
            <a:r>
              <a:rPr lang="en-AU" sz="3200" b="1" dirty="0">
                <a:solidFill>
                  <a:srgbClr val="FF0000"/>
                </a:solidFill>
              </a:rPr>
              <a:t>Summary of Steps for Preparing Chlorine Liquid from Chlorine Powder</a:t>
            </a:r>
            <a:endParaRPr lang="en-GB" sz="3200" b="1" dirty="0">
              <a:solidFill>
                <a:srgbClr val="FF0000"/>
              </a:solidFill>
            </a:endParaRPr>
          </a:p>
        </p:txBody>
      </p:sp>
      <p:graphicFrame>
        <p:nvGraphicFramePr>
          <p:cNvPr id="7" name="Diagram 6"/>
          <p:cNvGraphicFramePr/>
          <p:nvPr>
            <p:extLst>
              <p:ext uri="{D42A27DB-BD31-4B8C-83A1-F6EECF244321}">
                <p14:modId xmlns:p14="http://schemas.microsoft.com/office/powerpoint/2010/main" val="2000746614"/>
              </p:ext>
            </p:extLst>
          </p:nvPr>
        </p:nvGraphicFramePr>
        <p:xfrm>
          <a:off x="963827" y="1194487"/>
          <a:ext cx="7121954" cy="5380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92850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1" y="428"/>
            <a:ext cx="9142857" cy="6857143"/>
          </a:xfrm>
          <a:prstGeom prst="rect">
            <a:avLst/>
          </a:prstGeom>
        </p:spPr>
      </p:pic>
      <p:sp>
        <p:nvSpPr>
          <p:cNvPr id="7" name="Rectangle 6"/>
          <p:cNvSpPr/>
          <p:nvPr/>
        </p:nvSpPr>
        <p:spPr>
          <a:xfrm>
            <a:off x="-24227" y="-23091"/>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4" name="Rectangle 3"/>
          <p:cNvSpPr>
            <a:spLocks noChangeArrowheads="1"/>
          </p:cNvSpPr>
          <p:nvPr/>
        </p:nvSpPr>
        <p:spPr bwMode="auto">
          <a:xfrm>
            <a:off x="275392" y="811357"/>
            <a:ext cx="7345363"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AU" altLang="en-US" sz="2400" b="1" i="1" dirty="0"/>
              <a:t>Part 2. Practical Chlorination</a:t>
            </a:r>
            <a:endParaRPr lang="en-IE" altLang="en-US" sz="1600" b="1" dirty="0"/>
          </a:p>
          <a:p>
            <a:pPr marL="742932" lvl="1" indent="-285744">
              <a:spcBef>
                <a:spcPct val="20000"/>
              </a:spcBef>
              <a:buClr>
                <a:srgbClr val="000514"/>
              </a:buClr>
              <a:buSzPct val="70000"/>
              <a:buFont typeface="Arial" panose="020B0604020202020204" pitchFamily="34" charset="0"/>
              <a:buChar char="•"/>
              <a:defRPr/>
            </a:pPr>
            <a:endParaRPr lang="en-IE" altLang="en-US" sz="1600" b="1" dirty="0"/>
          </a:p>
          <a:p>
            <a:pPr marL="742932" lvl="1" indent="-285744">
              <a:spcBef>
                <a:spcPct val="20000"/>
              </a:spcBef>
              <a:buClr>
                <a:srgbClr val="000514"/>
              </a:buClr>
              <a:buSzPct val="70000"/>
              <a:buFont typeface="Arial" panose="020B0604020202020204" pitchFamily="34" charset="0"/>
              <a:buChar char="•"/>
              <a:defRPr/>
            </a:pPr>
            <a:r>
              <a:rPr lang="en-IE" altLang="en-US" sz="1600" b="1" dirty="0"/>
              <a:t>Safe handling and storage of chlorine</a:t>
            </a:r>
          </a:p>
          <a:p>
            <a:pPr marL="742932" lvl="1" indent="-285744">
              <a:spcBef>
                <a:spcPct val="20000"/>
              </a:spcBef>
              <a:buClr>
                <a:srgbClr val="000514"/>
              </a:buClr>
              <a:buSzPct val="70000"/>
              <a:buFont typeface="Arial" panose="020B0604020202020204" pitchFamily="34" charset="0"/>
              <a:buChar char="•"/>
              <a:defRPr/>
            </a:pPr>
            <a:endParaRPr lang="en-IE" altLang="en-US" sz="1600" b="1" dirty="0"/>
          </a:p>
          <a:p>
            <a:pPr marL="742932" lvl="1" indent="-285744">
              <a:spcBef>
                <a:spcPct val="20000"/>
              </a:spcBef>
              <a:buClr>
                <a:srgbClr val="000514"/>
              </a:buClr>
              <a:buSzPct val="70000"/>
              <a:buFont typeface="Arial" panose="020B0604020202020204" pitchFamily="34" charset="0"/>
              <a:buChar char="•"/>
              <a:defRPr/>
            </a:pPr>
            <a:r>
              <a:rPr lang="en-IE" altLang="en-US" sz="1600" b="1" dirty="0"/>
              <a:t>Chlorine liquid dosing systems</a:t>
            </a:r>
          </a:p>
          <a:p>
            <a:pPr marL="742932" lvl="1" indent="-285744">
              <a:spcBef>
                <a:spcPct val="20000"/>
              </a:spcBef>
              <a:buClr>
                <a:srgbClr val="000514"/>
              </a:buClr>
              <a:buSzPct val="70000"/>
              <a:buFont typeface="Arial" panose="020B0604020202020204" pitchFamily="34" charset="0"/>
              <a:buChar char="•"/>
              <a:defRPr/>
            </a:pPr>
            <a:endParaRPr lang="en-IE" altLang="en-US" sz="1600" b="1" dirty="0"/>
          </a:p>
          <a:p>
            <a:pPr marL="742932" lvl="1" indent="-285744">
              <a:spcBef>
                <a:spcPct val="20000"/>
              </a:spcBef>
              <a:buClr>
                <a:srgbClr val="000514"/>
              </a:buClr>
              <a:buSzPct val="70000"/>
              <a:buFont typeface="Arial" panose="020B0604020202020204" pitchFamily="34" charset="0"/>
              <a:buChar char="•"/>
              <a:defRPr/>
            </a:pPr>
            <a:r>
              <a:rPr lang="en-IE" altLang="en-US" sz="1600" b="1" dirty="0"/>
              <a:t>Chlorine dosing calculations</a:t>
            </a:r>
          </a:p>
          <a:p>
            <a:pPr marL="1200138" lvl="2" indent="-285750">
              <a:spcBef>
                <a:spcPct val="20000"/>
              </a:spcBef>
              <a:buClr>
                <a:srgbClr val="000514"/>
              </a:buClr>
              <a:buSzPct val="70000"/>
              <a:buFontTx/>
              <a:buChar char="-"/>
              <a:defRPr/>
            </a:pPr>
            <a:r>
              <a:rPr lang="en-IE" altLang="en-US" sz="1600" i="1" dirty="0">
                <a:solidFill>
                  <a:srgbClr val="B2B2B2"/>
                </a:solidFill>
              </a:rPr>
              <a:t>How to calculate the chlorine demand</a:t>
            </a:r>
          </a:p>
          <a:p>
            <a:pPr marL="1200138" lvl="2" indent="-285750">
              <a:spcBef>
                <a:spcPct val="20000"/>
              </a:spcBef>
              <a:buClr>
                <a:srgbClr val="000514"/>
              </a:buClr>
              <a:buSzPct val="70000"/>
              <a:buFontTx/>
              <a:buChar char="-"/>
              <a:defRPr/>
            </a:pPr>
            <a:r>
              <a:rPr lang="en-IE" altLang="en-US" sz="1600" i="1" dirty="0">
                <a:solidFill>
                  <a:srgbClr val="B2B2B2"/>
                </a:solidFill>
              </a:rPr>
              <a:t>How to calculate the Ct value </a:t>
            </a:r>
          </a:p>
          <a:p>
            <a:pPr marL="1200138" lvl="2" indent="-285750">
              <a:spcBef>
                <a:spcPct val="20000"/>
              </a:spcBef>
              <a:buClr>
                <a:srgbClr val="000514"/>
              </a:buClr>
              <a:buSzPct val="70000"/>
              <a:buFontTx/>
              <a:buChar char="-"/>
              <a:defRPr/>
            </a:pPr>
            <a:r>
              <a:rPr lang="en-IE" altLang="en-US" sz="1600" i="1" dirty="0">
                <a:solidFill>
                  <a:srgbClr val="B2B2B2"/>
                </a:solidFill>
              </a:rPr>
              <a:t>How to calculate the required chlorine dose</a:t>
            </a:r>
          </a:p>
          <a:p>
            <a:pPr marL="1200138" lvl="2" indent="-285750">
              <a:spcBef>
                <a:spcPct val="20000"/>
              </a:spcBef>
              <a:buClr>
                <a:srgbClr val="000514"/>
              </a:buClr>
              <a:buSzPct val="70000"/>
              <a:buFontTx/>
              <a:buChar char="-"/>
              <a:defRPr/>
            </a:pPr>
            <a:r>
              <a:rPr lang="en-IE" altLang="en-US" sz="1600" i="1" dirty="0">
                <a:solidFill>
                  <a:srgbClr val="B2B2B2"/>
                </a:solidFill>
              </a:rPr>
              <a:t>How to calculate the amount of chlorine powder required to make a chlorine liquid solution</a:t>
            </a:r>
          </a:p>
          <a:p>
            <a:pPr marL="1200138" lvl="2" indent="-285750">
              <a:spcBef>
                <a:spcPct val="20000"/>
              </a:spcBef>
              <a:buClr>
                <a:srgbClr val="000514"/>
              </a:buClr>
              <a:buSzPct val="70000"/>
              <a:buFontTx/>
              <a:buChar char="-"/>
              <a:defRPr/>
            </a:pPr>
            <a:r>
              <a:rPr lang="en-IE" altLang="en-US" sz="1600" i="1" dirty="0"/>
              <a:t>How to calculate the chlorine dose rate</a:t>
            </a:r>
          </a:p>
          <a:p>
            <a:pPr marL="742932" lvl="1" indent="-285744">
              <a:spcBef>
                <a:spcPct val="20000"/>
              </a:spcBef>
              <a:buClr>
                <a:srgbClr val="000514"/>
              </a:buClr>
              <a:buSzPct val="70000"/>
              <a:buFont typeface="Arial" panose="020B0604020202020204" pitchFamily="34" charset="0"/>
              <a:buChar char="•"/>
              <a:defRPr/>
            </a:pPr>
            <a:endParaRPr lang="en-IE" altLang="en-US" sz="1600" b="1" dirty="0"/>
          </a:p>
          <a:p>
            <a:pPr marL="711182" indent="-711182">
              <a:spcBef>
                <a:spcPct val="20000"/>
              </a:spcBef>
              <a:buClr>
                <a:srgbClr val="000514"/>
              </a:buClr>
              <a:buSzPct val="70000"/>
              <a:defRPr/>
            </a:pPr>
            <a:endParaRPr lang="en-IE" altLang="en-US" sz="500" i="1" dirty="0"/>
          </a:p>
          <a:p>
            <a:pPr marL="1168371" lvl="1" indent="-711182">
              <a:spcBef>
                <a:spcPct val="20000"/>
              </a:spcBef>
              <a:buClr>
                <a:srgbClr val="000514"/>
              </a:buClr>
              <a:buSzPct val="70000"/>
              <a:defRPr/>
            </a:pPr>
            <a:endParaRPr lang="en-IE" altLang="en-US" sz="1600" dirty="0"/>
          </a:p>
        </p:txBody>
      </p:sp>
      <p:sp>
        <p:nvSpPr>
          <p:cNvPr id="8" name="Rectangle 2"/>
          <p:cNvSpPr>
            <a:spLocks noChangeArrowheads="1"/>
          </p:cNvSpPr>
          <p:nvPr/>
        </p:nvSpPr>
        <p:spPr bwMode="auto">
          <a:xfrm>
            <a:off x="167008" y="22662"/>
            <a:ext cx="5976939" cy="584775"/>
          </a:xfrm>
          <a:prstGeom prst="rect">
            <a:avLst/>
          </a:prstGeom>
          <a:noFill/>
          <a:ln w="9525">
            <a:noFill/>
            <a:miter lim="800000"/>
            <a:headEnd/>
            <a:tailEnd/>
          </a:ln>
        </p:spPr>
        <p:txBody>
          <a:bodyPr>
            <a:spAutoFit/>
          </a:bodyPr>
          <a:lstStyle/>
          <a:p>
            <a:pPr eaLnBrk="0" hangingPunct="0">
              <a:defRPr/>
            </a:pPr>
            <a:r>
              <a:rPr lang="en-US" altLang="en-US" sz="3200" dirty="0">
                <a:solidFill>
                  <a:schemeClr val="accent1">
                    <a:lumMod val="75000"/>
                  </a:schemeClr>
                </a:solidFill>
              </a:rPr>
              <a:t> </a:t>
            </a:r>
            <a:r>
              <a:rPr lang="en-US" altLang="en-US" sz="3200" b="1" dirty="0">
                <a:solidFill>
                  <a:schemeClr val="accent1">
                    <a:lumMod val="75000"/>
                  </a:schemeClr>
                </a:solidFill>
              </a:rPr>
              <a:t>Contents</a:t>
            </a:r>
          </a:p>
        </p:txBody>
      </p:sp>
      <p:sp>
        <p:nvSpPr>
          <p:cNvPr id="9" name="Line 4"/>
          <p:cNvSpPr>
            <a:spLocks noChangeShapeType="1"/>
          </p:cNvSpPr>
          <p:nvPr/>
        </p:nvSpPr>
        <p:spPr bwMode="auto">
          <a:xfrm>
            <a:off x="-48451" y="598708"/>
            <a:ext cx="8628339" cy="8513"/>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103</a:t>
            </a:fld>
            <a:endParaRPr lang="en-IE" sz="800" dirty="0"/>
          </a:p>
        </p:txBody>
      </p:sp>
    </p:spTree>
    <p:extLst>
      <p:ext uri="{BB962C8B-B14F-4D97-AF65-F5344CB8AC3E}">
        <p14:creationId xmlns:p14="http://schemas.microsoft.com/office/powerpoint/2010/main" val="27107951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Rectangle 12"/>
          <p:cNvSpPr/>
          <p:nvPr/>
        </p:nvSpPr>
        <p:spPr>
          <a:xfrm>
            <a:off x="0" y="-39688"/>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Chlorine dose rate</a:t>
            </a:r>
          </a:p>
        </p:txBody>
      </p:sp>
      <p:sp>
        <p:nvSpPr>
          <p:cNvPr id="16" name="Rectangle 15"/>
          <p:cNvSpPr>
            <a:spLocks noChangeArrowheads="1"/>
          </p:cNvSpPr>
          <p:nvPr/>
        </p:nvSpPr>
        <p:spPr bwMode="auto">
          <a:xfrm>
            <a:off x="170717" y="1085341"/>
            <a:ext cx="8015339" cy="5470525"/>
          </a:xfrm>
          <a:prstGeom prst="rect">
            <a:avLst/>
          </a:prstGeom>
          <a:noFill/>
          <a:ln w="9525">
            <a:noFill/>
            <a:miter lim="800000"/>
            <a:headEnd/>
            <a:tailEnd/>
          </a:ln>
        </p:spPr>
        <p:txBody>
          <a:bodyPr/>
          <a:lstStyle/>
          <a:p>
            <a:pPr>
              <a:spcBef>
                <a:spcPts val="600"/>
              </a:spcBef>
              <a:spcAft>
                <a:spcPts val="600"/>
              </a:spcAft>
              <a:buClr>
                <a:srgbClr val="000514"/>
              </a:buClr>
              <a:buSzPct val="70000"/>
              <a:defRPr/>
            </a:pPr>
            <a:endParaRPr lang="en-IE" altLang="en-US" sz="2400" b="1" dirty="0"/>
          </a:p>
          <a:p>
            <a:pPr>
              <a:spcBef>
                <a:spcPts val="600"/>
              </a:spcBef>
              <a:spcAft>
                <a:spcPts val="600"/>
              </a:spcAft>
              <a:buClr>
                <a:srgbClr val="000514"/>
              </a:buClr>
              <a:buSzPct val="70000"/>
              <a:defRPr/>
            </a:pPr>
            <a:r>
              <a:rPr lang="en-IE" altLang="en-US" sz="2400" b="1" dirty="0"/>
              <a:t>‘</a:t>
            </a:r>
            <a:r>
              <a:rPr lang="en-IE" altLang="en-US" sz="2400" b="1" i="1" dirty="0"/>
              <a:t>Chlorine dose rate</a:t>
            </a:r>
            <a:r>
              <a:rPr lang="en-IE" altLang="en-US" sz="2400" b="1" dirty="0"/>
              <a:t>’ means how much chlorine liquid solution you are adding to the water over time</a:t>
            </a:r>
          </a:p>
          <a:p>
            <a:pPr>
              <a:spcBef>
                <a:spcPts val="600"/>
              </a:spcBef>
              <a:spcAft>
                <a:spcPts val="600"/>
              </a:spcAft>
              <a:buClr>
                <a:srgbClr val="000514"/>
              </a:buClr>
              <a:buSzPct val="70000"/>
              <a:defRPr/>
            </a:pPr>
            <a:endParaRPr lang="en-IE" altLang="en-US" sz="2400" b="1" dirty="0"/>
          </a:p>
          <a:p>
            <a:pPr>
              <a:spcBef>
                <a:spcPts val="600"/>
              </a:spcBef>
              <a:spcAft>
                <a:spcPts val="600"/>
              </a:spcAft>
              <a:buClr>
                <a:srgbClr val="000514"/>
              </a:buClr>
              <a:buSzPct val="70000"/>
              <a:defRPr/>
            </a:pPr>
            <a:r>
              <a:rPr lang="en-IE" altLang="en-US" sz="2400" b="1" dirty="0"/>
              <a:t>May be measured in various ways </a:t>
            </a:r>
          </a:p>
          <a:p>
            <a:pPr marL="800100" lvl="1" indent="-342900">
              <a:spcBef>
                <a:spcPts val="600"/>
              </a:spcBef>
              <a:spcAft>
                <a:spcPts val="600"/>
              </a:spcAft>
              <a:buClr>
                <a:srgbClr val="000514"/>
              </a:buClr>
              <a:buSzPct val="70000"/>
              <a:buFont typeface="Symbol" panose="05050102010706020507" pitchFamily="18" charset="2"/>
              <a:buChar char="Þ"/>
              <a:defRPr/>
            </a:pPr>
            <a:r>
              <a:rPr lang="en-IE" altLang="en-US" sz="2200" b="1" dirty="0"/>
              <a:t>mL per second</a:t>
            </a:r>
          </a:p>
          <a:p>
            <a:pPr marL="800100" lvl="1" indent="-342900">
              <a:spcBef>
                <a:spcPts val="600"/>
              </a:spcBef>
              <a:spcAft>
                <a:spcPts val="600"/>
              </a:spcAft>
              <a:buClr>
                <a:srgbClr val="000514"/>
              </a:buClr>
              <a:buSzPct val="70000"/>
              <a:buFont typeface="Symbol" panose="05050102010706020507" pitchFamily="18" charset="2"/>
              <a:buChar char="Þ"/>
              <a:defRPr/>
            </a:pPr>
            <a:r>
              <a:rPr lang="en-IE" altLang="en-US" sz="2200" b="1" dirty="0"/>
              <a:t>mL per minute</a:t>
            </a:r>
          </a:p>
          <a:p>
            <a:pPr marL="800100" lvl="1" indent="-342900">
              <a:spcBef>
                <a:spcPts val="600"/>
              </a:spcBef>
              <a:spcAft>
                <a:spcPts val="600"/>
              </a:spcAft>
              <a:buClr>
                <a:srgbClr val="000514"/>
              </a:buClr>
              <a:buSzPct val="70000"/>
              <a:buFont typeface="Symbol" panose="05050102010706020507" pitchFamily="18" charset="2"/>
              <a:buChar char="Þ"/>
              <a:defRPr/>
            </a:pPr>
            <a:r>
              <a:rPr lang="en-IE" altLang="en-US" sz="2200" b="1" dirty="0"/>
              <a:t>L per hour</a:t>
            </a:r>
          </a:p>
          <a:p>
            <a:pPr marL="342900" indent="-342900">
              <a:spcBef>
                <a:spcPts val="600"/>
              </a:spcBef>
              <a:spcAft>
                <a:spcPts val="600"/>
              </a:spcAft>
              <a:buClr>
                <a:srgbClr val="000514"/>
              </a:buClr>
              <a:buSzPct val="70000"/>
              <a:buFont typeface="Symbol" panose="05050102010706020507" pitchFamily="18" charset="2"/>
              <a:buChar char="Þ"/>
              <a:defRPr/>
            </a:pPr>
            <a:endParaRPr lang="en-IE" altLang="en-US" sz="2000" b="1" dirty="0"/>
          </a:p>
          <a:p>
            <a:pPr>
              <a:spcBef>
                <a:spcPts val="600"/>
              </a:spcBef>
              <a:spcAft>
                <a:spcPts val="600"/>
              </a:spcAft>
              <a:buClr>
                <a:srgbClr val="000514"/>
              </a:buClr>
              <a:buSzPct val="70000"/>
              <a:defRPr/>
            </a:pPr>
            <a:endParaRPr lang="en-IE" altLang="en-US" sz="2000" b="1" dirty="0"/>
          </a:p>
        </p:txBody>
      </p:sp>
    </p:spTree>
    <p:extLst>
      <p:ext uri="{BB962C8B-B14F-4D97-AF65-F5344CB8AC3E}">
        <p14:creationId xmlns:p14="http://schemas.microsoft.com/office/powerpoint/2010/main" val="32649838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94612" y="106551"/>
            <a:ext cx="92170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dirty="0">
                <a:solidFill>
                  <a:schemeClr val="accent5"/>
                </a:solidFill>
                <a:latin typeface="+mn-lt"/>
              </a:rPr>
              <a:t>How to calculate the chlorine dose rate (Eq. 5)</a:t>
            </a:r>
          </a:p>
        </p:txBody>
      </p:sp>
      <p:sp>
        <p:nvSpPr>
          <p:cNvPr id="119811" name="Line 4"/>
          <p:cNvSpPr>
            <a:spLocks noChangeShapeType="1"/>
          </p:cNvSpPr>
          <p:nvPr/>
        </p:nvSpPr>
        <p:spPr bwMode="auto">
          <a:xfrm>
            <a:off x="280307" y="598994"/>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19821" name="AutoShape 2"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19822" name="AutoShape 4"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105</a:t>
            </a:fld>
            <a:endParaRPr lang="en-IE" sz="800" dirty="0"/>
          </a:p>
        </p:txBody>
      </p:sp>
      <p:sp>
        <p:nvSpPr>
          <p:cNvPr id="11" name="TextBox 10"/>
          <p:cNvSpPr txBox="1"/>
          <p:nvPr/>
        </p:nvSpPr>
        <p:spPr>
          <a:xfrm>
            <a:off x="70976" y="930535"/>
            <a:ext cx="9029479" cy="1200329"/>
          </a:xfrm>
          <a:prstGeom prst="rect">
            <a:avLst/>
          </a:prstGeom>
          <a:solidFill>
            <a:schemeClr val="bg1"/>
          </a:solidFill>
          <a:ln w="50800">
            <a:solidFill>
              <a:schemeClr val="accent5"/>
            </a:solidFill>
          </a:ln>
        </p:spPr>
        <p:txBody>
          <a:bodyPr wrap="square" rtlCol="0">
            <a:spAutoFit/>
          </a:bodyPr>
          <a:lstStyle/>
          <a:p>
            <a:pPr indent="-11">
              <a:spcBef>
                <a:spcPct val="20000"/>
              </a:spcBef>
              <a:buClr>
                <a:srgbClr val="000514"/>
              </a:buClr>
              <a:buSzPct val="70000"/>
              <a:defRPr/>
            </a:pPr>
            <a:endParaRPr lang="en-IE" b="1" dirty="0"/>
          </a:p>
          <a:p>
            <a:r>
              <a:rPr lang="en-IE" b="1" dirty="0"/>
              <a:t>Chlorine Dose Rate (mL/h) =  </a:t>
            </a:r>
            <a:r>
              <a:rPr lang="en-IE" b="1" dirty="0">
                <a:solidFill>
                  <a:schemeClr val="accent6"/>
                </a:solidFill>
              </a:rPr>
              <a:t>Required chlorine dose (mg/L) </a:t>
            </a:r>
            <a:r>
              <a:rPr lang="en-IE" b="1" dirty="0"/>
              <a:t>x </a:t>
            </a:r>
            <a:r>
              <a:rPr lang="en-IE" b="1" dirty="0">
                <a:solidFill>
                  <a:srgbClr val="FF0000"/>
                </a:solidFill>
              </a:rPr>
              <a:t>Treated water flow rate (m</a:t>
            </a:r>
            <a:r>
              <a:rPr lang="en-IE" b="1" baseline="30000" dirty="0">
                <a:solidFill>
                  <a:srgbClr val="FF0000"/>
                </a:solidFill>
              </a:rPr>
              <a:t>3</a:t>
            </a:r>
            <a:r>
              <a:rPr lang="en-IE" b="1" dirty="0">
                <a:solidFill>
                  <a:srgbClr val="FF0000"/>
                </a:solidFill>
              </a:rPr>
              <a:t>/h) </a:t>
            </a:r>
            <a:r>
              <a:rPr lang="en-IE" b="1" dirty="0"/>
              <a:t>				  </a:t>
            </a:r>
            <a:r>
              <a:rPr lang="en-IE" b="1" dirty="0">
                <a:solidFill>
                  <a:srgbClr val="FFC000"/>
                </a:solidFill>
              </a:rPr>
              <a:t>Chlorine liquid concentration (%) ÷ 100</a:t>
            </a:r>
            <a:endParaRPr lang="en-IE" b="1" u="sng" dirty="0">
              <a:solidFill>
                <a:srgbClr val="FFC000"/>
              </a:solidFill>
            </a:endParaRPr>
          </a:p>
          <a:p>
            <a:pPr algn="ctr"/>
            <a:endParaRPr lang="en-IE" dirty="0"/>
          </a:p>
        </p:txBody>
      </p:sp>
      <p:sp>
        <p:nvSpPr>
          <p:cNvPr id="13" name="Rectangle 8"/>
          <p:cNvSpPr>
            <a:spLocks noChangeArrowheads="1"/>
          </p:cNvSpPr>
          <p:nvPr/>
        </p:nvSpPr>
        <p:spPr bwMode="auto">
          <a:xfrm>
            <a:off x="700448" y="5440255"/>
            <a:ext cx="856932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ts val="600"/>
              </a:spcBef>
              <a:spcAft>
                <a:spcPts val="600"/>
              </a:spcAft>
            </a:pPr>
            <a:endParaRPr lang="en-AU" altLang="en-US" sz="2400" b="1" dirty="0">
              <a:solidFill>
                <a:schemeClr val="accent5"/>
              </a:solidFill>
              <a:latin typeface="+mn-lt"/>
            </a:endParaRPr>
          </a:p>
          <a:p>
            <a:pPr marL="0" indent="0">
              <a:spcBef>
                <a:spcPts val="600"/>
              </a:spcBef>
              <a:spcAft>
                <a:spcPts val="600"/>
              </a:spcAft>
            </a:pPr>
            <a:endParaRPr lang="en-AU" altLang="en-US" sz="2400" b="1" dirty="0">
              <a:solidFill>
                <a:schemeClr val="accent5"/>
              </a:solidFill>
              <a:latin typeface="+mn-lt"/>
            </a:endParaRPr>
          </a:p>
        </p:txBody>
      </p:sp>
      <p:sp>
        <p:nvSpPr>
          <p:cNvPr id="9" name="Rectangle 5"/>
          <p:cNvSpPr>
            <a:spLocks noChangeArrowheads="1"/>
          </p:cNvSpPr>
          <p:nvPr/>
        </p:nvSpPr>
        <p:spPr bwMode="auto">
          <a:xfrm>
            <a:off x="210950" y="2820195"/>
            <a:ext cx="8304400" cy="163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ts val="600"/>
              </a:spcBef>
              <a:spcAft>
                <a:spcPts val="300"/>
              </a:spcAft>
              <a:buClrTx/>
              <a:buSzTx/>
              <a:buFontTx/>
              <a:buNone/>
              <a:tabLst/>
            </a:pPr>
            <a:r>
              <a:rPr lang="en-IE" altLang="en-US" sz="2400" b="1" i="1" u="sng" dirty="0">
                <a:latin typeface="Calibri" panose="020F0502020204030204" pitchFamily="34" charset="0"/>
                <a:ea typeface="Calibri" panose="020F0502020204030204" pitchFamily="34" charset="0"/>
                <a:cs typeface="Times New Roman" panose="02020603050405020304" pitchFamily="18" charset="0"/>
              </a:rPr>
              <a:t>E</a:t>
            </a:r>
            <a:r>
              <a:rPr kumimoji="0" lang="en-IE" altLang="en-US" sz="2400" b="1" i="1" u="sng"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xample:</a:t>
            </a:r>
          </a:p>
          <a:p>
            <a:pPr marL="285750" marR="0" lvl="0" indent="-285750" algn="just" defTabSz="914400" rtl="0" eaLnBrk="0" fontAlgn="base" latinLnBrk="0" hangingPunct="0">
              <a:lnSpc>
                <a:spcPct val="100000"/>
              </a:lnSpc>
              <a:spcBef>
                <a:spcPts val="600"/>
              </a:spcBef>
              <a:spcAft>
                <a:spcPts val="300"/>
              </a:spcAft>
              <a:buClrTx/>
              <a:buSzTx/>
              <a:buFont typeface="Symbol" panose="05050102010706020507" pitchFamily="18" charset="2"/>
              <a:buChar char="Þ"/>
              <a:tabLst/>
            </a:pPr>
            <a:r>
              <a:rPr lang="en-IE" altLang="en-US" b="1" dirty="0">
                <a:latin typeface="Calibri" panose="020F0502020204030204" pitchFamily="34" charset="0"/>
                <a:ea typeface="Calibri" panose="020F0502020204030204" pitchFamily="34" charset="0"/>
                <a:cs typeface="Times New Roman" panose="02020603050405020304" pitchFamily="18" charset="0"/>
              </a:rPr>
              <a:t>Require </a:t>
            </a:r>
            <a:r>
              <a:rPr lang="en-IE" altLang="en-US"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3 mg/L </a:t>
            </a:r>
            <a:r>
              <a:rPr lang="en-IE" altLang="en-US" b="1" dirty="0">
                <a:latin typeface="Calibri" panose="020F0502020204030204" pitchFamily="34" charset="0"/>
                <a:ea typeface="Calibri" panose="020F0502020204030204" pitchFamily="34" charset="0"/>
                <a:cs typeface="Times New Roman" panose="02020603050405020304" pitchFamily="18" charset="0"/>
              </a:rPr>
              <a:t>chlorine dose (see Eq. 3)</a:t>
            </a:r>
          </a:p>
          <a:p>
            <a:pPr marL="285750" lvl="0" indent="-285750" algn="just" eaLnBrk="0" fontAlgn="base" hangingPunct="0">
              <a:spcBef>
                <a:spcPts val="600"/>
              </a:spcBef>
              <a:spcAft>
                <a:spcPts val="300"/>
              </a:spcAft>
              <a:buFont typeface="Symbol" panose="05050102010706020507" pitchFamily="18" charset="2"/>
              <a:buChar char="Þ"/>
            </a:pPr>
            <a:r>
              <a:rPr lang="en-IE" altLang="en-US" b="1" dirty="0">
                <a:latin typeface="Calibri" panose="020F0502020204030204" pitchFamily="34" charset="0"/>
                <a:ea typeface="Calibri" panose="020F0502020204030204" pitchFamily="34" charset="0"/>
                <a:cs typeface="Times New Roman" panose="02020603050405020304" pitchFamily="18" charset="0"/>
              </a:rPr>
              <a:t>Flow rate at the water treatment plant is </a:t>
            </a:r>
            <a:r>
              <a:rPr lang="en-IE" alt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100 cubic meters per hour (</a:t>
            </a:r>
            <a:r>
              <a:rPr lang="en-IE" b="1" dirty="0">
                <a:solidFill>
                  <a:srgbClr val="FF0000"/>
                </a:solidFill>
              </a:rPr>
              <a:t>100 m</a:t>
            </a:r>
            <a:r>
              <a:rPr lang="en-IE" b="1" baseline="30000" dirty="0">
                <a:solidFill>
                  <a:srgbClr val="FF0000"/>
                </a:solidFill>
              </a:rPr>
              <a:t>3</a:t>
            </a:r>
            <a:r>
              <a:rPr lang="en-IE" b="1" dirty="0">
                <a:solidFill>
                  <a:srgbClr val="FF0000"/>
                </a:solidFill>
              </a:rPr>
              <a:t>/h)</a:t>
            </a:r>
            <a:endParaRPr lang="en-IE" alt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914400" rtl="0" eaLnBrk="0" fontAlgn="base" latinLnBrk="0" hangingPunct="0">
              <a:lnSpc>
                <a:spcPct val="100000"/>
              </a:lnSpc>
              <a:spcBef>
                <a:spcPts val="600"/>
              </a:spcBef>
              <a:spcAft>
                <a:spcPts val="300"/>
              </a:spcAft>
              <a:buClrTx/>
              <a:buSzTx/>
              <a:buFont typeface="Symbol" panose="05050102010706020507" pitchFamily="18" charset="2"/>
              <a:buChar char="Þ"/>
              <a:tabLst/>
            </a:pPr>
            <a:r>
              <a:rPr lang="en-IE" altLang="en-US" b="1" dirty="0">
                <a:latin typeface="Calibri" panose="020F0502020204030204" pitchFamily="34" charset="0"/>
                <a:ea typeface="Calibri" panose="020F0502020204030204" pitchFamily="34" charset="0"/>
                <a:cs typeface="Times New Roman" panose="02020603050405020304" pitchFamily="18" charset="0"/>
              </a:rPr>
              <a:t>Chlorine liquid concentration is </a:t>
            </a:r>
            <a:r>
              <a:rPr lang="en-IE" altLang="en-US"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2 %</a:t>
            </a:r>
            <a:r>
              <a:rPr lang="en-IE" altLang="en-US" b="1" dirty="0">
                <a:latin typeface="Calibri" panose="020F0502020204030204" pitchFamily="34" charset="0"/>
                <a:ea typeface="Calibri" panose="020F0502020204030204" pitchFamily="34" charset="0"/>
                <a:cs typeface="Times New Roman" panose="02020603050405020304" pitchFamily="18" charset="0"/>
              </a:rPr>
              <a:t> (see Eq. 4), then using Eq. 5:</a:t>
            </a:r>
            <a:endParaRPr kumimoji="0" lang="en-IE" altLang="en-US" b="1" i="0" u="none" strike="noStrike" cap="none" normalizeH="0" baseline="0" dirty="0">
              <a:ln>
                <a:noFill/>
              </a:ln>
              <a:effectLst/>
              <a:latin typeface="Arial" panose="020B0604020202020204" pitchFamily="34" charset="0"/>
            </a:endParaRPr>
          </a:p>
        </p:txBody>
      </p:sp>
      <p:sp>
        <p:nvSpPr>
          <p:cNvPr id="17" name="TextBox 16"/>
          <p:cNvSpPr txBox="1"/>
          <p:nvPr/>
        </p:nvSpPr>
        <p:spPr>
          <a:xfrm>
            <a:off x="155575" y="4946776"/>
            <a:ext cx="8866505" cy="1200329"/>
          </a:xfrm>
          <a:prstGeom prst="rect">
            <a:avLst/>
          </a:prstGeom>
          <a:solidFill>
            <a:schemeClr val="bg1"/>
          </a:solidFill>
          <a:ln w="50800">
            <a:noFill/>
          </a:ln>
        </p:spPr>
        <p:txBody>
          <a:bodyPr wrap="square" rtlCol="0">
            <a:spAutoFit/>
          </a:bodyPr>
          <a:lstStyle/>
          <a:p>
            <a:r>
              <a:rPr lang="en-IE" b="1" dirty="0"/>
              <a:t>Chlorine Dose Rate (mL/h) 		= 	</a:t>
            </a:r>
            <a:r>
              <a:rPr lang="en-IE" b="1" dirty="0">
                <a:solidFill>
                  <a:schemeClr val="accent6"/>
                </a:solidFill>
              </a:rPr>
              <a:t>3 mg/L </a:t>
            </a:r>
            <a:r>
              <a:rPr lang="en-IE" b="1" dirty="0"/>
              <a:t>x </a:t>
            </a:r>
            <a:r>
              <a:rPr lang="en-IE" b="1" dirty="0">
                <a:solidFill>
                  <a:srgbClr val="FF0000"/>
                </a:solidFill>
              </a:rPr>
              <a:t>100 m</a:t>
            </a:r>
            <a:r>
              <a:rPr lang="en-IE" b="1" baseline="30000" dirty="0">
                <a:solidFill>
                  <a:srgbClr val="FF0000"/>
                </a:solidFill>
              </a:rPr>
              <a:t>3</a:t>
            </a:r>
            <a:r>
              <a:rPr lang="en-IE" b="1" dirty="0">
                <a:solidFill>
                  <a:srgbClr val="FF0000"/>
                </a:solidFill>
              </a:rPr>
              <a:t>/h</a:t>
            </a:r>
            <a:r>
              <a:rPr lang="en-IE" b="1" i="1" dirty="0">
                <a:solidFill>
                  <a:srgbClr val="FF0000"/>
                </a:solidFill>
              </a:rPr>
              <a:t>      </a:t>
            </a:r>
            <a:endParaRPr lang="en-IE" dirty="0">
              <a:solidFill>
                <a:srgbClr val="FF0000"/>
              </a:solidFill>
            </a:endParaRPr>
          </a:p>
          <a:p>
            <a:pPr algn="ctr"/>
            <a:r>
              <a:rPr lang="en-IE" b="1" dirty="0"/>
              <a:t>	        	        </a:t>
            </a:r>
            <a:r>
              <a:rPr lang="en-IE" b="1" dirty="0">
                <a:solidFill>
                  <a:srgbClr val="FFC000"/>
                </a:solidFill>
              </a:rPr>
              <a:t>2 % </a:t>
            </a:r>
            <a:r>
              <a:rPr lang="en-IE" b="1" dirty="0"/>
              <a:t>÷ 100</a:t>
            </a:r>
            <a:endParaRPr lang="en-IE" b="1" dirty="0">
              <a:solidFill>
                <a:srgbClr val="FFC000"/>
              </a:solidFill>
            </a:endParaRPr>
          </a:p>
          <a:p>
            <a:r>
              <a:rPr lang="en-IE" b="1" dirty="0"/>
              <a:t> </a:t>
            </a:r>
          </a:p>
          <a:p>
            <a:r>
              <a:rPr lang="en-IE" b="1" dirty="0"/>
              <a:t>				=	15 000 mL/h (or 250 mL/min)</a:t>
            </a:r>
          </a:p>
        </p:txBody>
      </p:sp>
      <p:cxnSp>
        <p:nvCxnSpPr>
          <p:cNvPr id="4" name="Straight Connector 3"/>
          <p:cNvCxnSpPr/>
          <p:nvPr/>
        </p:nvCxnSpPr>
        <p:spPr>
          <a:xfrm>
            <a:off x="4781006" y="5265845"/>
            <a:ext cx="18026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326674" y="1550125"/>
            <a:ext cx="5050972"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637387"/>
      </p:ext>
    </p:extLst>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94612" y="106551"/>
            <a:ext cx="92170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dirty="0">
                <a:solidFill>
                  <a:schemeClr val="accent5"/>
                </a:solidFill>
                <a:latin typeface="+mn-lt"/>
              </a:rPr>
              <a:t>How to calculate the actual chlorine dose (Eq. 6)</a:t>
            </a:r>
          </a:p>
        </p:txBody>
      </p:sp>
      <p:sp>
        <p:nvSpPr>
          <p:cNvPr id="119811" name="Line 4"/>
          <p:cNvSpPr>
            <a:spLocks noChangeShapeType="1"/>
          </p:cNvSpPr>
          <p:nvPr/>
        </p:nvSpPr>
        <p:spPr bwMode="auto">
          <a:xfrm>
            <a:off x="280307" y="598994"/>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19821" name="AutoShape 2"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19822" name="AutoShape 4"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106</a:t>
            </a:fld>
            <a:endParaRPr lang="en-IE" sz="800" dirty="0"/>
          </a:p>
        </p:txBody>
      </p:sp>
      <p:sp>
        <p:nvSpPr>
          <p:cNvPr id="11" name="TextBox 10"/>
          <p:cNvSpPr txBox="1"/>
          <p:nvPr/>
        </p:nvSpPr>
        <p:spPr>
          <a:xfrm>
            <a:off x="70976" y="1714316"/>
            <a:ext cx="9029479" cy="1200329"/>
          </a:xfrm>
          <a:prstGeom prst="rect">
            <a:avLst/>
          </a:prstGeom>
          <a:solidFill>
            <a:schemeClr val="bg1"/>
          </a:solidFill>
          <a:ln w="50800">
            <a:solidFill>
              <a:schemeClr val="accent5"/>
            </a:solidFill>
          </a:ln>
        </p:spPr>
        <p:txBody>
          <a:bodyPr wrap="square" rtlCol="0">
            <a:spAutoFit/>
          </a:bodyPr>
          <a:lstStyle/>
          <a:p>
            <a:r>
              <a:rPr lang="en-IE" b="1" dirty="0"/>
              <a:t>Actual Chlorine Dose (mg/L) 	=      </a:t>
            </a:r>
          </a:p>
          <a:p>
            <a:endParaRPr lang="en-IE" b="1" dirty="0"/>
          </a:p>
          <a:p>
            <a:r>
              <a:rPr lang="en-IE" b="1" dirty="0"/>
              <a:t>	 [</a:t>
            </a:r>
            <a:r>
              <a:rPr lang="en-IE" b="1" dirty="0">
                <a:solidFill>
                  <a:schemeClr val="accent6"/>
                </a:solidFill>
              </a:rPr>
              <a:t>Chlorine dose rate (mL/h)  </a:t>
            </a:r>
            <a:r>
              <a:rPr lang="en-IE" b="1" dirty="0"/>
              <a:t>x  </a:t>
            </a:r>
            <a:r>
              <a:rPr lang="en-IE" b="1" dirty="0">
                <a:solidFill>
                  <a:srgbClr val="FF0000"/>
                </a:solidFill>
              </a:rPr>
              <a:t>Chlorine liquid concentration (%)</a:t>
            </a:r>
            <a:r>
              <a:rPr lang="en-IE" b="1" dirty="0"/>
              <a:t>] ÷ 100					Flow rate (m</a:t>
            </a:r>
            <a:r>
              <a:rPr lang="en-IE" b="1" baseline="30000" dirty="0"/>
              <a:t>3</a:t>
            </a:r>
            <a:r>
              <a:rPr lang="en-IE" b="1" dirty="0"/>
              <a:t>/h)</a:t>
            </a:r>
            <a:r>
              <a:rPr lang="en-IE" b="1" i="1" dirty="0"/>
              <a:t> </a:t>
            </a:r>
            <a:endParaRPr lang="en-IE" b="1" dirty="0"/>
          </a:p>
        </p:txBody>
      </p:sp>
      <p:sp>
        <p:nvSpPr>
          <p:cNvPr id="13" name="Rectangle 8"/>
          <p:cNvSpPr>
            <a:spLocks noChangeArrowheads="1"/>
          </p:cNvSpPr>
          <p:nvPr/>
        </p:nvSpPr>
        <p:spPr bwMode="auto">
          <a:xfrm>
            <a:off x="700448" y="5440255"/>
            <a:ext cx="856932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ts val="600"/>
              </a:spcBef>
              <a:spcAft>
                <a:spcPts val="600"/>
              </a:spcAft>
            </a:pPr>
            <a:endParaRPr lang="en-AU" altLang="en-US" sz="2400" b="1" dirty="0">
              <a:solidFill>
                <a:schemeClr val="accent5"/>
              </a:solidFill>
              <a:latin typeface="+mn-lt"/>
            </a:endParaRPr>
          </a:p>
          <a:p>
            <a:pPr marL="0" indent="0">
              <a:spcBef>
                <a:spcPts val="600"/>
              </a:spcBef>
              <a:spcAft>
                <a:spcPts val="600"/>
              </a:spcAft>
            </a:pPr>
            <a:endParaRPr lang="en-AU" altLang="en-US" sz="2400" b="1" dirty="0">
              <a:solidFill>
                <a:schemeClr val="accent5"/>
              </a:solidFill>
              <a:latin typeface="+mn-lt"/>
            </a:endParaRPr>
          </a:p>
        </p:txBody>
      </p:sp>
      <p:sp>
        <p:nvSpPr>
          <p:cNvPr id="9" name="Rectangle 5"/>
          <p:cNvSpPr>
            <a:spLocks noChangeArrowheads="1"/>
          </p:cNvSpPr>
          <p:nvPr/>
        </p:nvSpPr>
        <p:spPr bwMode="auto">
          <a:xfrm>
            <a:off x="210950" y="3326133"/>
            <a:ext cx="8304400" cy="191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ts val="600"/>
              </a:spcBef>
              <a:spcAft>
                <a:spcPts val="300"/>
              </a:spcAft>
              <a:buClrTx/>
              <a:buSzTx/>
              <a:buFontTx/>
              <a:buNone/>
              <a:tabLst/>
            </a:pPr>
            <a:r>
              <a:rPr lang="en-IE" altLang="en-US" sz="2400" b="1" i="1" u="sng" dirty="0">
                <a:latin typeface="Calibri" panose="020F0502020204030204" pitchFamily="34" charset="0"/>
                <a:ea typeface="Calibri" panose="020F0502020204030204" pitchFamily="34" charset="0"/>
                <a:cs typeface="Times New Roman" panose="02020603050405020304" pitchFamily="18" charset="0"/>
              </a:rPr>
              <a:t>E</a:t>
            </a:r>
            <a:r>
              <a:rPr kumimoji="0" lang="en-IE" altLang="en-US" sz="2400" b="1" i="1" u="sng"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xample:</a:t>
            </a:r>
          </a:p>
          <a:p>
            <a:pPr marL="285750" marR="0" lvl="0" indent="-285750" algn="just" defTabSz="914400" rtl="0" eaLnBrk="0" fontAlgn="base" latinLnBrk="0" hangingPunct="0">
              <a:lnSpc>
                <a:spcPct val="100000"/>
              </a:lnSpc>
              <a:spcBef>
                <a:spcPts val="600"/>
              </a:spcBef>
              <a:spcAft>
                <a:spcPts val="300"/>
              </a:spcAft>
              <a:buClrTx/>
              <a:buSzTx/>
              <a:buFont typeface="Symbol" panose="05050102010706020507" pitchFamily="18" charset="2"/>
              <a:buChar char="Þ"/>
              <a:tabLst/>
            </a:pPr>
            <a:r>
              <a:rPr lang="en-IE" altLang="en-US" b="1" dirty="0">
                <a:latin typeface="Calibri" panose="020F0502020204030204" pitchFamily="34" charset="0"/>
                <a:ea typeface="Calibri" panose="020F0502020204030204" pitchFamily="34" charset="0"/>
                <a:cs typeface="Times New Roman" panose="02020603050405020304" pitchFamily="18" charset="0"/>
              </a:rPr>
              <a:t>Chlorine dose rate is </a:t>
            </a:r>
            <a:r>
              <a:rPr lang="en-IE" altLang="en-US"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6 000 mL/h</a:t>
            </a:r>
          </a:p>
          <a:p>
            <a:pPr marL="285750" lvl="0" indent="-285750" algn="just" eaLnBrk="0" fontAlgn="base" hangingPunct="0">
              <a:spcBef>
                <a:spcPts val="600"/>
              </a:spcBef>
              <a:spcAft>
                <a:spcPts val="300"/>
              </a:spcAft>
              <a:buFont typeface="Symbol" panose="05050102010706020507" pitchFamily="18" charset="2"/>
              <a:buChar char="Þ"/>
            </a:pPr>
            <a:r>
              <a:rPr lang="en-IE" altLang="en-US" b="1" dirty="0">
                <a:latin typeface="Calibri" panose="020F0502020204030204" pitchFamily="34" charset="0"/>
                <a:ea typeface="Calibri" panose="020F0502020204030204" pitchFamily="34" charset="0"/>
                <a:cs typeface="Times New Roman" panose="02020603050405020304" pitchFamily="18" charset="0"/>
              </a:rPr>
              <a:t>Chlorine liquid concentration is </a:t>
            </a:r>
            <a:r>
              <a:rPr lang="en-IE" alt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2 %</a:t>
            </a:r>
            <a:r>
              <a:rPr lang="en-IE" altLang="en-US" b="1" dirty="0">
                <a:latin typeface="Calibri" panose="020F0502020204030204" pitchFamily="34" charset="0"/>
                <a:ea typeface="Calibri" panose="020F0502020204030204" pitchFamily="34" charset="0"/>
                <a:cs typeface="Times New Roman" panose="02020603050405020304" pitchFamily="18" charset="0"/>
              </a:rPr>
              <a:t> (see Eq. 4)</a:t>
            </a:r>
          </a:p>
          <a:p>
            <a:pPr marL="285750" lvl="0" indent="-285750" algn="just" eaLnBrk="0" fontAlgn="base" hangingPunct="0">
              <a:spcBef>
                <a:spcPts val="600"/>
              </a:spcBef>
              <a:spcAft>
                <a:spcPts val="300"/>
              </a:spcAft>
              <a:buFont typeface="Symbol" panose="05050102010706020507" pitchFamily="18" charset="2"/>
              <a:buChar char="Þ"/>
            </a:pPr>
            <a:r>
              <a:rPr lang="en-IE" altLang="en-US" b="1" dirty="0">
                <a:latin typeface="Calibri" panose="020F0502020204030204" pitchFamily="34" charset="0"/>
                <a:ea typeface="Calibri" panose="020F0502020204030204" pitchFamily="34" charset="0"/>
                <a:cs typeface="Times New Roman" panose="02020603050405020304" pitchFamily="18" charset="0"/>
              </a:rPr>
              <a:t>Flow rate at the water treatment plant is </a:t>
            </a:r>
            <a:r>
              <a:rPr lang="en-IE" altLang="en-US" b="1" dirty="0">
                <a:solidFill>
                  <a:srgbClr val="FFC000"/>
                </a:solidFill>
                <a:latin typeface="Calibri" panose="020F0502020204030204" pitchFamily="34" charset="0"/>
                <a:ea typeface="Calibri" panose="020F0502020204030204" pitchFamily="34" charset="0"/>
                <a:cs typeface="Times New Roman" panose="02020603050405020304" pitchFamily="18" charset="0"/>
              </a:rPr>
              <a:t>100 cubic meters per hour (</a:t>
            </a:r>
            <a:r>
              <a:rPr lang="en-IE" b="1" dirty="0">
                <a:solidFill>
                  <a:srgbClr val="FFC000"/>
                </a:solidFill>
              </a:rPr>
              <a:t>100 m</a:t>
            </a:r>
            <a:r>
              <a:rPr lang="en-IE" b="1" baseline="30000" dirty="0">
                <a:solidFill>
                  <a:srgbClr val="FFC000"/>
                </a:solidFill>
              </a:rPr>
              <a:t>3</a:t>
            </a:r>
            <a:r>
              <a:rPr lang="en-IE" b="1" dirty="0">
                <a:solidFill>
                  <a:srgbClr val="FFC000"/>
                </a:solidFill>
              </a:rPr>
              <a:t>/h)</a:t>
            </a:r>
            <a:r>
              <a:rPr lang="en-IE" b="1" dirty="0">
                <a:solidFill>
                  <a:srgbClr val="FFC000"/>
                </a:solidFill>
                <a:latin typeface="Calibri" panose="020F0502020204030204" pitchFamily="34" charset="0"/>
                <a:cs typeface="Times New Roman" panose="02020603050405020304" pitchFamily="18" charset="0"/>
              </a:rPr>
              <a:t> </a:t>
            </a:r>
            <a:r>
              <a:rPr lang="en-IE" altLang="en-US" b="1" dirty="0">
                <a:latin typeface="Calibri" panose="020F0502020204030204" pitchFamily="34" charset="0"/>
                <a:ea typeface="Calibri" panose="020F0502020204030204" pitchFamily="34" charset="0"/>
                <a:cs typeface="Times New Roman" panose="02020603050405020304" pitchFamily="18" charset="0"/>
              </a:rPr>
              <a:t>then using Eq. 6:</a:t>
            </a:r>
            <a:endParaRPr kumimoji="0" lang="en-IE" altLang="en-US" b="1" i="0" u="none" strike="noStrike" cap="none" normalizeH="0" baseline="0" dirty="0">
              <a:ln>
                <a:noFill/>
              </a:ln>
              <a:effectLst/>
              <a:latin typeface="Arial" panose="020B0604020202020204" pitchFamily="34" charset="0"/>
            </a:endParaRPr>
          </a:p>
        </p:txBody>
      </p:sp>
      <p:sp>
        <p:nvSpPr>
          <p:cNvPr id="17" name="TextBox 16"/>
          <p:cNvSpPr txBox="1"/>
          <p:nvPr/>
        </p:nvSpPr>
        <p:spPr>
          <a:xfrm>
            <a:off x="155575" y="5591213"/>
            <a:ext cx="8866505" cy="1200329"/>
          </a:xfrm>
          <a:prstGeom prst="rect">
            <a:avLst/>
          </a:prstGeom>
          <a:solidFill>
            <a:schemeClr val="bg1"/>
          </a:solidFill>
          <a:ln w="50800">
            <a:noFill/>
          </a:ln>
        </p:spPr>
        <p:txBody>
          <a:bodyPr wrap="square" rtlCol="0">
            <a:spAutoFit/>
          </a:bodyPr>
          <a:lstStyle/>
          <a:p>
            <a:r>
              <a:rPr lang="en-IE" b="1" dirty="0"/>
              <a:t>Actual Chlorine Dose (mg/L) 		= 	(</a:t>
            </a:r>
            <a:r>
              <a:rPr lang="en-IE" b="1" dirty="0">
                <a:solidFill>
                  <a:schemeClr val="accent6"/>
                </a:solidFill>
              </a:rPr>
              <a:t>6 000 mL/h </a:t>
            </a:r>
            <a:r>
              <a:rPr lang="en-IE" b="1" dirty="0"/>
              <a:t>x </a:t>
            </a:r>
            <a:r>
              <a:rPr lang="en-IE" b="1" dirty="0">
                <a:solidFill>
                  <a:srgbClr val="FF0000"/>
                </a:solidFill>
              </a:rPr>
              <a:t>2 %) </a:t>
            </a:r>
            <a:r>
              <a:rPr lang="en-IE" b="1" dirty="0"/>
              <a:t>÷ 100</a:t>
            </a:r>
            <a:r>
              <a:rPr lang="en-IE" b="1" i="1" dirty="0"/>
              <a:t> </a:t>
            </a:r>
            <a:r>
              <a:rPr lang="en-IE" b="1" i="1" dirty="0">
                <a:solidFill>
                  <a:srgbClr val="FF0000"/>
                </a:solidFill>
              </a:rPr>
              <a:t>     </a:t>
            </a:r>
            <a:endParaRPr lang="en-IE" dirty="0">
              <a:solidFill>
                <a:srgbClr val="FF0000"/>
              </a:solidFill>
            </a:endParaRPr>
          </a:p>
          <a:p>
            <a:pPr algn="ctr"/>
            <a:r>
              <a:rPr lang="en-IE" b="1" dirty="0"/>
              <a:t>	        	        	</a:t>
            </a:r>
            <a:r>
              <a:rPr lang="en-IE" b="1" dirty="0">
                <a:solidFill>
                  <a:srgbClr val="FFC000"/>
                </a:solidFill>
              </a:rPr>
              <a:t>100 m</a:t>
            </a:r>
            <a:r>
              <a:rPr lang="en-IE" b="1" baseline="30000" dirty="0">
                <a:solidFill>
                  <a:srgbClr val="FFC000"/>
                </a:solidFill>
              </a:rPr>
              <a:t>3</a:t>
            </a:r>
            <a:r>
              <a:rPr lang="en-IE" b="1" dirty="0">
                <a:solidFill>
                  <a:srgbClr val="FFC000"/>
                </a:solidFill>
              </a:rPr>
              <a:t>/h</a:t>
            </a:r>
          </a:p>
          <a:p>
            <a:r>
              <a:rPr lang="en-IE" b="1" dirty="0"/>
              <a:t> </a:t>
            </a:r>
          </a:p>
          <a:p>
            <a:r>
              <a:rPr lang="en-IE" b="1" dirty="0"/>
              <a:t>				=	               1.2 mg/L</a:t>
            </a:r>
          </a:p>
        </p:txBody>
      </p:sp>
      <p:cxnSp>
        <p:nvCxnSpPr>
          <p:cNvPr id="4" name="Straight Connector 3"/>
          <p:cNvCxnSpPr/>
          <p:nvPr/>
        </p:nvCxnSpPr>
        <p:spPr>
          <a:xfrm>
            <a:off x="4798423" y="5915277"/>
            <a:ext cx="2281646" cy="17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154043" y="2595152"/>
            <a:ext cx="650530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2"/>
          <p:cNvSpPr>
            <a:spLocks noChangeArrowheads="1"/>
          </p:cNvSpPr>
          <p:nvPr/>
        </p:nvSpPr>
        <p:spPr bwMode="auto">
          <a:xfrm>
            <a:off x="94612" y="704709"/>
            <a:ext cx="92170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dirty="0">
                <a:latin typeface="+mn-lt"/>
              </a:rPr>
              <a:t>May rearrange Eq. 5 to determine actual chlorine dose; useful for determining chlorine demand (Eq. 1)</a:t>
            </a:r>
          </a:p>
        </p:txBody>
      </p:sp>
    </p:spTree>
    <p:extLst>
      <p:ext uri="{BB962C8B-B14F-4D97-AF65-F5344CB8AC3E}">
        <p14:creationId xmlns:p14="http://schemas.microsoft.com/office/powerpoint/2010/main" val="3117828801"/>
      </p:ext>
    </p:extLst>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81603" name="Rectangle 3"/>
          <p:cNvSpPr>
            <a:spLocks noChangeArrowheads="1"/>
          </p:cNvSpPr>
          <p:nvPr/>
        </p:nvSpPr>
        <p:spPr bwMode="auto">
          <a:xfrm>
            <a:off x="-36513" y="-100013"/>
            <a:ext cx="9178926" cy="6958013"/>
          </a:xfrm>
          <a:prstGeom prst="rect">
            <a:avLst/>
          </a:prstGeom>
          <a:solidFill>
            <a:schemeClr val="bg1">
              <a:alpha val="80000"/>
            </a:schemeClr>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E" altLang="en-US" dirty="0"/>
          </a:p>
        </p:txBody>
      </p:sp>
      <p:sp>
        <p:nvSpPr>
          <p:cNvPr id="281604" name="Rectangle 3"/>
          <p:cNvSpPr>
            <a:spLocks noChangeArrowheads="1"/>
          </p:cNvSpPr>
          <p:nvPr/>
        </p:nvSpPr>
        <p:spPr bwMode="auto">
          <a:xfrm>
            <a:off x="466725" y="1125538"/>
            <a:ext cx="7345363"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ts val="600"/>
              </a:spcAft>
              <a:buClr>
                <a:srgbClr val="808080"/>
              </a:buClr>
            </a:pPr>
            <a:endParaRPr lang="en-AU" altLang="en-US" sz="2600" dirty="0">
              <a:solidFill>
                <a:srgbClr val="1C1C1C"/>
              </a:solidFill>
            </a:endParaRPr>
          </a:p>
        </p:txBody>
      </p:sp>
      <p:sp>
        <p:nvSpPr>
          <p:cNvPr id="281605" name="Line 4"/>
          <p:cNvSpPr>
            <a:spLocks noChangeShapeType="1"/>
          </p:cNvSpPr>
          <p:nvPr/>
        </p:nvSpPr>
        <p:spPr bwMode="auto">
          <a:xfrm>
            <a:off x="468313" y="765175"/>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81606"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6134BC1E-9738-45FB-8C1B-7B73B7B10964}" type="slidenum">
              <a:rPr lang="en-AU" altLang="en-US" sz="800">
                <a:solidFill>
                  <a:srgbClr val="4D4D4D"/>
                </a:solidFill>
                <a:latin typeface="Tahoma" panose="020B0604030504040204" pitchFamily="34" charset="0"/>
              </a:rPr>
              <a:pPr eaLnBrk="1" hangingPunct="1">
                <a:spcBef>
                  <a:spcPct val="50000"/>
                </a:spcBef>
              </a:pPr>
              <a:t>107</a:t>
            </a:fld>
            <a:endParaRPr lang="en-AU" altLang="en-US" sz="800" dirty="0">
              <a:solidFill>
                <a:srgbClr val="4D4D4D"/>
              </a:solidFill>
              <a:latin typeface="Tahoma" panose="020B0604030504040204" pitchFamily="34" charset="0"/>
            </a:endParaRPr>
          </a:p>
        </p:txBody>
      </p:sp>
      <p:sp>
        <p:nvSpPr>
          <p:cNvPr id="281607"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B5918692-CE7B-4158-B69B-C04671A3E018}"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81608" name="Rectangle 2"/>
          <p:cNvSpPr>
            <a:spLocks noChangeArrowheads="1"/>
          </p:cNvSpPr>
          <p:nvPr/>
        </p:nvSpPr>
        <p:spPr bwMode="auto">
          <a:xfrm>
            <a:off x="395288" y="257175"/>
            <a:ext cx="92170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chemeClr val="accent5"/>
                </a:solidFill>
                <a:latin typeface="+mn-lt"/>
              </a:rPr>
              <a:t>Adjusting the chlorine dose</a:t>
            </a:r>
          </a:p>
        </p:txBody>
      </p:sp>
      <p:sp>
        <p:nvSpPr>
          <p:cNvPr id="17" name="Rectangle 2"/>
          <p:cNvSpPr>
            <a:spLocks noChangeArrowheads="1"/>
          </p:cNvSpPr>
          <p:nvPr/>
        </p:nvSpPr>
        <p:spPr bwMode="auto">
          <a:xfrm>
            <a:off x="323850" y="1125538"/>
            <a:ext cx="8820150" cy="558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428750" indent="-51435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spcAft>
                <a:spcPts val="1200"/>
              </a:spcAft>
              <a:buFont typeface="Arial" panose="020B0604020202020204" pitchFamily="34" charset="0"/>
              <a:buAutoNum type="arabicParenR"/>
            </a:pPr>
            <a:r>
              <a:rPr lang="en-US" altLang="en-US" sz="2400" b="1" dirty="0">
                <a:latin typeface="+mn-lt"/>
              </a:rPr>
              <a:t>Always adjust stepwise (i.e., in small increments)</a:t>
            </a:r>
          </a:p>
          <a:p>
            <a:pPr marL="1257300" lvl="2" indent="-342900">
              <a:spcBef>
                <a:spcPts val="600"/>
              </a:spcBef>
              <a:spcAft>
                <a:spcPts val="1200"/>
              </a:spcAft>
              <a:buFont typeface="Symbol" panose="05050102010706020507" pitchFamily="18" charset="2"/>
              <a:buChar char="Þ"/>
            </a:pPr>
            <a:r>
              <a:rPr lang="en-US" altLang="en-US" sz="2000" b="1" dirty="0">
                <a:latin typeface="+mn-lt"/>
              </a:rPr>
              <a:t>do not make large adjustments all at once or you risk over-/under-dosing</a:t>
            </a:r>
          </a:p>
          <a:p>
            <a:pPr>
              <a:spcBef>
                <a:spcPts val="600"/>
              </a:spcBef>
              <a:spcAft>
                <a:spcPts val="1200"/>
              </a:spcAft>
              <a:buFont typeface="Arial" panose="020B0604020202020204" pitchFamily="34" charset="0"/>
              <a:buAutoNum type="arabicParenR"/>
            </a:pPr>
            <a:r>
              <a:rPr lang="en-US" altLang="en-US" sz="2400" b="1" dirty="0">
                <a:latin typeface="+mn-lt"/>
              </a:rPr>
              <a:t>Always consider time taken for water to turn-over in the tank or pipe before additional adjustments are made </a:t>
            </a:r>
          </a:p>
          <a:p>
            <a:pPr marL="1257300" lvl="2" indent="-342900">
              <a:spcBef>
                <a:spcPts val="600"/>
              </a:spcBef>
              <a:spcAft>
                <a:spcPts val="1200"/>
              </a:spcAft>
              <a:buFont typeface="Symbol" panose="05050102010706020507" pitchFamily="18" charset="2"/>
              <a:buChar char="Þ"/>
            </a:pPr>
            <a:r>
              <a:rPr lang="en-US" altLang="en-US" sz="2000" b="1" dirty="0">
                <a:latin typeface="+mn-lt"/>
              </a:rPr>
              <a:t>e.g. may take 2 days for higher chlorinated water to reach a particular monitoring point in the distribution system</a:t>
            </a:r>
          </a:p>
          <a:p>
            <a:pPr marL="1257300" lvl="2" indent="-342900">
              <a:spcBef>
                <a:spcPts val="600"/>
              </a:spcBef>
              <a:spcAft>
                <a:spcPts val="1200"/>
              </a:spcAft>
              <a:buFont typeface="Symbol" panose="05050102010706020507" pitchFamily="18" charset="2"/>
              <a:buChar char="Þ"/>
            </a:pPr>
            <a:r>
              <a:rPr lang="en-US" altLang="en-US" b="1" dirty="0">
                <a:latin typeface="+mn-lt"/>
              </a:rPr>
              <a:t>make sure the tank/pipe/section of network is completely replenished with ‘new’ water with the adjusted chlorine dose</a:t>
            </a:r>
          </a:p>
          <a:p>
            <a:pPr>
              <a:spcBef>
                <a:spcPts val="600"/>
              </a:spcBef>
              <a:spcAft>
                <a:spcPts val="1200"/>
              </a:spcAft>
              <a:buAutoNum type="arabicParenR" startAt="3"/>
            </a:pPr>
            <a:r>
              <a:rPr lang="en-US" altLang="en-US" sz="2400" b="1" dirty="0">
                <a:latin typeface="+mn-lt"/>
              </a:rPr>
              <a:t>Increase the frequency of chlorine monitoring following:</a:t>
            </a:r>
          </a:p>
          <a:p>
            <a:pPr marL="1485900" lvl="2" indent="-342900">
              <a:spcBef>
                <a:spcPts val="600"/>
              </a:spcBef>
              <a:spcAft>
                <a:spcPts val="1200"/>
              </a:spcAft>
              <a:buFont typeface="Symbol" panose="05050102010706020507" pitchFamily="18" charset="2"/>
              <a:buChar char="Þ"/>
            </a:pPr>
            <a:r>
              <a:rPr lang="en-US" altLang="en-US" sz="2000" b="1" dirty="0">
                <a:latin typeface="+mn-lt"/>
              </a:rPr>
              <a:t>changes in the chlorine dose</a:t>
            </a:r>
          </a:p>
          <a:p>
            <a:pPr marL="1485900" lvl="2" indent="-342900">
              <a:spcBef>
                <a:spcPts val="600"/>
              </a:spcBef>
              <a:spcAft>
                <a:spcPts val="1200"/>
              </a:spcAft>
              <a:buFont typeface="Symbol" panose="05050102010706020507" pitchFamily="18" charset="2"/>
              <a:buChar char="Þ"/>
            </a:pPr>
            <a:r>
              <a:rPr lang="en-US" altLang="en-US" sz="2000" b="1" dirty="0">
                <a:latin typeface="+mn-lt"/>
              </a:rPr>
              <a:t>preparation/delivery of a new batch of chlorine liquid</a:t>
            </a:r>
          </a:p>
        </p:txBody>
      </p:sp>
    </p:spTree>
    <p:extLst>
      <p:ext uri="{BB962C8B-B14F-4D97-AF65-F5344CB8AC3E}">
        <p14:creationId xmlns:p14="http://schemas.microsoft.com/office/powerpoint/2010/main" val="1084444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wipe(left)">
                                      <p:cBhvr>
                                        <p:cTn id="7" dur="500"/>
                                        <p:tgtEl>
                                          <p:spTgt spid="17">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7">
                                            <p:txEl>
                                              <p:pRg st="3" end="3"/>
                                            </p:txEl>
                                          </p:spTgt>
                                        </p:tgtEl>
                                        <p:attrNameLst>
                                          <p:attrName>style.visibility</p:attrName>
                                        </p:attrNameLst>
                                      </p:cBhvr>
                                      <p:to>
                                        <p:strVal val="visible"/>
                                      </p:to>
                                    </p:set>
                                    <p:animEffect transition="in" filter="wipe(left)">
                                      <p:cBhvr>
                                        <p:cTn id="10" dur="500"/>
                                        <p:tgtEl>
                                          <p:spTgt spid="17">
                                            <p:txEl>
                                              <p:pRg st="3" end="3"/>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7">
                                            <p:txEl>
                                              <p:pRg st="4" end="4"/>
                                            </p:txEl>
                                          </p:spTgt>
                                        </p:tgtEl>
                                        <p:attrNameLst>
                                          <p:attrName>style.visibility</p:attrName>
                                        </p:attrNameLst>
                                      </p:cBhvr>
                                      <p:to>
                                        <p:strVal val="visible"/>
                                      </p:to>
                                    </p:set>
                                    <p:animEffect transition="in" filter="wipe(left)">
                                      <p:cBhvr>
                                        <p:cTn id="13" dur="500"/>
                                        <p:tgtEl>
                                          <p:spTgt spid="17">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xEl>
                                              <p:pRg st="5" end="5"/>
                                            </p:txEl>
                                          </p:spTgt>
                                        </p:tgtEl>
                                        <p:attrNameLst>
                                          <p:attrName>style.visibility</p:attrName>
                                        </p:attrNameLst>
                                      </p:cBhvr>
                                      <p:to>
                                        <p:strVal val="visible"/>
                                      </p:to>
                                    </p:set>
                                    <p:animEffect transition="in" filter="wipe(left)">
                                      <p:cBhvr>
                                        <p:cTn id="18" dur="500"/>
                                        <p:tgtEl>
                                          <p:spTgt spid="17">
                                            <p:txEl>
                                              <p:pRg st="5" end="5"/>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17">
                                            <p:txEl>
                                              <p:pRg st="6" end="6"/>
                                            </p:txEl>
                                          </p:spTgt>
                                        </p:tgtEl>
                                        <p:attrNameLst>
                                          <p:attrName>style.visibility</p:attrName>
                                        </p:attrNameLst>
                                      </p:cBhvr>
                                      <p:to>
                                        <p:strVal val="visible"/>
                                      </p:to>
                                    </p:set>
                                    <p:animEffect transition="in" filter="wipe(left)">
                                      <p:cBhvr>
                                        <p:cTn id="21" dur="500"/>
                                        <p:tgtEl>
                                          <p:spTgt spid="17">
                                            <p:txEl>
                                              <p:pRg st="6" end="6"/>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17">
                                            <p:txEl>
                                              <p:pRg st="7" end="7"/>
                                            </p:txEl>
                                          </p:spTgt>
                                        </p:tgtEl>
                                        <p:attrNameLst>
                                          <p:attrName>style.visibility</p:attrName>
                                        </p:attrNameLst>
                                      </p:cBhvr>
                                      <p:to>
                                        <p:strVal val="visible"/>
                                      </p:to>
                                    </p:set>
                                    <p:animEffect transition="in" filter="wipe(left)">
                                      <p:cBhvr>
                                        <p:cTn id="24" dur="500"/>
                                        <p:tgtEl>
                                          <p:spTgt spid="1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81603" name="Rectangle 3"/>
          <p:cNvSpPr>
            <a:spLocks noChangeArrowheads="1"/>
          </p:cNvSpPr>
          <p:nvPr/>
        </p:nvSpPr>
        <p:spPr bwMode="auto">
          <a:xfrm>
            <a:off x="0" y="-100013"/>
            <a:ext cx="9178926" cy="6958013"/>
          </a:xfrm>
          <a:prstGeom prst="rect">
            <a:avLst/>
          </a:prstGeom>
          <a:solidFill>
            <a:schemeClr val="bg1">
              <a:alpha val="80000"/>
            </a:schemeClr>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IE" altLang="en-US" dirty="0"/>
          </a:p>
        </p:txBody>
      </p:sp>
      <p:sp>
        <p:nvSpPr>
          <p:cNvPr id="281604" name="Rectangle 3"/>
          <p:cNvSpPr>
            <a:spLocks noChangeArrowheads="1"/>
          </p:cNvSpPr>
          <p:nvPr/>
        </p:nvSpPr>
        <p:spPr bwMode="auto">
          <a:xfrm>
            <a:off x="466725" y="1125538"/>
            <a:ext cx="7345363"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79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ts val="600"/>
              </a:spcAft>
              <a:buClr>
                <a:srgbClr val="808080"/>
              </a:buClr>
            </a:pPr>
            <a:endParaRPr lang="en-AU" altLang="en-US" sz="2600" dirty="0">
              <a:solidFill>
                <a:srgbClr val="1C1C1C"/>
              </a:solidFill>
            </a:endParaRPr>
          </a:p>
        </p:txBody>
      </p:sp>
      <p:sp>
        <p:nvSpPr>
          <p:cNvPr id="281605" name="Line 4"/>
          <p:cNvSpPr>
            <a:spLocks noChangeShapeType="1"/>
          </p:cNvSpPr>
          <p:nvPr/>
        </p:nvSpPr>
        <p:spPr bwMode="auto">
          <a:xfrm>
            <a:off x="468313" y="765175"/>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81606"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6134BC1E-9738-45FB-8C1B-7B73B7B10964}" type="slidenum">
              <a:rPr lang="en-AU" altLang="en-US" sz="800">
                <a:solidFill>
                  <a:srgbClr val="4D4D4D"/>
                </a:solidFill>
                <a:latin typeface="Tahoma" panose="020B0604030504040204" pitchFamily="34" charset="0"/>
              </a:rPr>
              <a:pPr eaLnBrk="1" hangingPunct="1">
                <a:spcBef>
                  <a:spcPct val="50000"/>
                </a:spcBef>
              </a:pPr>
              <a:t>108</a:t>
            </a:fld>
            <a:endParaRPr lang="en-AU" altLang="en-US" sz="800" dirty="0">
              <a:solidFill>
                <a:srgbClr val="4D4D4D"/>
              </a:solidFill>
              <a:latin typeface="Tahoma" panose="020B0604030504040204" pitchFamily="34" charset="0"/>
            </a:endParaRPr>
          </a:p>
        </p:txBody>
      </p:sp>
      <p:sp>
        <p:nvSpPr>
          <p:cNvPr id="281608" name="Rectangle 2"/>
          <p:cNvSpPr>
            <a:spLocks noChangeArrowheads="1"/>
          </p:cNvSpPr>
          <p:nvPr/>
        </p:nvSpPr>
        <p:spPr bwMode="auto">
          <a:xfrm>
            <a:off x="395288" y="257175"/>
            <a:ext cx="92170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chemeClr val="accent5"/>
                </a:solidFill>
                <a:latin typeface="+mn-lt"/>
              </a:rPr>
              <a:t>Chlorine Dosing Cheat Sheet</a:t>
            </a:r>
          </a:p>
        </p:txBody>
      </p:sp>
      <p:sp>
        <p:nvSpPr>
          <p:cNvPr id="17" name="Rectangle 2"/>
          <p:cNvSpPr>
            <a:spLocks noChangeArrowheads="1"/>
          </p:cNvSpPr>
          <p:nvPr/>
        </p:nvSpPr>
        <p:spPr bwMode="auto">
          <a:xfrm>
            <a:off x="323850" y="1125538"/>
            <a:ext cx="8820150"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428750" indent="-51435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ts val="600"/>
              </a:spcBef>
              <a:spcAft>
                <a:spcPts val="1200"/>
              </a:spcAft>
            </a:pPr>
            <a:r>
              <a:rPr lang="en-US" altLang="en-US" sz="2400" b="1" dirty="0">
                <a:latin typeface="+mn-lt"/>
              </a:rPr>
              <a:t>For a quick and easy way to perform chlorine dosing calculations, see the ‘</a:t>
            </a:r>
            <a:r>
              <a:rPr lang="en-US" altLang="en-US" sz="2400" b="1" i="1" dirty="0">
                <a:latin typeface="+mn-lt"/>
              </a:rPr>
              <a:t>Chlorine Dosing Cheat Sheet’ </a:t>
            </a:r>
            <a:r>
              <a:rPr lang="en-US" altLang="en-US" sz="2400" b="1" dirty="0">
                <a:latin typeface="+mn-lt"/>
              </a:rPr>
              <a:t>described in Toolbox B</a:t>
            </a:r>
          </a:p>
          <a:p>
            <a:pPr marL="571500" lvl="1" indent="-342900">
              <a:spcBef>
                <a:spcPts val="600"/>
              </a:spcBef>
              <a:spcAft>
                <a:spcPts val="1200"/>
              </a:spcAft>
              <a:buFont typeface="Symbol" panose="05050102010706020507" pitchFamily="18" charset="2"/>
              <a:buChar char="Þ"/>
            </a:pPr>
            <a:r>
              <a:rPr lang="en-US" altLang="en-US" sz="2000" b="1" dirty="0">
                <a:latin typeface="+mn-lt"/>
              </a:rPr>
              <a:t>prompts you to input the required information</a:t>
            </a:r>
          </a:p>
          <a:p>
            <a:pPr marL="571500" lvl="1" indent="-342900">
              <a:spcBef>
                <a:spcPts val="600"/>
              </a:spcBef>
              <a:spcAft>
                <a:spcPts val="1200"/>
              </a:spcAft>
              <a:buFont typeface="Symbol" panose="05050102010706020507" pitchFamily="18" charset="2"/>
              <a:buChar char="Þ"/>
            </a:pPr>
            <a:r>
              <a:rPr lang="en-US" altLang="en-US" sz="2000" b="1" dirty="0">
                <a:latin typeface="+mn-lt"/>
              </a:rPr>
              <a:t>automatically performs the calculation</a:t>
            </a:r>
          </a:p>
          <a:p>
            <a:pPr marL="0" indent="0">
              <a:spcBef>
                <a:spcPts val="600"/>
              </a:spcBef>
              <a:spcAft>
                <a:spcPts val="1200"/>
              </a:spcAft>
            </a:pPr>
            <a:endParaRPr lang="en-US" altLang="en-US" sz="500" b="1" dirty="0">
              <a:solidFill>
                <a:srgbClr val="FF0000"/>
              </a:solidFill>
              <a:latin typeface="+mn-lt"/>
            </a:endParaRPr>
          </a:p>
          <a:p>
            <a:pPr marL="0" indent="0">
              <a:spcBef>
                <a:spcPts val="600"/>
              </a:spcBef>
              <a:spcAft>
                <a:spcPts val="1200"/>
              </a:spcAft>
            </a:pPr>
            <a:r>
              <a:rPr lang="en-US" altLang="en-US" sz="2400" b="1" dirty="0">
                <a:solidFill>
                  <a:srgbClr val="FF0000"/>
                </a:solidFill>
                <a:latin typeface="+mn-lt"/>
              </a:rPr>
              <a:t>Example:</a:t>
            </a: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3850" y="3869063"/>
            <a:ext cx="8327449" cy="2910401"/>
          </a:xfrm>
          <a:prstGeom prst="rect">
            <a:avLst/>
          </a:prstGeom>
        </p:spPr>
      </p:pic>
    </p:spTree>
    <p:extLst>
      <p:ext uri="{BB962C8B-B14F-4D97-AF65-F5344CB8AC3E}">
        <p14:creationId xmlns:p14="http://schemas.microsoft.com/office/powerpoint/2010/main" val="635658409"/>
      </p:ext>
    </p:extLst>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1" y="428"/>
            <a:ext cx="9142857" cy="6857143"/>
          </a:xfrm>
          <a:prstGeom prst="rect">
            <a:avLst/>
          </a:prstGeom>
        </p:spPr>
      </p:pic>
      <p:sp>
        <p:nvSpPr>
          <p:cNvPr id="7" name="Rectangle 6"/>
          <p:cNvSpPr/>
          <p:nvPr/>
        </p:nvSpPr>
        <p:spPr>
          <a:xfrm>
            <a:off x="-24227" y="-23091"/>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4" name="Rectangle 3"/>
          <p:cNvSpPr>
            <a:spLocks noChangeArrowheads="1"/>
          </p:cNvSpPr>
          <p:nvPr/>
        </p:nvSpPr>
        <p:spPr bwMode="auto">
          <a:xfrm>
            <a:off x="275392" y="811357"/>
            <a:ext cx="7345363"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AU" altLang="en-US" sz="2400" b="1" i="1" dirty="0"/>
              <a:t>Part 2. Practical Chlorination</a:t>
            </a:r>
            <a:endParaRPr lang="en-IE" altLang="en-US" sz="1600" b="1" dirty="0"/>
          </a:p>
          <a:p>
            <a:pPr marL="742932" lvl="1" indent="-285744">
              <a:spcBef>
                <a:spcPct val="20000"/>
              </a:spcBef>
              <a:buClr>
                <a:srgbClr val="000514"/>
              </a:buClr>
              <a:buSzPct val="70000"/>
              <a:buFont typeface="Arial" panose="020B0604020202020204" pitchFamily="34" charset="0"/>
              <a:buChar char="•"/>
              <a:defRPr/>
            </a:pPr>
            <a:endParaRPr lang="en-IE" altLang="en-US" sz="1600" b="1" dirty="0"/>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Safe handling and storage of chlorine</a:t>
            </a:r>
          </a:p>
          <a:p>
            <a:pPr marL="742932" lvl="1" indent="-285744">
              <a:spcBef>
                <a:spcPct val="20000"/>
              </a:spcBef>
              <a:buClr>
                <a:srgbClr val="000514"/>
              </a:buClr>
              <a:buSzPct val="70000"/>
              <a:buFont typeface="Arial" panose="020B0604020202020204" pitchFamily="34" charset="0"/>
              <a:buChar char="•"/>
              <a:defRPr/>
            </a:pPr>
            <a:endParaRPr lang="en-IE" altLang="en-US" sz="1600" b="1" dirty="0">
              <a:solidFill>
                <a:srgbClr val="B2B2B2"/>
              </a:solidFill>
            </a:endParaRP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Chlorine liquid dosing systems</a:t>
            </a:r>
          </a:p>
          <a:p>
            <a:pPr marL="742932" lvl="1" indent="-285744">
              <a:spcBef>
                <a:spcPct val="20000"/>
              </a:spcBef>
              <a:buClr>
                <a:srgbClr val="000514"/>
              </a:buClr>
              <a:buSzPct val="70000"/>
              <a:buFont typeface="Arial" panose="020B0604020202020204" pitchFamily="34" charset="0"/>
              <a:buChar char="•"/>
              <a:defRPr/>
            </a:pPr>
            <a:endParaRPr lang="en-IE" altLang="en-US" sz="1600" b="1" dirty="0">
              <a:solidFill>
                <a:srgbClr val="B2B2B2"/>
              </a:solidFill>
            </a:endParaRP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Chlorine dosing calculations</a:t>
            </a:r>
          </a:p>
          <a:p>
            <a:pPr marL="1200138" lvl="2" indent="-285750">
              <a:spcBef>
                <a:spcPct val="20000"/>
              </a:spcBef>
              <a:buClr>
                <a:srgbClr val="000514"/>
              </a:buClr>
              <a:buSzPct val="70000"/>
              <a:buFontTx/>
              <a:buChar char="-"/>
              <a:defRPr/>
            </a:pPr>
            <a:r>
              <a:rPr lang="en-IE" altLang="en-US" sz="1600" i="1" dirty="0">
                <a:solidFill>
                  <a:srgbClr val="B2B2B2"/>
                </a:solidFill>
              </a:rPr>
              <a:t>How to calculate the chlorine demand</a:t>
            </a:r>
          </a:p>
          <a:p>
            <a:pPr marL="1200138" lvl="2" indent="-285750">
              <a:spcBef>
                <a:spcPct val="20000"/>
              </a:spcBef>
              <a:buClr>
                <a:srgbClr val="000514"/>
              </a:buClr>
              <a:buSzPct val="70000"/>
              <a:buFontTx/>
              <a:buChar char="-"/>
              <a:defRPr/>
            </a:pPr>
            <a:r>
              <a:rPr lang="en-IE" altLang="en-US" sz="1600" i="1" dirty="0">
                <a:solidFill>
                  <a:srgbClr val="B2B2B2"/>
                </a:solidFill>
              </a:rPr>
              <a:t>How to calculate the Ct value </a:t>
            </a:r>
          </a:p>
          <a:p>
            <a:pPr marL="1200138" lvl="2" indent="-285750">
              <a:spcBef>
                <a:spcPct val="20000"/>
              </a:spcBef>
              <a:buClr>
                <a:srgbClr val="000514"/>
              </a:buClr>
              <a:buSzPct val="70000"/>
              <a:buFontTx/>
              <a:buChar char="-"/>
              <a:defRPr/>
            </a:pPr>
            <a:r>
              <a:rPr lang="en-IE" altLang="en-US" sz="1600" i="1" dirty="0">
                <a:solidFill>
                  <a:srgbClr val="B2B2B2"/>
                </a:solidFill>
              </a:rPr>
              <a:t>How to calculate the required chlorine dose</a:t>
            </a:r>
          </a:p>
          <a:p>
            <a:pPr marL="1200138" lvl="2" indent="-285750">
              <a:spcBef>
                <a:spcPct val="20000"/>
              </a:spcBef>
              <a:buClr>
                <a:srgbClr val="000514"/>
              </a:buClr>
              <a:buSzPct val="70000"/>
              <a:buFontTx/>
              <a:buChar char="-"/>
              <a:defRPr/>
            </a:pPr>
            <a:r>
              <a:rPr lang="en-IE" altLang="en-US" sz="1600" i="1" dirty="0">
                <a:solidFill>
                  <a:srgbClr val="B2B2B2"/>
                </a:solidFill>
              </a:rPr>
              <a:t>How to calculate the amount of chlorine powder required to make a chlorine liquid solution</a:t>
            </a:r>
          </a:p>
          <a:p>
            <a:pPr marL="1200138" lvl="2" indent="-285750">
              <a:spcBef>
                <a:spcPct val="20000"/>
              </a:spcBef>
              <a:buClr>
                <a:srgbClr val="000514"/>
              </a:buClr>
              <a:buSzPct val="70000"/>
              <a:buFontTx/>
              <a:buChar char="-"/>
              <a:defRPr/>
            </a:pPr>
            <a:r>
              <a:rPr lang="en-IE" altLang="en-US" sz="1600" i="1" dirty="0">
                <a:solidFill>
                  <a:srgbClr val="B2B2B2"/>
                </a:solidFill>
              </a:rPr>
              <a:t>How to calculate the chlorine dose rate</a:t>
            </a:r>
          </a:p>
          <a:p>
            <a:pPr marL="742932" lvl="1" indent="-285744">
              <a:spcBef>
                <a:spcPct val="20000"/>
              </a:spcBef>
              <a:buClr>
                <a:srgbClr val="000514"/>
              </a:buClr>
              <a:buSzPct val="70000"/>
              <a:buFont typeface="Arial" panose="020B0604020202020204" pitchFamily="34" charset="0"/>
              <a:buChar char="•"/>
              <a:defRPr/>
            </a:pPr>
            <a:endParaRPr lang="en-IE" altLang="en-US" sz="1600" b="1" dirty="0"/>
          </a:p>
          <a:p>
            <a:pPr marL="742932" lvl="1" indent="-285744">
              <a:spcBef>
                <a:spcPct val="20000"/>
              </a:spcBef>
              <a:buClr>
                <a:srgbClr val="000514"/>
              </a:buClr>
              <a:buSzPct val="70000"/>
              <a:buFont typeface="Arial" panose="020B0604020202020204" pitchFamily="34" charset="0"/>
              <a:buChar char="•"/>
              <a:defRPr/>
            </a:pPr>
            <a:r>
              <a:rPr lang="en-IE" altLang="en-US" sz="1600" b="1" dirty="0"/>
              <a:t>Developing standard operating procedures</a:t>
            </a:r>
          </a:p>
          <a:p>
            <a:pPr marL="742932" lvl="1" indent="-285744">
              <a:spcBef>
                <a:spcPct val="20000"/>
              </a:spcBef>
              <a:buClr>
                <a:srgbClr val="000514"/>
              </a:buClr>
              <a:buSzPct val="70000"/>
              <a:buFont typeface="Arial" panose="020B0604020202020204" pitchFamily="34" charset="0"/>
              <a:buChar char="•"/>
              <a:defRPr/>
            </a:pPr>
            <a:endParaRPr lang="en-IE" altLang="en-US" sz="1600" b="1" dirty="0"/>
          </a:p>
          <a:p>
            <a:pPr marL="711182" indent="-711182">
              <a:spcBef>
                <a:spcPct val="20000"/>
              </a:spcBef>
              <a:buClr>
                <a:srgbClr val="000514"/>
              </a:buClr>
              <a:buSzPct val="70000"/>
              <a:defRPr/>
            </a:pPr>
            <a:endParaRPr lang="en-IE" altLang="en-US" sz="500" i="1" dirty="0"/>
          </a:p>
          <a:p>
            <a:pPr marL="1168371" lvl="1" indent="-711182">
              <a:spcBef>
                <a:spcPct val="20000"/>
              </a:spcBef>
              <a:buClr>
                <a:srgbClr val="000514"/>
              </a:buClr>
              <a:buSzPct val="70000"/>
              <a:defRPr/>
            </a:pPr>
            <a:endParaRPr lang="en-IE" altLang="en-US" sz="1600" dirty="0"/>
          </a:p>
        </p:txBody>
      </p:sp>
      <p:sp>
        <p:nvSpPr>
          <p:cNvPr id="8" name="Rectangle 2"/>
          <p:cNvSpPr>
            <a:spLocks noChangeArrowheads="1"/>
          </p:cNvSpPr>
          <p:nvPr/>
        </p:nvSpPr>
        <p:spPr bwMode="auto">
          <a:xfrm>
            <a:off x="167008" y="22662"/>
            <a:ext cx="5976939" cy="584775"/>
          </a:xfrm>
          <a:prstGeom prst="rect">
            <a:avLst/>
          </a:prstGeom>
          <a:noFill/>
          <a:ln w="9525">
            <a:noFill/>
            <a:miter lim="800000"/>
            <a:headEnd/>
            <a:tailEnd/>
          </a:ln>
        </p:spPr>
        <p:txBody>
          <a:bodyPr>
            <a:spAutoFit/>
          </a:bodyPr>
          <a:lstStyle/>
          <a:p>
            <a:pPr eaLnBrk="0" hangingPunct="0">
              <a:defRPr/>
            </a:pPr>
            <a:r>
              <a:rPr lang="en-US" altLang="en-US" sz="3200" dirty="0">
                <a:solidFill>
                  <a:schemeClr val="accent1">
                    <a:lumMod val="75000"/>
                  </a:schemeClr>
                </a:solidFill>
              </a:rPr>
              <a:t> </a:t>
            </a:r>
            <a:r>
              <a:rPr lang="en-US" altLang="en-US" sz="3200" b="1" dirty="0">
                <a:solidFill>
                  <a:schemeClr val="accent1">
                    <a:lumMod val="75000"/>
                  </a:schemeClr>
                </a:solidFill>
              </a:rPr>
              <a:t>Contents</a:t>
            </a:r>
          </a:p>
        </p:txBody>
      </p:sp>
      <p:sp>
        <p:nvSpPr>
          <p:cNvPr id="9" name="Line 4"/>
          <p:cNvSpPr>
            <a:spLocks noChangeShapeType="1"/>
          </p:cNvSpPr>
          <p:nvPr/>
        </p:nvSpPr>
        <p:spPr bwMode="auto">
          <a:xfrm>
            <a:off x="-48451" y="598708"/>
            <a:ext cx="8628339" cy="8513"/>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109</a:t>
            </a:fld>
            <a:endParaRPr lang="en-IE" sz="800" dirty="0"/>
          </a:p>
        </p:txBody>
      </p:sp>
    </p:spTree>
    <p:extLst>
      <p:ext uri="{BB962C8B-B14F-4D97-AF65-F5344CB8AC3E}">
        <p14:creationId xmlns:p14="http://schemas.microsoft.com/office/powerpoint/2010/main" val="1621207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DCIM\138___07\IMG_900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8451" y="0"/>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4" name="Rectangle 3"/>
          <p:cNvSpPr>
            <a:spLocks noChangeArrowheads="1"/>
          </p:cNvSpPr>
          <p:nvPr/>
        </p:nvSpPr>
        <p:spPr bwMode="auto">
          <a:xfrm>
            <a:off x="275392" y="811357"/>
            <a:ext cx="7345363"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AU" altLang="en-US" sz="2400" b="1" i="1" dirty="0"/>
              <a:t>Part 1. Chlorination Principles</a:t>
            </a: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What is chlorination?</a:t>
            </a:r>
          </a:p>
          <a:p>
            <a:pPr marL="742932" lvl="1" indent="-285744">
              <a:spcBef>
                <a:spcPct val="20000"/>
              </a:spcBef>
              <a:buClr>
                <a:srgbClr val="000514"/>
              </a:buClr>
              <a:buSzPct val="70000"/>
              <a:buFont typeface="Arial" panose="020B0604020202020204" pitchFamily="34" charset="0"/>
              <a:buChar char="•"/>
              <a:defRPr/>
            </a:pPr>
            <a:r>
              <a:rPr lang="en-IE" altLang="en-US" sz="1600" b="1" dirty="0"/>
              <a:t>Properties of chlorine</a:t>
            </a:r>
          </a:p>
          <a:p>
            <a:pPr marL="711182" indent="-711182">
              <a:spcBef>
                <a:spcPct val="20000"/>
              </a:spcBef>
              <a:buClr>
                <a:srgbClr val="000514"/>
              </a:buClr>
              <a:buSzPct val="70000"/>
              <a:defRPr/>
            </a:pPr>
            <a:endParaRPr lang="en-IE" altLang="en-US" sz="500" i="1" dirty="0"/>
          </a:p>
          <a:p>
            <a:pPr marL="1168371" lvl="1" indent="-711182">
              <a:spcBef>
                <a:spcPct val="20000"/>
              </a:spcBef>
              <a:buClr>
                <a:srgbClr val="000514"/>
              </a:buClr>
              <a:buSzPct val="70000"/>
              <a:defRPr/>
            </a:pPr>
            <a:endParaRPr lang="en-IE" altLang="en-US" sz="1600" dirty="0"/>
          </a:p>
        </p:txBody>
      </p:sp>
      <p:sp>
        <p:nvSpPr>
          <p:cNvPr id="8" name="Rectangle 2"/>
          <p:cNvSpPr>
            <a:spLocks noChangeArrowheads="1"/>
          </p:cNvSpPr>
          <p:nvPr/>
        </p:nvSpPr>
        <p:spPr bwMode="auto">
          <a:xfrm>
            <a:off x="167008" y="22662"/>
            <a:ext cx="5976939" cy="584775"/>
          </a:xfrm>
          <a:prstGeom prst="rect">
            <a:avLst/>
          </a:prstGeom>
          <a:noFill/>
          <a:ln w="9525">
            <a:noFill/>
            <a:miter lim="800000"/>
            <a:headEnd/>
            <a:tailEnd/>
          </a:ln>
        </p:spPr>
        <p:txBody>
          <a:bodyPr>
            <a:spAutoFit/>
          </a:bodyPr>
          <a:lstStyle/>
          <a:p>
            <a:pPr eaLnBrk="0" hangingPunct="0">
              <a:defRPr/>
            </a:pPr>
            <a:r>
              <a:rPr lang="en-US" altLang="en-US" sz="3200" dirty="0">
                <a:solidFill>
                  <a:schemeClr val="accent1">
                    <a:lumMod val="75000"/>
                  </a:schemeClr>
                </a:solidFill>
              </a:rPr>
              <a:t> </a:t>
            </a:r>
            <a:r>
              <a:rPr lang="en-US" altLang="en-US" sz="3200" b="1" dirty="0">
                <a:solidFill>
                  <a:schemeClr val="accent1">
                    <a:lumMod val="75000"/>
                  </a:schemeClr>
                </a:solidFill>
              </a:rPr>
              <a:t>Contents</a:t>
            </a:r>
          </a:p>
        </p:txBody>
      </p:sp>
      <p:sp>
        <p:nvSpPr>
          <p:cNvPr id="9" name="Line 4"/>
          <p:cNvSpPr>
            <a:spLocks noChangeShapeType="1"/>
          </p:cNvSpPr>
          <p:nvPr/>
        </p:nvSpPr>
        <p:spPr bwMode="auto">
          <a:xfrm>
            <a:off x="167008" y="596270"/>
            <a:ext cx="8628339" cy="8513"/>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3" name="Slide Number Placeholder 2"/>
          <p:cNvSpPr>
            <a:spLocks noGrp="1"/>
          </p:cNvSpPr>
          <p:nvPr>
            <p:ph type="sldNum" sz="quarter" idx="12"/>
          </p:nvPr>
        </p:nvSpPr>
        <p:spPr/>
        <p:txBody>
          <a:bodyPr/>
          <a:lstStyle/>
          <a:p>
            <a:fld id="{C06901B5-DBB5-43F1-A6B9-86AF04D78ED4}" type="slidenum">
              <a:rPr lang="en-IE" smtClean="0"/>
              <a:t>11</a:t>
            </a:fld>
            <a:endParaRPr lang="en-IE" dirty="0"/>
          </a:p>
        </p:txBody>
      </p:sp>
    </p:spTree>
    <p:extLst>
      <p:ext uri="{BB962C8B-B14F-4D97-AF65-F5344CB8AC3E}">
        <p14:creationId xmlns:p14="http://schemas.microsoft.com/office/powerpoint/2010/main" val="22524307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8" y="-7938"/>
            <a:ext cx="9159876"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Rectangle 12"/>
          <p:cNvSpPr/>
          <p:nvPr/>
        </p:nvSpPr>
        <p:spPr>
          <a:xfrm>
            <a:off x="0" y="0"/>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Standard operating procedures (SOPs)</a:t>
            </a:r>
          </a:p>
        </p:txBody>
      </p:sp>
      <p:sp>
        <p:nvSpPr>
          <p:cNvPr id="16" name="Rectangle 15"/>
          <p:cNvSpPr>
            <a:spLocks noChangeArrowheads="1"/>
          </p:cNvSpPr>
          <p:nvPr/>
        </p:nvSpPr>
        <p:spPr bwMode="auto">
          <a:xfrm>
            <a:off x="90485" y="1070851"/>
            <a:ext cx="8661630" cy="5470525"/>
          </a:xfrm>
          <a:prstGeom prst="rect">
            <a:avLst/>
          </a:prstGeom>
          <a:noFill/>
          <a:ln w="9525">
            <a:noFill/>
            <a:miter lim="800000"/>
            <a:headEnd/>
            <a:tailEnd/>
          </a:ln>
        </p:spPr>
        <p:txBody>
          <a:bodyPr/>
          <a:lstStyle/>
          <a:p>
            <a:pPr>
              <a:spcBef>
                <a:spcPct val="20000"/>
              </a:spcBef>
              <a:buClr>
                <a:srgbClr val="000514"/>
              </a:buClr>
              <a:buSzPct val="70000"/>
              <a:defRPr/>
            </a:pPr>
            <a:r>
              <a:rPr lang="en-IE" altLang="en-US" sz="2400" b="1" dirty="0"/>
              <a:t>To be developed for any operational tasks that are performed routinely, including chlorination</a:t>
            </a:r>
          </a:p>
          <a:p>
            <a:pPr>
              <a:spcBef>
                <a:spcPct val="20000"/>
              </a:spcBef>
              <a:buClr>
                <a:srgbClr val="000514"/>
              </a:buClr>
              <a:buSzPct val="70000"/>
              <a:defRPr/>
            </a:pPr>
            <a:endParaRPr lang="en-IE" altLang="en-US" sz="2400" b="1" dirty="0"/>
          </a:p>
          <a:p>
            <a:pPr>
              <a:spcBef>
                <a:spcPct val="20000"/>
              </a:spcBef>
              <a:buClr>
                <a:srgbClr val="000514"/>
              </a:buClr>
              <a:buSzPct val="70000"/>
              <a:defRPr/>
            </a:pPr>
            <a:endParaRPr lang="en-IE" altLang="en-US" sz="2400" b="1" dirty="0"/>
          </a:p>
          <a:p>
            <a:pPr>
              <a:spcBef>
                <a:spcPct val="20000"/>
              </a:spcBef>
              <a:buClr>
                <a:srgbClr val="000514"/>
              </a:buClr>
              <a:buSzPct val="70000"/>
              <a:defRPr/>
            </a:pPr>
            <a:r>
              <a:rPr lang="en-IE" altLang="en-US" sz="2400" b="1" dirty="0"/>
              <a:t>Help operational staff perform duties safely, correctly and with consistency</a:t>
            </a:r>
          </a:p>
          <a:p>
            <a:pPr>
              <a:spcBef>
                <a:spcPct val="20000"/>
              </a:spcBef>
              <a:buClr>
                <a:srgbClr val="000514"/>
              </a:buClr>
              <a:buSzPct val="70000"/>
              <a:defRPr/>
            </a:pPr>
            <a:endParaRPr lang="en-IE" altLang="en-US" sz="2400" b="1" dirty="0"/>
          </a:p>
          <a:p>
            <a:pPr>
              <a:spcBef>
                <a:spcPct val="20000"/>
              </a:spcBef>
              <a:buClr>
                <a:srgbClr val="000514"/>
              </a:buClr>
              <a:buSzPct val="70000"/>
              <a:defRPr/>
            </a:pPr>
            <a:endParaRPr lang="en-IE" altLang="en-US" sz="2400" b="1" dirty="0"/>
          </a:p>
          <a:p>
            <a:pPr>
              <a:spcBef>
                <a:spcPct val="20000"/>
              </a:spcBef>
              <a:buClr>
                <a:srgbClr val="000514"/>
              </a:buClr>
              <a:buSzPct val="70000"/>
              <a:defRPr/>
            </a:pPr>
            <a:r>
              <a:rPr lang="en-IE" altLang="en-US" sz="2400" b="1" dirty="0"/>
              <a:t>Include important safety information </a:t>
            </a:r>
          </a:p>
          <a:p>
            <a:pPr>
              <a:spcBef>
                <a:spcPct val="20000"/>
              </a:spcBef>
              <a:buClr>
                <a:srgbClr val="000514"/>
              </a:buClr>
              <a:buSzPct val="70000"/>
              <a:defRPr/>
            </a:pPr>
            <a:endParaRPr lang="en-IE" altLang="en-US" sz="2400" b="1" dirty="0"/>
          </a:p>
          <a:p>
            <a:pPr>
              <a:spcBef>
                <a:spcPct val="20000"/>
              </a:spcBef>
              <a:buClr>
                <a:srgbClr val="000514"/>
              </a:buClr>
              <a:buSzPct val="70000"/>
              <a:defRPr/>
            </a:pPr>
            <a:endParaRPr lang="en-IE" altLang="en-US" sz="2400" b="1" dirty="0"/>
          </a:p>
          <a:p>
            <a:pPr>
              <a:spcBef>
                <a:spcPct val="20000"/>
              </a:spcBef>
              <a:buClr>
                <a:srgbClr val="000514"/>
              </a:buClr>
              <a:buSzPct val="70000"/>
              <a:defRPr/>
            </a:pPr>
            <a:r>
              <a:rPr lang="en-IE" altLang="en-US" sz="2400" b="1" i="1" dirty="0"/>
              <a:t>Examples of information that should be included within SOPs for chlorination….</a:t>
            </a:r>
          </a:p>
          <a:p>
            <a:pPr algn="ctr">
              <a:spcBef>
                <a:spcPct val="20000"/>
              </a:spcBef>
              <a:buClr>
                <a:srgbClr val="000514"/>
              </a:buClr>
              <a:buSzPct val="70000"/>
              <a:defRPr/>
            </a:pPr>
            <a:endParaRPr lang="en-IE" altLang="en-US" sz="2600" b="1" i="1" dirty="0">
              <a:solidFill>
                <a:srgbClr val="C00000"/>
              </a:solidFill>
            </a:endParaRPr>
          </a:p>
          <a:p>
            <a:pPr indent="-11">
              <a:spcBef>
                <a:spcPct val="20000"/>
              </a:spcBef>
              <a:buClr>
                <a:srgbClr val="000514"/>
              </a:buClr>
              <a:buSzPct val="70000"/>
              <a:defRPr/>
            </a:pPr>
            <a:endParaRPr lang="en-IE" altLang="en-US" sz="2000" b="1" i="1" dirty="0"/>
          </a:p>
        </p:txBody>
      </p:sp>
    </p:spTree>
    <p:extLst>
      <p:ext uri="{BB962C8B-B14F-4D97-AF65-F5344CB8AC3E}">
        <p14:creationId xmlns:p14="http://schemas.microsoft.com/office/powerpoint/2010/main" val="38412568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8" y="-7938"/>
            <a:ext cx="9159876"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Rectangle 12"/>
          <p:cNvSpPr/>
          <p:nvPr/>
        </p:nvSpPr>
        <p:spPr>
          <a:xfrm>
            <a:off x="0" y="0"/>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Suggested SOPs for chlorination</a:t>
            </a:r>
          </a:p>
        </p:txBody>
      </p:sp>
      <p:sp>
        <p:nvSpPr>
          <p:cNvPr id="16" name="Rectangle 15"/>
          <p:cNvSpPr>
            <a:spLocks noChangeArrowheads="1"/>
          </p:cNvSpPr>
          <p:nvPr/>
        </p:nvSpPr>
        <p:spPr bwMode="auto">
          <a:xfrm>
            <a:off x="90485" y="1070851"/>
            <a:ext cx="8661630" cy="5470525"/>
          </a:xfrm>
          <a:prstGeom prst="rect">
            <a:avLst/>
          </a:prstGeom>
          <a:noFill/>
          <a:ln w="9525">
            <a:noFill/>
            <a:miter lim="800000"/>
            <a:headEnd/>
            <a:tailEnd/>
          </a:ln>
        </p:spPr>
        <p:txBody>
          <a:bodyPr/>
          <a:lstStyle/>
          <a:p>
            <a:pPr marL="457200" indent="-457200">
              <a:spcBef>
                <a:spcPct val="20000"/>
              </a:spcBef>
              <a:buClr>
                <a:srgbClr val="000514"/>
              </a:buClr>
              <a:buSzPct val="70000"/>
              <a:buAutoNum type="arabicPeriod"/>
              <a:defRPr/>
            </a:pPr>
            <a:r>
              <a:rPr lang="en-IE" altLang="en-US" sz="2400" b="1" dirty="0"/>
              <a:t>Calculating the weight of chlorine powder required to make a chlorine liquid batch</a:t>
            </a:r>
          </a:p>
          <a:p>
            <a:pPr marL="457200" indent="-457200">
              <a:spcBef>
                <a:spcPct val="20000"/>
              </a:spcBef>
              <a:buClr>
                <a:srgbClr val="000514"/>
              </a:buClr>
              <a:buSzPct val="70000"/>
              <a:buAutoNum type="arabicPeriod"/>
              <a:defRPr/>
            </a:pPr>
            <a:endParaRPr lang="en-IE" altLang="en-US" sz="2400" b="1" dirty="0"/>
          </a:p>
          <a:p>
            <a:pPr marL="457200" indent="-457200">
              <a:spcBef>
                <a:spcPct val="20000"/>
              </a:spcBef>
              <a:buClr>
                <a:srgbClr val="000514"/>
              </a:buClr>
              <a:buSzPct val="70000"/>
              <a:buAutoNum type="arabicPeriod"/>
              <a:defRPr/>
            </a:pPr>
            <a:endParaRPr lang="en-IE" altLang="en-US" sz="2400" b="1" dirty="0"/>
          </a:p>
          <a:p>
            <a:pPr marL="457200" indent="-457200">
              <a:spcBef>
                <a:spcPct val="20000"/>
              </a:spcBef>
              <a:buClr>
                <a:srgbClr val="000514"/>
              </a:buClr>
              <a:buSzPct val="70000"/>
              <a:buAutoNum type="arabicPeriod"/>
              <a:defRPr/>
            </a:pPr>
            <a:r>
              <a:rPr lang="en-IE" altLang="en-US" sz="2400" b="1" dirty="0"/>
              <a:t>Preparing a batch of chlorine liquid from chlorine powder</a:t>
            </a:r>
          </a:p>
          <a:p>
            <a:pPr marL="457200" indent="-457200">
              <a:spcBef>
                <a:spcPct val="20000"/>
              </a:spcBef>
              <a:buClr>
                <a:srgbClr val="000514"/>
              </a:buClr>
              <a:buSzPct val="70000"/>
              <a:buAutoNum type="arabicPeriod"/>
              <a:defRPr/>
            </a:pPr>
            <a:endParaRPr lang="en-IE" altLang="en-US" sz="2400" b="1" dirty="0"/>
          </a:p>
          <a:p>
            <a:pPr marL="457200" indent="-457200">
              <a:spcBef>
                <a:spcPct val="20000"/>
              </a:spcBef>
              <a:buClr>
                <a:srgbClr val="000514"/>
              </a:buClr>
              <a:buSzPct val="70000"/>
              <a:buAutoNum type="arabicPeriod"/>
              <a:defRPr/>
            </a:pPr>
            <a:endParaRPr lang="en-IE" altLang="en-US" sz="2400" b="1" dirty="0"/>
          </a:p>
          <a:p>
            <a:pPr marL="457200" indent="-457200">
              <a:spcBef>
                <a:spcPct val="20000"/>
              </a:spcBef>
              <a:buClr>
                <a:srgbClr val="000514"/>
              </a:buClr>
              <a:buSzPct val="70000"/>
              <a:buAutoNum type="arabicPeriod"/>
              <a:defRPr/>
            </a:pPr>
            <a:r>
              <a:rPr lang="en-IE" altLang="en-US" sz="2400" b="1" dirty="0"/>
              <a:t>Calculating the chlorine dose</a:t>
            </a:r>
          </a:p>
          <a:p>
            <a:pPr marL="457200" indent="-457200">
              <a:spcBef>
                <a:spcPct val="20000"/>
              </a:spcBef>
              <a:buClr>
                <a:srgbClr val="000514"/>
              </a:buClr>
              <a:buSzPct val="70000"/>
              <a:buAutoNum type="arabicPeriod"/>
              <a:defRPr/>
            </a:pPr>
            <a:endParaRPr lang="en-IE" altLang="en-US" sz="2400" b="1" dirty="0"/>
          </a:p>
          <a:p>
            <a:pPr>
              <a:spcBef>
                <a:spcPct val="20000"/>
              </a:spcBef>
              <a:buClr>
                <a:srgbClr val="000514"/>
              </a:buClr>
              <a:buSzPct val="70000"/>
              <a:defRPr/>
            </a:pPr>
            <a:r>
              <a:rPr lang="en-IE" altLang="en-US" sz="2400" b="1" i="1" dirty="0"/>
              <a:t>	=&gt; suggested content for each of this is presented on the 	following slides…</a:t>
            </a:r>
          </a:p>
          <a:p>
            <a:pPr>
              <a:spcBef>
                <a:spcPct val="20000"/>
              </a:spcBef>
              <a:buClr>
                <a:srgbClr val="000514"/>
              </a:buClr>
              <a:buSzPct val="70000"/>
              <a:defRPr/>
            </a:pPr>
            <a:endParaRPr lang="en-IE" altLang="en-US" sz="2400" b="1" i="1" dirty="0"/>
          </a:p>
          <a:p>
            <a:pPr marL="457200" indent="-457200">
              <a:spcBef>
                <a:spcPct val="20000"/>
              </a:spcBef>
              <a:buClr>
                <a:srgbClr val="000514"/>
              </a:buClr>
              <a:buSzPct val="70000"/>
              <a:buAutoNum type="arabicPeriod"/>
              <a:defRPr/>
            </a:pPr>
            <a:endParaRPr lang="en-IE" altLang="en-US" sz="2400" b="1" dirty="0"/>
          </a:p>
        </p:txBody>
      </p:sp>
    </p:spTree>
    <p:extLst>
      <p:ext uri="{BB962C8B-B14F-4D97-AF65-F5344CB8AC3E}">
        <p14:creationId xmlns:p14="http://schemas.microsoft.com/office/powerpoint/2010/main" val="13734159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8" y="-7938"/>
            <a:ext cx="9159876"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Rectangle 12"/>
          <p:cNvSpPr/>
          <p:nvPr/>
        </p:nvSpPr>
        <p:spPr>
          <a:xfrm>
            <a:off x="0" y="0"/>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400" b="1" kern="0" dirty="0">
                <a:solidFill>
                  <a:schemeClr val="accent1">
                    <a:lumMod val="75000"/>
                  </a:schemeClr>
                </a:solidFill>
                <a:latin typeface="+mn-lt"/>
              </a:rPr>
              <a:t>SOP: </a:t>
            </a:r>
            <a:r>
              <a:rPr lang="en-IE" sz="2400" b="1" kern="0" dirty="0">
                <a:solidFill>
                  <a:schemeClr val="accent1">
                    <a:lumMod val="75000"/>
                  </a:schemeClr>
                </a:solidFill>
                <a:latin typeface="+mn-lt"/>
              </a:rPr>
              <a:t>Calculating the weight of chlorine powder required to make a chlorine liquid batch</a:t>
            </a:r>
            <a:endParaRPr lang="en-AU" sz="2400" b="1" kern="0" dirty="0">
              <a:solidFill>
                <a:schemeClr val="accent1">
                  <a:lumMod val="75000"/>
                </a:schemeClr>
              </a:solidFill>
              <a:latin typeface="+mn-lt"/>
            </a:endParaRPr>
          </a:p>
        </p:txBody>
      </p:sp>
      <p:sp>
        <p:nvSpPr>
          <p:cNvPr id="16" name="Rectangle 15"/>
          <p:cNvSpPr>
            <a:spLocks noChangeArrowheads="1"/>
          </p:cNvSpPr>
          <p:nvPr/>
        </p:nvSpPr>
        <p:spPr bwMode="auto">
          <a:xfrm>
            <a:off x="90484" y="1088269"/>
            <a:ext cx="8872283" cy="5470525"/>
          </a:xfrm>
          <a:prstGeom prst="rect">
            <a:avLst/>
          </a:prstGeom>
          <a:noFill/>
          <a:ln w="9525">
            <a:noFill/>
            <a:miter lim="800000"/>
            <a:headEnd/>
            <a:tailEnd/>
          </a:ln>
        </p:spPr>
        <p:txBody>
          <a:bodyPr/>
          <a:lstStyle/>
          <a:p>
            <a:pPr marL="342900" lvl="0" indent="-342900">
              <a:spcBef>
                <a:spcPts val="600"/>
              </a:spcBef>
              <a:spcAft>
                <a:spcPts val="1200"/>
              </a:spcAft>
              <a:buClr>
                <a:schemeClr val="accent6"/>
              </a:buClr>
              <a:buFont typeface="Wingdings" panose="05000000000000000000" pitchFamily="2" charset="2"/>
              <a:buChar char=""/>
            </a:pPr>
            <a:r>
              <a:rPr lang="en-IE" sz="2000" b="1" dirty="0"/>
              <a:t>PPE required for safe completion of the task</a:t>
            </a:r>
            <a:endParaRPr lang="en-IE" sz="2000" b="1" i="1" dirty="0"/>
          </a:p>
          <a:p>
            <a:pPr marL="342900" lvl="0" indent="-342900">
              <a:spcBef>
                <a:spcPts val="600"/>
              </a:spcBef>
              <a:spcAft>
                <a:spcPts val="1200"/>
              </a:spcAft>
              <a:buClr>
                <a:schemeClr val="accent6"/>
              </a:buClr>
              <a:buFont typeface="Wingdings" panose="05000000000000000000" pitchFamily="2" charset="2"/>
              <a:buChar char=""/>
            </a:pPr>
            <a:r>
              <a:rPr lang="en-IE" sz="2000" b="1" dirty="0"/>
              <a:t>The type of chlorine powder to be used (e.g., bleaching powder or high test hypochlorite)</a:t>
            </a:r>
            <a:endParaRPr lang="en-IE" sz="2000" b="1" i="1" dirty="0"/>
          </a:p>
          <a:p>
            <a:pPr marL="342900" lvl="0" indent="-342900">
              <a:spcBef>
                <a:spcPts val="600"/>
              </a:spcBef>
              <a:spcAft>
                <a:spcPts val="1200"/>
              </a:spcAft>
              <a:buClr>
                <a:schemeClr val="accent6"/>
              </a:buClr>
              <a:buFont typeface="Wingdings" panose="05000000000000000000" pitchFamily="2" charset="2"/>
              <a:buChar char=""/>
            </a:pPr>
            <a:r>
              <a:rPr lang="en-IE" sz="2000" b="1" dirty="0"/>
              <a:t>The desired solution strength of the chlorine liquid being prepared (e.g., 1 % chlorine liquid solution)</a:t>
            </a:r>
          </a:p>
          <a:p>
            <a:pPr marL="342900" lvl="0" indent="-342900">
              <a:spcBef>
                <a:spcPts val="600"/>
              </a:spcBef>
              <a:spcAft>
                <a:spcPts val="1200"/>
              </a:spcAft>
              <a:buClr>
                <a:schemeClr val="accent6"/>
              </a:buClr>
              <a:buFont typeface="Wingdings" panose="05000000000000000000" pitchFamily="2" charset="2"/>
              <a:buChar char=""/>
            </a:pPr>
            <a:r>
              <a:rPr lang="en-IE" sz="2000" b="1" dirty="0"/>
              <a:t>The volume of chlorine liquid solution to be prepared</a:t>
            </a:r>
          </a:p>
          <a:p>
            <a:pPr marL="342900" lvl="0" indent="-342900">
              <a:spcBef>
                <a:spcPts val="600"/>
              </a:spcBef>
              <a:spcAft>
                <a:spcPts val="1200"/>
              </a:spcAft>
              <a:buClr>
                <a:schemeClr val="accent6"/>
              </a:buClr>
              <a:buFont typeface="Wingdings" panose="05000000000000000000" pitchFamily="2" charset="2"/>
              <a:buChar char=""/>
            </a:pPr>
            <a:r>
              <a:rPr lang="en-IE" sz="2000" b="1" dirty="0"/>
              <a:t>The calculation used to determine the weight of chlorine powder required</a:t>
            </a:r>
          </a:p>
          <a:p>
            <a:pPr lvl="0">
              <a:spcBef>
                <a:spcPts val="600"/>
              </a:spcBef>
              <a:spcAft>
                <a:spcPts val="1200"/>
              </a:spcAft>
            </a:pPr>
            <a:endParaRPr lang="en-IE" sz="2000" b="1" dirty="0"/>
          </a:p>
          <a:p>
            <a:pPr lvl="0">
              <a:spcBef>
                <a:spcPts val="600"/>
              </a:spcBef>
              <a:spcAft>
                <a:spcPts val="1200"/>
              </a:spcAft>
            </a:pPr>
            <a:r>
              <a:rPr lang="en-IE" sz="3000" b="1" dirty="0">
                <a:solidFill>
                  <a:srgbClr val="FF0000"/>
                </a:solidFill>
              </a:rPr>
              <a:t>=&gt; For an example see Generic SOP 1 and 2 (Toolbox A)</a:t>
            </a:r>
          </a:p>
          <a:p>
            <a:pPr algn="ctr">
              <a:spcBef>
                <a:spcPct val="20000"/>
              </a:spcBef>
              <a:buClr>
                <a:srgbClr val="000514"/>
              </a:buClr>
              <a:buSzPct val="70000"/>
              <a:defRPr/>
            </a:pPr>
            <a:endParaRPr lang="en-IE" altLang="en-US" sz="2600" b="1" i="1" dirty="0">
              <a:solidFill>
                <a:srgbClr val="C00000"/>
              </a:solidFill>
            </a:endParaRPr>
          </a:p>
          <a:p>
            <a:pPr indent="-11">
              <a:spcBef>
                <a:spcPct val="20000"/>
              </a:spcBef>
              <a:buClr>
                <a:srgbClr val="000514"/>
              </a:buClr>
              <a:buSzPct val="70000"/>
              <a:defRPr/>
            </a:pPr>
            <a:endParaRPr lang="en-IE" altLang="en-US" sz="2000" b="1" i="1" dirty="0"/>
          </a:p>
        </p:txBody>
      </p:sp>
    </p:spTree>
    <p:extLst>
      <p:ext uri="{BB962C8B-B14F-4D97-AF65-F5344CB8AC3E}">
        <p14:creationId xmlns:p14="http://schemas.microsoft.com/office/powerpoint/2010/main" val="9011459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8" y="-7938"/>
            <a:ext cx="9159876"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Rectangle 12"/>
          <p:cNvSpPr/>
          <p:nvPr/>
        </p:nvSpPr>
        <p:spPr>
          <a:xfrm>
            <a:off x="0" y="0"/>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mn-lt"/>
              </a:rPr>
              <a:t>SOP: </a:t>
            </a:r>
            <a:r>
              <a:rPr lang="en-IE" sz="2600" b="1" kern="0" dirty="0">
                <a:solidFill>
                  <a:schemeClr val="accent1">
                    <a:lumMod val="75000"/>
                  </a:schemeClr>
                </a:solidFill>
                <a:latin typeface="+mn-lt"/>
              </a:rPr>
              <a:t>Preparing a batch of chlorine liquid from chlorine powder </a:t>
            </a:r>
            <a:endParaRPr lang="en-AU" sz="2600" b="1" kern="0" dirty="0">
              <a:solidFill>
                <a:schemeClr val="accent1">
                  <a:lumMod val="75000"/>
                </a:schemeClr>
              </a:solidFill>
              <a:latin typeface="+mn-lt"/>
            </a:endParaRPr>
          </a:p>
        </p:txBody>
      </p:sp>
      <p:sp>
        <p:nvSpPr>
          <p:cNvPr id="16" name="Rectangle 15"/>
          <p:cNvSpPr>
            <a:spLocks noChangeArrowheads="1"/>
          </p:cNvSpPr>
          <p:nvPr/>
        </p:nvSpPr>
        <p:spPr bwMode="auto">
          <a:xfrm>
            <a:off x="90485" y="1088269"/>
            <a:ext cx="8661630" cy="5470525"/>
          </a:xfrm>
          <a:prstGeom prst="rect">
            <a:avLst/>
          </a:prstGeom>
          <a:noFill/>
          <a:ln w="9525">
            <a:noFill/>
            <a:miter lim="800000"/>
            <a:headEnd/>
            <a:tailEnd/>
          </a:ln>
        </p:spPr>
        <p:txBody>
          <a:bodyPr/>
          <a:lstStyle/>
          <a:p>
            <a:pPr marL="342900" lvl="0" indent="-342900">
              <a:spcBef>
                <a:spcPts val="600"/>
              </a:spcBef>
              <a:spcAft>
                <a:spcPts val="1200"/>
              </a:spcAft>
              <a:buClr>
                <a:schemeClr val="accent6"/>
              </a:buClr>
              <a:buFont typeface="Wingdings" panose="05000000000000000000" pitchFamily="2" charset="2"/>
              <a:buChar char=""/>
            </a:pPr>
            <a:r>
              <a:rPr lang="en-IE" sz="2000" b="1" dirty="0"/>
              <a:t>PPE required for safe completion of the task</a:t>
            </a:r>
          </a:p>
          <a:p>
            <a:pPr marL="342900" indent="-342900">
              <a:spcBef>
                <a:spcPts val="600"/>
              </a:spcBef>
              <a:spcAft>
                <a:spcPts val="1200"/>
              </a:spcAft>
              <a:buClr>
                <a:schemeClr val="accent6"/>
              </a:buClr>
              <a:buFont typeface="Wingdings" panose="05000000000000000000" pitchFamily="2" charset="2"/>
              <a:buChar char=""/>
            </a:pPr>
            <a:r>
              <a:rPr lang="en-IE" sz="2000" b="1" dirty="0"/>
              <a:t>The unit weight of chlorine powder required to prepare a batch of liquid chlorine (e.g., 35 g of bleaching powder per litre of water)</a:t>
            </a:r>
          </a:p>
          <a:p>
            <a:pPr marL="342900" lvl="0" indent="-342900">
              <a:spcBef>
                <a:spcPts val="600"/>
              </a:spcBef>
              <a:spcAft>
                <a:spcPts val="1200"/>
              </a:spcAft>
              <a:buClr>
                <a:schemeClr val="accent6"/>
              </a:buClr>
              <a:buFont typeface="Wingdings" panose="05000000000000000000" pitchFamily="2" charset="2"/>
              <a:buChar char=""/>
            </a:pPr>
            <a:r>
              <a:rPr lang="en-IE" sz="2000" b="1" dirty="0"/>
              <a:t>The receptacle that the solution will be mixed in (e.g., dedicated concrete tank or a plastic container)</a:t>
            </a:r>
          </a:p>
          <a:p>
            <a:pPr marL="342900" lvl="0" indent="-342900">
              <a:spcBef>
                <a:spcPts val="600"/>
              </a:spcBef>
              <a:spcAft>
                <a:spcPts val="1200"/>
              </a:spcAft>
              <a:buClr>
                <a:schemeClr val="accent6"/>
              </a:buClr>
              <a:buFont typeface="Wingdings" panose="05000000000000000000" pitchFamily="2" charset="2"/>
              <a:buChar char=""/>
            </a:pPr>
            <a:r>
              <a:rPr lang="en-IE" sz="2000" b="1" dirty="0"/>
              <a:t>The means by which the powder will be mixed with the water (e.g., a dedicated mixing device)</a:t>
            </a:r>
          </a:p>
          <a:p>
            <a:pPr marL="342900" lvl="0" indent="-342900">
              <a:spcBef>
                <a:spcPts val="600"/>
              </a:spcBef>
              <a:spcAft>
                <a:spcPts val="1200"/>
              </a:spcAft>
              <a:buClr>
                <a:schemeClr val="accent6"/>
              </a:buClr>
              <a:buFont typeface="Wingdings" panose="05000000000000000000" pitchFamily="2" charset="2"/>
              <a:buChar char=""/>
            </a:pPr>
            <a:r>
              <a:rPr lang="en-IE" sz="2000" b="1" dirty="0"/>
              <a:t>The amount of settling time required following mixing and before use</a:t>
            </a:r>
          </a:p>
          <a:p>
            <a:pPr marL="342900" lvl="0" indent="-342900">
              <a:spcBef>
                <a:spcPts val="600"/>
              </a:spcBef>
              <a:spcAft>
                <a:spcPts val="1200"/>
              </a:spcAft>
              <a:buClr>
                <a:schemeClr val="accent6"/>
              </a:buClr>
              <a:buFont typeface="Wingdings" panose="05000000000000000000" pitchFamily="2" charset="2"/>
              <a:buChar char=""/>
            </a:pPr>
            <a:r>
              <a:rPr lang="en-IE" sz="2000" b="1" dirty="0"/>
              <a:t>The appropriate chlorine storage conditions</a:t>
            </a:r>
          </a:p>
          <a:p>
            <a:pPr lvl="0">
              <a:spcBef>
                <a:spcPts val="600"/>
              </a:spcBef>
              <a:spcAft>
                <a:spcPts val="1200"/>
              </a:spcAft>
            </a:pPr>
            <a:endParaRPr lang="en-IE" sz="2000" b="1" dirty="0"/>
          </a:p>
          <a:p>
            <a:pPr lvl="0">
              <a:spcBef>
                <a:spcPts val="600"/>
              </a:spcBef>
              <a:spcAft>
                <a:spcPts val="1200"/>
              </a:spcAft>
            </a:pPr>
            <a:r>
              <a:rPr lang="en-IE" sz="3000" b="1" dirty="0">
                <a:solidFill>
                  <a:srgbClr val="FF0000"/>
                </a:solidFill>
              </a:rPr>
              <a:t>=&gt; For an example see Generic SOP 3 (Toolbox A)</a:t>
            </a:r>
          </a:p>
          <a:p>
            <a:pPr algn="ctr">
              <a:spcBef>
                <a:spcPct val="20000"/>
              </a:spcBef>
              <a:buClr>
                <a:srgbClr val="000514"/>
              </a:buClr>
              <a:buSzPct val="70000"/>
              <a:defRPr/>
            </a:pPr>
            <a:endParaRPr lang="en-IE" altLang="en-US" sz="2600" b="1" i="1" dirty="0">
              <a:solidFill>
                <a:srgbClr val="C00000"/>
              </a:solidFill>
            </a:endParaRPr>
          </a:p>
          <a:p>
            <a:pPr indent="-11">
              <a:spcBef>
                <a:spcPct val="20000"/>
              </a:spcBef>
              <a:buClr>
                <a:srgbClr val="000514"/>
              </a:buClr>
              <a:buSzPct val="70000"/>
              <a:defRPr/>
            </a:pPr>
            <a:endParaRPr lang="en-IE" altLang="en-US" sz="2000" b="1" i="1" dirty="0"/>
          </a:p>
        </p:txBody>
      </p:sp>
    </p:spTree>
    <p:extLst>
      <p:ext uri="{BB962C8B-B14F-4D97-AF65-F5344CB8AC3E}">
        <p14:creationId xmlns:p14="http://schemas.microsoft.com/office/powerpoint/2010/main" val="825773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8" y="-7938"/>
            <a:ext cx="9159876"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Rectangle 12"/>
          <p:cNvSpPr/>
          <p:nvPr/>
        </p:nvSpPr>
        <p:spPr>
          <a:xfrm>
            <a:off x="0" y="0"/>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mn-lt"/>
              </a:rPr>
              <a:t>SOP: Calculating the chlorine dose</a:t>
            </a:r>
          </a:p>
        </p:txBody>
      </p:sp>
      <p:sp>
        <p:nvSpPr>
          <p:cNvPr id="16" name="Rectangle 15"/>
          <p:cNvSpPr>
            <a:spLocks noChangeArrowheads="1"/>
          </p:cNvSpPr>
          <p:nvPr/>
        </p:nvSpPr>
        <p:spPr bwMode="auto">
          <a:xfrm>
            <a:off x="90485" y="1088269"/>
            <a:ext cx="8661630" cy="5470525"/>
          </a:xfrm>
          <a:prstGeom prst="rect">
            <a:avLst/>
          </a:prstGeom>
          <a:noFill/>
          <a:ln w="9525">
            <a:noFill/>
            <a:miter lim="800000"/>
            <a:headEnd/>
            <a:tailEnd/>
          </a:ln>
        </p:spPr>
        <p:txBody>
          <a:bodyPr/>
          <a:lstStyle/>
          <a:p>
            <a:pPr marL="342900" lvl="0" indent="-342900">
              <a:spcBef>
                <a:spcPts val="600"/>
              </a:spcBef>
              <a:spcAft>
                <a:spcPts val="1200"/>
              </a:spcAft>
              <a:buClr>
                <a:schemeClr val="accent6"/>
              </a:buClr>
              <a:buFont typeface="Wingdings" panose="05000000000000000000" pitchFamily="2" charset="2"/>
              <a:buChar char=""/>
            </a:pPr>
            <a:r>
              <a:rPr lang="en-IE" sz="2000" b="1" dirty="0"/>
              <a:t>PPE required for safe completion of the task</a:t>
            </a:r>
          </a:p>
          <a:p>
            <a:pPr marL="342900" lvl="0" indent="-342900">
              <a:spcBef>
                <a:spcPts val="600"/>
              </a:spcBef>
              <a:spcAft>
                <a:spcPts val="1200"/>
              </a:spcAft>
              <a:buClr>
                <a:schemeClr val="accent6"/>
              </a:buClr>
              <a:buFont typeface="Wingdings" panose="05000000000000000000" pitchFamily="2" charset="2"/>
              <a:buChar char=""/>
            </a:pPr>
            <a:r>
              <a:rPr lang="en-IE" sz="2000" b="1" dirty="0"/>
              <a:t>The calculation used to determine the chlorine dose rate based on the strength of the chlorine liquid solution and the water treatment plant flow rate</a:t>
            </a:r>
          </a:p>
          <a:p>
            <a:pPr marL="342900" lvl="0" indent="-342900">
              <a:spcBef>
                <a:spcPts val="600"/>
              </a:spcBef>
              <a:spcAft>
                <a:spcPts val="1200"/>
              </a:spcAft>
              <a:buClr>
                <a:schemeClr val="accent6"/>
              </a:buClr>
              <a:buFont typeface="Wingdings" panose="05000000000000000000" pitchFamily="2" charset="2"/>
              <a:buChar char=""/>
            </a:pPr>
            <a:r>
              <a:rPr lang="en-IE" sz="2000" b="1" dirty="0"/>
              <a:t>Precautions to be taken when adjusting the dose rate (including increased monitoring of the chlorine concentration in the drinking-water following adjustment)</a:t>
            </a:r>
          </a:p>
          <a:p>
            <a:pPr lvl="0">
              <a:spcBef>
                <a:spcPts val="600"/>
              </a:spcBef>
              <a:spcAft>
                <a:spcPts val="1200"/>
              </a:spcAft>
            </a:pPr>
            <a:endParaRPr lang="en-IE" sz="2000" b="1" dirty="0"/>
          </a:p>
          <a:p>
            <a:pPr lvl="0">
              <a:spcBef>
                <a:spcPts val="600"/>
              </a:spcBef>
              <a:spcAft>
                <a:spcPts val="1200"/>
              </a:spcAft>
            </a:pPr>
            <a:r>
              <a:rPr lang="en-IE" sz="3000" b="1" dirty="0">
                <a:solidFill>
                  <a:srgbClr val="FF0000"/>
                </a:solidFill>
              </a:rPr>
              <a:t>=&gt; For an example see Generic SOP 4 (Toolbox A)</a:t>
            </a:r>
          </a:p>
          <a:p>
            <a:pPr algn="ctr">
              <a:spcBef>
                <a:spcPct val="20000"/>
              </a:spcBef>
              <a:buClr>
                <a:srgbClr val="000514"/>
              </a:buClr>
              <a:buSzPct val="70000"/>
              <a:defRPr/>
            </a:pPr>
            <a:endParaRPr lang="en-IE" altLang="en-US" sz="2600" b="1" i="1" dirty="0">
              <a:solidFill>
                <a:srgbClr val="C00000"/>
              </a:solidFill>
            </a:endParaRPr>
          </a:p>
          <a:p>
            <a:pPr indent="-11">
              <a:spcBef>
                <a:spcPct val="20000"/>
              </a:spcBef>
              <a:buClr>
                <a:srgbClr val="000514"/>
              </a:buClr>
              <a:buSzPct val="70000"/>
              <a:defRPr/>
            </a:pPr>
            <a:endParaRPr lang="en-IE" altLang="en-US" sz="2000" b="1" i="1" dirty="0"/>
          </a:p>
        </p:txBody>
      </p:sp>
    </p:spTree>
    <p:extLst>
      <p:ext uri="{BB962C8B-B14F-4D97-AF65-F5344CB8AC3E}">
        <p14:creationId xmlns:p14="http://schemas.microsoft.com/office/powerpoint/2010/main" val="282028372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8" y="-7938"/>
            <a:ext cx="9159876" cy="6873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 name="Rectangle 12"/>
          <p:cNvSpPr/>
          <p:nvPr/>
        </p:nvSpPr>
        <p:spPr>
          <a:xfrm>
            <a:off x="0" y="0"/>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Other chlorination SOPs may include…</a:t>
            </a:r>
          </a:p>
        </p:txBody>
      </p:sp>
      <p:sp>
        <p:nvSpPr>
          <p:cNvPr id="16" name="Rectangle 15"/>
          <p:cNvSpPr>
            <a:spLocks noChangeArrowheads="1"/>
          </p:cNvSpPr>
          <p:nvPr/>
        </p:nvSpPr>
        <p:spPr bwMode="auto">
          <a:xfrm>
            <a:off x="90485" y="1088269"/>
            <a:ext cx="8661630" cy="5470525"/>
          </a:xfrm>
          <a:prstGeom prst="rect">
            <a:avLst/>
          </a:prstGeom>
          <a:noFill/>
          <a:ln w="9525">
            <a:noFill/>
            <a:miter lim="800000"/>
            <a:headEnd/>
            <a:tailEnd/>
          </a:ln>
        </p:spPr>
        <p:txBody>
          <a:bodyPr/>
          <a:lstStyle/>
          <a:p>
            <a:pPr marL="342900" lvl="0" indent="-342900">
              <a:spcBef>
                <a:spcPts val="600"/>
              </a:spcBef>
              <a:spcAft>
                <a:spcPts val="1200"/>
              </a:spcAft>
              <a:buFont typeface="Wingdings" panose="05000000000000000000" pitchFamily="2" charset="2"/>
              <a:buChar char="Ø"/>
            </a:pPr>
            <a:r>
              <a:rPr lang="en-IE" sz="2400" b="1" dirty="0"/>
              <a:t>Chlorine stock management</a:t>
            </a:r>
          </a:p>
          <a:p>
            <a:pPr marL="342900" lvl="0" indent="-342900">
              <a:spcBef>
                <a:spcPts val="600"/>
              </a:spcBef>
              <a:spcAft>
                <a:spcPts val="1200"/>
              </a:spcAft>
              <a:buFont typeface="Wingdings" panose="05000000000000000000" pitchFamily="2" charset="2"/>
              <a:buChar char="Ø"/>
            </a:pPr>
            <a:endParaRPr lang="en-IE" sz="2400" b="1" dirty="0"/>
          </a:p>
          <a:p>
            <a:pPr marL="342900" lvl="0" indent="-342900">
              <a:spcBef>
                <a:spcPts val="600"/>
              </a:spcBef>
              <a:spcAft>
                <a:spcPts val="1200"/>
              </a:spcAft>
              <a:buFont typeface="Wingdings" panose="05000000000000000000" pitchFamily="2" charset="2"/>
              <a:buChar char="Ø"/>
            </a:pPr>
            <a:r>
              <a:rPr lang="en-IE" sz="2400" b="1" dirty="0"/>
              <a:t>Operation and maintenance of chlorine dose pumps</a:t>
            </a:r>
          </a:p>
          <a:p>
            <a:pPr marL="342900" lvl="0" indent="-342900">
              <a:spcBef>
                <a:spcPts val="600"/>
              </a:spcBef>
              <a:spcAft>
                <a:spcPts val="1200"/>
              </a:spcAft>
              <a:buFont typeface="Wingdings" panose="05000000000000000000" pitchFamily="2" charset="2"/>
              <a:buChar char="Ø"/>
            </a:pPr>
            <a:endParaRPr lang="en-IE" sz="2400" b="1" dirty="0"/>
          </a:p>
          <a:p>
            <a:pPr marL="342900" lvl="0" indent="-342900">
              <a:spcBef>
                <a:spcPts val="600"/>
              </a:spcBef>
              <a:spcAft>
                <a:spcPts val="1200"/>
              </a:spcAft>
              <a:buFont typeface="Wingdings" panose="05000000000000000000" pitchFamily="2" charset="2"/>
              <a:buChar char="Ø"/>
            </a:pPr>
            <a:r>
              <a:rPr lang="en-IE" sz="2400" b="1" dirty="0"/>
              <a:t>Emergency response procedure in the event of accidental human contact or release to the environment</a:t>
            </a:r>
          </a:p>
          <a:p>
            <a:pPr marL="342900" lvl="0" indent="-342900">
              <a:spcBef>
                <a:spcPts val="600"/>
              </a:spcBef>
              <a:spcAft>
                <a:spcPts val="1200"/>
              </a:spcAft>
              <a:buFont typeface="Wingdings" panose="05000000000000000000" pitchFamily="2" charset="2"/>
              <a:buChar char="Ø"/>
            </a:pPr>
            <a:endParaRPr lang="en-IE" sz="2400" b="1" dirty="0"/>
          </a:p>
          <a:p>
            <a:pPr marL="342900" indent="-342900">
              <a:spcBef>
                <a:spcPts val="600"/>
              </a:spcBef>
              <a:spcAft>
                <a:spcPts val="1200"/>
              </a:spcAft>
              <a:buFont typeface="Wingdings" panose="05000000000000000000" pitchFamily="2" charset="2"/>
              <a:buChar char="Ø"/>
            </a:pPr>
            <a:r>
              <a:rPr lang="en-IE" sz="2400" b="1" dirty="0"/>
              <a:t>Emergency response procedure in the event of accidental human contact or release to the environment</a:t>
            </a:r>
          </a:p>
          <a:p>
            <a:pPr algn="ctr">
              <a:spcBef>
                <a:spcPct val="20000"/>
              </a:spcBef>
              <a:buClr>
                <a:srgbClr val="000514"/>
              </a:buClr>
              <a:buSzPct val="70000"/>
              <a:defRPr/>
            </a:pPr>
            <a:endParaRPr lang="en-IE" altLang="en-US" sz="2600" b="1" i="1" dirty="0">
              <a:solidFill>
                <a:srgbClr val="C00000"/>
              </a:solidFill>
            </a:endParaRPr>
          </a:p>
          <a:p>
            <a:pPr indent="-11">
              <a:spcBef>
                <a:spcPct val="20000"/>
              </a:spcBef>
              <a:buClr>
                <a:srgbClr val="000514"/>
              </a:buClr>
              <a:buSzPct val="70000"/>
              <a:defRPr/>
            </a:pPr>
            <a:endParaRPr lang="en-IE" altLang="en-US" sz="2000" b="1" i="1" dirty="0"/>
          </a:p>
        </p:txBody>
      </p:sp>
    </p:spTree>
    <p:extLst>
      <p:ext uri="{BB962C8B-B14F-4D97-AF65-F5344CB8AC3E}">
        <p14:creationId xmlns:p14="http://schemas.microsoft.com/office/powerpoint/2010/main" val="34580951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1" y="428"/>
            <a:ext cx="9142857" cy="6857143"/>
          </a:xfrm>
          <a:prstGeom prst="rect">
            <a:avLst/>
          </a:prstGeom>
        </p:spPr>
      </p:pic>
      <p:sp>
        <p:nvSpPr>
          <p:cNvPr id="7" name="Rectangle 6"/>
          <p:cNvSpPr/>
          <p:nvPr/>
        </p:nvSpPr>
        <p:spPr>
          <a:xfrm>
            <a:off x="-24227" y="-23091"/>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4" name="Rectangle 3"/>
          <p:cNvSpPr>
            <a:spLocks noChangeArrowheads="1"/>
          </p:cNvSpPr>
          <p:nvPr/>
        </p:nvSpPr>
        <p:spPr bwMode="auto">
          <a:xfrm>
            <a:off x="275392" y="811357"/>
            <a:ext cx="7345363"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AU" altLang="en-US" sz="2400" b="1" i="1" dirty="0"/>
              <a:t>Part 2. Practical Chlorination</a:t>
            </a:r>
            <a:endParaRPr lang="en-IE" altLang="en-US" sz="1600" b="1" dirty="0"/>
          </a:p>
          <a:p>
            <a:pPr marL="742932" lvl="1" indent="-285744">
              <a:spcBef>
                <a:spcPct val="20000"/>
              </a:spcBef>
              <a:buClr>
                <a:srgbClr val="000514"/>
              </a:buClr>
              <a:buSzPct val="70000"/>
              <a:buFont typeface="Arial" panose="020B0604020202020204" pitchFamily="34" charset="0"/>
              <a:buChar char="•"/>
              <a:defRPr/>
            </a:pPr>
            <a:endParaRPr lang="en-IE" altLang="en-US" sz="1600" b="1" dirty="0">
              <a:solidFill>
                <a:srgbClr val="B2B2B2"/>
              </a:solidFill>
            </a:endParaRP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Safe handling and storage of chlorine</a:t>
            </a:r>
          </a:p>
          <a:p>
            <a:pPr marL="742932" lvl="1" indent="-285744">
              <a:spcBef>
                <a:spcPct val="20000"/>
              </a:spcBef>
              <a:buClr>
                <a:srgbClr val="000514"/>
              </a:buClr>
              <a:buSzPct val="70000"/>
              <a:buFont typeface="Arial" panose="020B0604020202020204" pitchFamily="34" charset="0"/>
              <a:buChar char="•"/>
              <a:defRPr/>
            </a:pPr>
            <a:endParaRPr lang="en-IE" altLang="en-US" sz="1600" b="1" dirty="0">
              <a:solidFill>
                <a:srgbClr val="B2B2B2"/>
              </a:solidFill>
            </a:endParaRP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Chlorine liquid dosing systems</a:t>
            </a:r>
          </a:p>
          <a:p>
            <a:pPr marL="742932" lvl="1" indent="-285744">
              <a:spcBef>
                <a:spcPct val="20000"/>
              </a:spcBef>
              <a:buClr>
                <a:srgbClr val="000514"/>
              </a:buClr>
              <a:buSzPct val="70000"/>
              <a:buFont typeface="Arial" panose="020B0604020202020204" pitchFamily="34" charset="0"/>
              <a:buChar char="•"/>
              <a:defRPr/>
            </a:pPr>
            <a:endParaRPr lang="en-IE" altLang="en-US" sz="1600" b="1" dirty="0">
              <a:solidFill>
                <a:srgbClr val="B2B2B2"/>
              </a:solidFill>
            </a:endParaRP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Chlorine dosing calculations</a:t>
            </a:r>
          </a:p>
          <a:p>
            <a:pPr marL="1200138" lvl="2" indent="-285750">
              <a:spcBef>
                <a:spcPct val="20000"/>
              </a:spcBef>
              <a:buClr>
                <a:srgbClr val="000514"/>
              </a:buClr>
              <a:buSzPct val="70000"/>
              <a:buFontTx/>
              <a:buChar char="-"/>
              <a:defRPr/>
            </a:pPr>
            <a:r>
              <a:rPr lang="en-IE" altLang="en-US" sz="1600" i="1" dirty="0">
                <a:solidFill>
                  <a:srgbClr val="B2B2B2"/>
                </a:solidFill>
              </a:rPr>
              <a:t>How to calculate the chlorine demand</a:t>
            </a:r>
          </a:p>
          <a:p>
            <a:pPr marL="1200138" lvl="2" indent="-285750">
              <a:spcBef>
                <a:spcPct val="20000"/>
              </a:spcBef>
              <a:buClr>
                <a:srgbClr val="000514"/>
              </a:buClr>
              <a:buSzPct val="70000"/>
              <a:buFontTx/>
              <a:buChar char="-"/>
              <a:defRPr/>
            </a:pPr>
            <a:r>
              <a:rPr lang="en-IE" altLang="en-US" sz="1600" i="1" dirty="0">
                <a:solidFill>
                  <a:srgbClr val="B2B2B2"/>
                </a:solidFill>
              </a:rPr>
              <a:t>How to calculate the Ct value </a:t>
            </a:r>
          </a:p>
          <a:p>
            <a:pPr marL="1200138" lvl="2" indent="-285750">
              <a:spcBef>
                <a:spcPct val="20000"/>
              </a:spcBef>
              <a:buClr>
                <a:srgbClr val="000514"/>
              </a:buClr>
              <a:buSzPct val="70000"/>
              <a:buFontTx/>
              <a:buChar char="-"/>
              <a:defRPr/>
            </a:pPr>
            <a:r>
              <a:rPr lang="en-IE" altLang="en-US" sz="1600" i="1" dirty="0">
                <a:solidFill>
                  <a:srgbClr val="B2B2B2"/>
                </a:solidFill>
              </a:rPr>
              <a:t>How to calculate the required chlorine dose</a:t>
            </a:r>
          </a:p>
          <a:p>
            <a:pPr marL="1200138" lvl="2" indent="-285750">
              <a:spcBef>
                <a:spcPct val="20000"/>
              </a:spcBef>
              <a:buClr>
                <a:srgbClr val="000514"/>
              </a:buClr>
              <a:buSzPct val="70000"/>
              <a:buFontTx/>
              <a:buChar char="-"/>
              <a:defRPr/>
            </a:pPr>
            <a:r>
              <a:rPr lang="en-IE" altLang="en-US" sz="1600" i="1" dirty="0">
                <a:solidFill>
                  <a:srgbClr val="B2B2B2"/>
                </a:solidFill>
              </a:rPr>
              <a:t>How to calculate the amount of chlorine powder required to make a chlorine liquid solution</a:t>
            </a:r>
          </a:p>
          <a:p>
            <a:pPr marL="1200138" lvl="2" indent="-285750">
              <a:spcBef>
                <a:spcPct val="20000"/>
              </a:spcBef>
              <a:buClr>
                <a:srgbClr val="000514"/>
              </a:buClr>
              <a:buSzPct val="70000"/>
              <a:buFontTx/>
              <a:buChar char="-"/>
              <a:defRPr/>
            </a:pPr>
            <a:r>
              <a:rPr lang="en-IE" altLang="en-US" sz="1600" i="1" dirty="0">
                <a:solidFill>
                  <a:srgbClr val="B2B2B2"/>
                </a:solidFill>
              </a:rPr>
              <a:t>How to calculate the chlorine dose rate</a:t>
            </a:r>
          </a:p>
          <a:p>
            <a:pPr marL="1200138" lvl="2" indent="-285750">
              <a:spcBef>
                <a:spcPct val="20000"/>
              </a:spcBef>
              <a:buClr>
                <a:srgbClr val="000514"/>
              </a:buClr>
              <a:buSzPct val="70000"/>
              <a:buFontTx/>
              <a:buChar char="-"/>
              <a:defRPr/>
            </a:pPr>
            <a:endParaRPr lang="en-IE" altLang="en-US" sz="1600" b="1" dirty="0">
              <a:solidFill>
                <a:srgbClr val="B2B2B2"/>
              </a:solidFill>
            </a:endParaRP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Developing standard operating procedures</a:t>
            </a:r>
          </a:p>
          <a:p>
            <a:pPr marL="742932" lvl="1" indent="-285744">
              <a:spcBef>
                <a:spcPct val="20000"/>
              </a:spcBef>
              <a:buClr>
                <a:srgbClr val="000514"/>
              </a:buClr>
              <a:buSzPct val="70000"/>
              <a:buFont typeface="Arial" panose="020B0604020202020204" pitchFamily="34" charset="0"/>
              <a:buChar char="•"/>
              <a:defRPr/>
            </a:pPr>
            <a:endParaRPr lang="en-IE" altLang="en-US" sz="1600" b="1" dirty="0"/>
          </a:p>
          <a:p>
            <a:pPr marL="742932" lvl="1" indent="-285744">
              <a:spcBef>
                <a:spcPct val="20000"/>
              </a:spcBef>
              <a:buClr>
                <a:srgbClr val="000514"/>
              </a:buClr>
              <a:buSzPct val="70000"/>
              <a:buFont typeface="Arial" panose="020B0604020202020204" pitchFamily="34" charset="0"/>
              <a:buChar char="•"/>
              <a:defRPr/>
            </a:pPr>
            <a:r>
              <a:rPr lang="en-IE" altLang="en-US" sz="1600" b="1" dirty="0"/>
              <a:t>Chlorine monitoring (operational monitoring)</a:t>
            </a:r>
          </a:p>
          <a:p>
            <a:pPr marL="742932" lvl="1" indent="-285744">
              <a:spcBef>
                <a:spcPct val="20000"/>
              </a:spcBef>
              <a:buClr>
                <a:srgbClr val="000514"/>
              </a:buClr>
              <a:buSzPct val="70000"/>
              <a:buFont typeface="Arial" panose="020B0604020202020204" pitchFamily="34" charset="0"/>
              <a:buChar char="•"/>
              <a:defRPr/>
            </a:pPr>
            <a:endParaRPr lang="en-IE" altLang="en-US" sz="1600" b="1" dirty="0"/>
          </a:p>
          <a:p>
            <a:pPr marL="711182" indent="-711182">
              <a:spcBef>
                <a:spcPct val="20000"/>
              </a:spcBef>
              <a:buClr>
                <a:srgbClr val="000514"/>
              </a:buClr>
              <a:buSzPct val="70000"/>
              <a:defRPr/>
            </a:pPr>
            <a:endParaRPr lang="en-IE" altLang="en-US" sz="500" i="1" dirty="0"/>
          </a:p>
          <a:p>
            <a:pPr marL="1168371" lvl="1" indent="-711182">
              <a:spcBef>
                <a:spcPct val="20000"/>
              </a:spcBef>
              <a:buClr>
                <a:srgbClr val="000514"/>
              </a:buClr>
              <a:buSzPct val="70000"/>
              <a:defRPr/>
            </a:pPr>
            <a:endParaRPr lang="en-IE" altLang="en-US" sz="1600" dirty="0"/>
          </a:p>
        </p:txBody>
      </p:sp>
      <p:sp>
        <p:nvSpPr>
          <p:cNvPr id="8" name="Rectangle 2"/>
          <p:cNvSpPr>
            <a:spLocks noChangeArrowheads="1"/>
          </p:cNvSpPr>
          <p:nvPr/>
        </p:nvSpPr>
        <p:spPr bwMode="auto">
          <a:xfrm>
            <a:off x="167008" y="22662"/>
            <a:ext cx="5976939" cy="584775"/>
          </a:xfrm>
          <a:prstGeom prst="rect">
            <a:avLst/>
          </a:prstGeom>
          <a:noFill/>
          <a:ln w="9525">
            <a:noFill/>
            <a:miter lim="800000"/>
            <a:headEnd/>
            <a:tailEnd/>
          </a:ln>
        </p:spPr>
        <p:txBody>
          <a:bodyPr>
            <a:spAutoFit/>
          </a:bodyPr>
          <a:lstStyle/>
          <a:p>
            <a:pPr eaLnBrk="0" hangingPunct="0">
              <a:defRPr/>
            </a:pPr>
            <a:r>
              <a:rPr lang="en-US" altLang="en-US" sz="3200" dirty="0">
                <a:solidFill>
                  <a:schemeClr val="accent1">
                    <a:lumMod val="75000"/>
                  </a:schemeClr>
                </a:solidFill>
              </a:rPr>
              <a:t> </a:t>
            </a:r>
            <a:r>
              <a:rPr lang="en-US" altLang="en-US" sz="3200" b="1" dirty="0">
                <a:solidFill>
                  <a:schemeClr val="accent1">
                    <a:lumMod val="75000"/>
                  </a:schemeClr>
                </a:solidFill>
              </a:rPr>
              <a:t>Contents</a:t>
            </a:r>
          </a:p>
        </p:txBody>
      </p:sp>
      <p:sp>
        <p:nvSpPr>
          <p:cNvPr id="9" name="Line 4"/>
          <p:cNvSpPr>
            <a:spLocks noChangeShapeType="1"/>
          </p:cNvSpPr>
          <p:nvPr/>
        </p:nvSpPr>
        <p:spPr bwMode="auto">
          <a:xfrm>
            <a:off x="-48451" y="598708"/>
            <a:ext cx="8628339" cy="8513"/>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116</a:t>
            </a:fld>
            <a:endParaRPr lang="en-IE" sz="800" dirty="0"/>
          </a:p>
        </p:txBody>
      </p:sp>
    </p:spTree>
    <p:extLst>
      <p:ext uri="{BB962C8B-B14F-4D97-AF65-F5344CB8AC3E}">
        <p14:creationId xmlns:p14="http://schemas.microsoft.com/office/powerpoint/2010/main" val="70251261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111"/>
            <a:ext cx="9144000" cy="6829778"/>
          </a:xfrm>
          <a:prstGeom prst="rect">
            <a:avLst/>
          </a:prstGeom>
        </p:spPr>
      </p:pic>
      <p:sp>
        <p:nvSpPr>
          <p:cNvPr id="13" name="Rectangle 12"/>
          <p:cNvSpPr/>
          <p:nvPr/>
        </p:nvSpPr>
        <p:spPr>
          <a:xfrm>
            <a:off x="-28044" y="14111"/>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Chorine monitoring (operational monitoring)</a:t>
            </a:r>
          </a:p>
        </p:txBody>
      </p:sp>
      <p:sp>
        <p:nvSpPr>
          <p:cNvPr id="16" name="Rectangle 15"/>
          <p:cNvSpPr>
            <a:spLocks noChangeArrowheads="1"/>
          </p:cNvSpPr>
          <p:nvPr/>
        </p:nvSpPr>
        <p:spPr bwMode="auto">
          <a:xfrm>
            <a:off x="90485" y="1070851"/>
            <a:ext cx="8661630" cy="5470525"/>
          </a:xfrm>
          <a:prstGeom prst="rect">
            <a:avLst/>
          </a:prstGeom>
          <a:noFill/>
          <a:ln w="9525">
            <a:noFill/>
            <a:miter lim="800000"/>
            <a:headEnd/>
            <a:tailEnd/>
          </a:ln>
        </p:spPr>
        <p:txBody>
          <a:bodyPr/>
          <a:lstStyle/>
          <a:p>
            <a:pPr>
              <a:spcBef>
                <a:spcPct val="20000"/>
              </a:spcBef>
              <a:buClr>
                <a:srgbClr val="000514"/>
              </a:buClr>
              <a:buSzPct val="70000"/>
              <a:defRPr/>
            </a:pPr>
            <a:r>
              <a:rPr lang="en-IE" sz="2400" b="1" dirty="0"/>
              <a:t>Careful monitoring and optimization of the chlorine concentration through the water supply system is critical:</a:t>
            </a:r>
          </a:p>
          <a:p>
            <a:pPr>
              <a:spcBef>
                <a:spcPct val="20000"/>
              </a:spcBef>
              <a:buClr>
                <a:srgbClr val="000514"/>
              </a:buClr>
              <a:buSzPct val="70000"/>
              <a:defRPr/>
            </a:pPr>
            <a:endParaRPr lang="en-IE" sz="2400" b="1" dirty="0"/>
          </a:p>
          <a:p>
            <a:pPr marL="800100" lvl="1" indent="-342900">
              <a:spcBef>
                <a:spcPct val="20000"/>
              </a:spcBef>
              <a:buClr>
                <a:srgbClr val="000514"/>
              </a:buClr>
              <a:buSzPct val="70000"/>
              <a:buFont typeface="Symbol" panose="05050102010706020507" pitchFamily="18" charset="2"/>
              <a:buChar char="Þ"/>
              <a:defRPr/>
            </a:pPr>
            <a:r>
              <a:rPr lang="en-IE" sz="2000" b="1" dirty="0"/>
              <a:t>ensures that sufficient chlorine is added to the water for adequate disinfection and residual protection from recontamination</a:t>
            </a:r>
          </a:p>
          <a:p>
            <a:pPr marL="800100" lvl="1" indent="-342900">
              <a:spcBef>
                <a:spcPct val="20000"/>
              </a:spcBef>
              <a:buClr>
                <a:srgbClr val="000514"/>
              </a:buClr>
              <a:buSzPct val="70000"/>
              <a:buFont typeface="Symbol" panose="05050102010706020507" pitchFamily="18" charset="2"/>
              <a:buChar char="Þ"/>
              <a:defRPr/>
            </a:pPr>
            <a:endParaRPr lang="en-IE" sz="2000" b="1" dirty="0"/>
          </a:p>
          <a:p>
            <a:pPr marL="800100" lvl="1" indent="-342900">
              <a:spcBef>
                <a:spcPct val="20000"/>
              </a:spcBef>
              <a:buClr>
                <a:srgbClr val="000514"/>
              </a:buClr>
              <a:buSzPct val="70000"/>
              <a:buFont typeface="Symbol" panose="05050102010706020507" pitchFamily="18" charset="2"/>
              <a:buChar char="Þ"/>
              <a:defRPr/>
            </a:pPr>
            <a:r>
              <a:rPr lang="en-IE" sz="2000" b="1" dirty="0"/>
              <a:t>minimizing risks of consumer acceptability issues (i.e., taste, odour)</a:t>
            </a:r>
            <a:endParaRPr lang="en-IE" altLang="en-US" sz="2000" b="1" dirty="0"/>
          </a:p>
          <a:p>
            <a:pPr>
              <a:spcBef>
                <a:spcPct val="20000"/>
              </a:spcBef>
              <a:buClr>
                <a:srgbClr val="000514"/>
              </a:buClr>
              <a:buSzPct val="70000"/>
              <a:defRPr/>
            </a:pPr>
            <a:endParaRPr lang="en-IE" altLang="en-US" sz="2400" b="1" dirty="0"/>
          </a:p>
          <a:p>
            <a:pPr algn="ctr">
              <a:spcBef>
                <a:spcPct val="20000"/>
              </a:spcBef>
              <a:buClr>
                <a:srgbClr val="000514"/>
              </a:buClr>
              <a:buSzPct val="70000"/>
              <a:defRPr/>
            </a:pPr>
            <a:endParaRPr lang="en-IE" altLang="en-US" sz="2600" b="1" i="1" dirty="0">
              <a:solidFill>
                <a:srgbClr val="C00000"/>
              </a:solidFill>
            </a:endParaRPr>
          </a:p>
          <a:p>
            <a:pPr indent="-11">
              <a:spcBef>
                <a:spcPct val="20000"/>
              </a:spcBef>
              <a:buClr>
                <a:srgbClr val="000514"/>
              </a:buClr>
              <a:buSzPct val="70000"/>
              <a:defRPr/>
            </a:pPr>
            <a:endParaRPr lang="en-IE" altLang="en-US" sz="2000" b="1" i="1"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074" y="4289342"/>
            <a:ext cx="8443807" cy="2086744"/>
          </a:xfrm>
          <a:prstGeom prst="rect">
            <a:avLst/>
          </a:prstGeom>
        </p:spPr>
      </p:pic>
      <p:sp>
        <p:nvSpPr>
          <p:cNvPr id="30" name="TextBox 29"/>
          <p:cNvSpPr txBox="1"/>
          <p:nvPr/>
        </p:nvSpPr>
        <p:spPr>
          <a:xfrm>
            <a:off x="336074" y="6217221"/>
            <a:ext cx="1878227" cy="200055"/>
          </a:xfrm>
          <a:prstGeom prst="rect">
            <a:avLst/>
          </a:prstGeom>
          <a:noFill/>
        </p:spPr>
        <p:txBody>
          <a:bodyPr wrap="square" rtlCol="0">
            <a:spAutoFit/>
          </a:bodyPr>
          <a:lstStyle/>
          <a:p>
            <a:r>
              <a:rPr lang="en-IE" sz="700" i="1" dirty="0">
                <a:solidFill>
                  <a:schemeClr val="bg1">
                    <a:lumMod val="85000"/>
                  </a:schemeClr>
                </a:solidFill>
              </a:rPr>
              <a:t>Photo credit: Shutterstock.com</a:t>
            </a:r>
          </a:p>
        </p:txBody>
      </p:sp>
    </p:spTree>
    <p:extLst>
      <p:ext uri="{BB962C8B-B14F-4D97-AF65-F5344CB8AC3E}">
        <p14:creationId xmlns:p14="http://schemas.microsoft.com/office/powerpoint/2010/main" val="272026954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111"/>
            <a:ext cx="9144000" cy="6829778"/>
          </a:xfrm>
          <a:prstGeom prst="rect">
            <a:avLst/>
          </a:prstGeom>
        </p:spPr>
      </p:pic>
      <p:sp>
        <p:nvSpPr>
          <p:cNvPr id="13" name="Rectangle 12"/>
          <p:cNvSpPr/>
          <p:nvPr/>
        </p:nvSpPr>
        <p:spPr>
          <a:xfrm>
            <a:off x="-28044" y="14111"/>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Chorine monitoring</a:t>
            </a:r>
          </a:p>
        </p:txBody>
      </p:sp>
      <p:sp>
        <p:nvSpPr>
          <p:cNvPr id="7" name="Rectangle 6"/>
          <p:cNvSpPr>
            <a:spLocks noChangeArrowheads="1"/>
          </p:cNvSpPr>
          <p:nvPr/>
        </p:nvSpPr>
        <p:spPr bwMode="auto">
          <a:xfrm>
            <a:off x="90485" y="1070851"/>
            <a:ext cx="8661630" cy="5470525"/>
          </a:xfrm>
          <a:prstGeom prst="rect">
            <a:avLst/>
          </a:prstGeom>
          <a:noFill/>
          <a:ln w="9525">
            <a:noFill/>
            <a:miter lim="800000"/>
            <a:headEnd/>
            <a:tailEnd/>
          </a:ln>
        </p:spPr>
        <p:txBody>
          <a:bodyPr/>
          <a:lstStyle/>
          <a:p>
            <a:pPr>
              <a:spcBef>
                <a:spcPct val="20000"/>
              </a:spcBef>
              <a:buClr>
                <a:srgbClr val="000514"/>
              </a:buClr>
              <a:buSzPct val="70000"/>
              <a:defRPr/>
            </a:pPr>
            <a:r>
              <a:rPr lang="en-IE" sz="2400" b="1" dirty="0"/>
              <a:t>Should be performed as part of </a:t>
            </a:r>
            <a:r>
              <a:rPr lang="en-IE" sz="2400" b="1" i="1" u="sng" dirty="0">
                <a:solidFill>
                  <a:srgbClr val="C00000"/>
                </a:solidFill>
              </a:rPr>
              <a:t>Operational Monitoring</a:t>
            </a:r>
            <a:endParaRPr lang="en-IE" sz="2400" b="1" dirty="0">
              <a:solidFill>
                <a:srgbClr val="C00000"/>
              </a:solidFill>
            </a:endParaRPr>
          </a:p>
          <a:p>
            <a:pPr marL="800100" lvl="1" indent="-342900">
              <a:spcBef>
                <a:spcPct val="20000"/>
              </a:spcBef>
              <a:buClr>
                <a:srgbClr val="000514"/>
              </a:buClr>
              <a:buSzPct val="70000"/>
              <a:buFont typeface="Symbol" panose="05050102010706020507" pitchFamily="18" charset="2"/>
              <a:buChar char="Þ"/>
              <a:defRPr/>
            </a:pPr>
            <a:endParaRPr lang="en-IE" b="1" dirty="0"/>
          </a:p>
          <a:p>
            <a:pPr marL="800100" lvl="1" indent="-342900">
              <a:spcBef>
                <a:spcPct val="20000"/>
              </a:spcBef>
              <a:buClr>
                <a:srgbClr val="000514"/>
              </a:buClr>
              <a:buSzPct val="70000"/>
              <a:buFont typeface="Symbol" panose="05050102010706020507" pitchFamily="18" charset="2"/>
              <a:buChar char="Þ"/>
              <a:defRPr/>
            </a:pPr>
            <a:r>
              <a:rPr lang="en-IE" b="1" dirty="0"/>
              <a:t>simple, routine checks to confirm that the measures in place to manage water quality risk are operating effectively (i.e., </a:t>
            </a:r>
            <a:r>
              <a:rPr lang="en-IE" b="1" i="1" u="sng" dirty="0">
                <a:solidFill>
                  <a:srgbClr val="C00000"/>
                </a:solidFill>
              </a:rPr>
              <a:t>control measures</a:t>
            </a:r>
            <a:r>
              <a:rPr lang="en-IE" b="1" dirty="0"/>
              <a:t>)</a:t>
            </a:r>
          </a:p>
          <a:p>
            <a:pPr marL="800100" lvl="1" indent="-342900">
              <a:spcBef>
                <a:spcPct val="20000"/>
              </a:spcBef>
              <a:buClr>
                <a:srgbClr val="000514"/>
              </a:buClr>
              <a:buSzPct val="70000"/>
              <a:buFont typeface="Symbol" panose="05050102010706020507" pitchFamily="18" charset="2"/>
              <a:buChar char="Þ"/>
              <a:defRPr/>
            </a:pPr>
            <a:endParaRPr lang="en-IE" b="1" dirty="0"/>
          </a:p>
          <a:p>
            <a:pPr marL="800100" lvl="1" indent="-342900">
              <a:spcBef>
                <a:spcPct val="20000"/>
              </a:spcBef>
              <a:buClr>
                <a:srgbClr val="000514"/>
              </a:buClr>
              <a:buSzPct val="70000"/>
              <a:buFont typeface="Symbol" panose="05050102010706020507" pitchFamily="18" charset="2"/>
              <a:buChar char="Þ"/>
              <a:defRPr/>
            </a:pPr>
            <a:endParaRPr lang="en-IE" b="1" dirty="0"/>
          </a:p>
          <a:p>
            <a:pPr marL="800100" lvl="1" indent="-342900">
              <a:spcBef>
                <a:spcPct val="20000"/>
              </a:spcBef>
              <a:buClr>
                <a:srgbClr val="000514"/>
              </a:buClr>
              <a:buSzPct val="70000"/>
              <a:buFont typeface="Symbol" panose="05050102010706020507" pitchFamily="18" charset="2"/>
              <a:buChar char="Þ"/>
              <a:defRPr/>
            </a:pPr>
            <a:r>
              <a:rPr lang="en-IE" b="1" i="1" u="sng" dirty="0">
                <a:solidFill>
                  <a:srgbClr val="C00000"/>
                </a:solidFill>
              </a:rPr>
              <a:t>critical limits</a:t>
            </a:r>
            <a:r>
              <a:rPr lang="en-IE" b="1" dirty="0"/>
              <a:t> determine the point at which the control measures is no longer working within an acceptable range</a:t>
            </a:r>
          </a:p>
          <a:p>
            <a:pPr marL="800100" lvl="1" indent="-342900">
              <a:spcBef>
                <a:spcPct val="20000"/>
              </a:spcBef>
              <a:buClr>
                <a:srgbClr val="000514"/>
              </a:buClr>
              <a:buSzPct val="70000"/>
              <a:buFont typeface="Symbol" panose="05050102010706020507" pitchFamily="18" charset="2"/>
              <a:buChar char="Þ"/>
              <a:defRPr/>
            </a:pPr>
            <a:endParaRPr lang="en-IE" b="1" dirty="0"/>
          </a:p>
          <a:p>
            <a:pPr marL="800100" lvl="1" indent="-342900">
              <a:spcBef>
                <a:spcPct val="20000"/>
              </a:spcBef>
              <a:buClr>
                <a:srgbClr val="000514"/>
              </a:buClr>
              <a:buSzPct val="70000"/>
              <a:buFont typeface="Symbol" panose="05050102010706020507" pitchFamily="18" charset="2"/>
              <a:buChar char="Þ"/>
              <a:defRPr/>
            </a:pPr>
            <a:endParaRPr lang="en-IE" b="1" dirty="0"/>
          </a:p>
          <a:p>
            <a:pPr marL="800100" lvl="1" indent="-342900">
              <a:spcBef>
                <a:spcPct val="20000"/>
              </a:spcBef>
              <a:buClr>
                <a:srgbClr val="000514"/>
              </a:buClr>
              <a:buSzPct val="70000"/>
              <a:buFont typeface="Symbol" panose="05050102010706020507" pitchFamily="18" charset="2"/>
              <a:buChar char="Þ"/>
              <a:defRPr/>
            </a:pPr>
            <a:r>
              <a:rPr lang="en-IE" b="1" i="1" u="sng" dirty="0">
                <a:solidFill>
                  <a:srgbClr val="C00000"/>
                </a:solidFill>
              </a:rPr>
              <a:t>corrective actions</a:t>
            </a:r>
            <a:r>
              <a:rPr lang="en-IE" b="1" dirty="0"/>
              <a:t> are then required to restore correction functioning of the control measure and minimise the risk of unsafe water supply</a:t>
            </a:r>
            <a:endParaRPr lang="en-IE" altLang="en-US" b="1" dirty="0"/>
          </a:p>
          <a:p>
            <a:pPr algn="ctr">
              <a:spcBef>
                <a:spcPct val="20000"/>
              </a:spcBef>
              <a:buClr>
                <a:srgbClr val="000514"/>
              </a:buClr>
              <a:buSzPct val="70000"/>
              <a:defRPr/>
            </a:pPr>
            <a:endParaRPr lang="en-IE" altLang="en-US" sz="2600" b="1" i="1" dirty="0">
              <a:solidFill>
                <a:srgbClr val="C00000"/>
              </a:solidFill>
            </a:endParaRPr>
          </a:p>
          <a:p>
            <a:pPr marL="800100" lvl="1" indent="-342900">
              <a:spcBef>
                <a:spcPct val="20000"/>
              </a:spcBef>
              <a:buClr>
                <a:srgbClr val="000514"/>
              </a:buClr>
              <a:buSzPct val="70000"/>
              <a:buFont typeface="Symbol" panose="05050102010706020507" pitchFamily="18" charset="2"/>
              <a:buChar char="Þ"/>
              <a:defRPr/>
            </a:pPr>
            <a:endParaRPr lang="en-IE" sz="2000" b="1" dirty="0"/>
          </a:p>
          <a:p>
            <a:pPr indent="-11">
              <a:spcBef>
                <a:spcPct val="20000"/>
              </a:spcBef>
              <a:buClr>
                <a:srgbClr val="000514"/>
              </a:buClr>
              <a:buSzPct val="70000"/>
              <a:defRPr/>
            </a:pPr>
            <a:endParaRPr lang="en-IE" altLang="en-US" sz="2000" b="1" i="1" dirty="0"/>
          </a:p>
        </p:txBody>
      </p:sp>
    </p:spTree>
    <p:extLst>
      <p:ext uri="{BB962C8B-B14F-4D97-AF65-F5344CB8AC3E}">
        <p14:creationId xmlns:p14="http://schemas.microsoft.com/office/powerpoint/2010/main" val="24786326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5"/>
          <p:cNvSpPr>
            <a:spLocks noChangeArrowheads="1"/>
          </p:cNvSpPr>
          <p:nvPr/>
        </p:nvSpPr>
        <p:spPr bwMode="auto">
          <a:xfrm>
            <a:off x="34928" y="44450"/>
            <a:ext cx="910907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700" b="1" dirty="0">
                <a:solidFill>
                  <a:srgbClr val="5B9BD5">
                    <a:lumMod val="75000"/>
                  </a:srgbClr>
                </a:solidFill>
                <a:latin typeface="Calibri" panose="020F0502020204030204"/>
              </a:rPr>
              <a:t> Operational monitoring is different to verification monitoring</a:t>
            </a:r>
          </a:p>
        </p:txBody>
      </p:sp>
      <p:sp>
        <p:nvSpPr>
          <p:cNvPr id="25" name="Line 8"/>
          <p:cNvSpPr>
            <a:spLocks noChangeShapeType="1"/>
          </p:cNvSpPr>
          <p:nvPr/>
        </p:nvSpPr>
        <p:spPr bwMode="auto">
          <a:xfrm>
            <a:off x="228601" y="692151"/>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28" name="TextBox 27"/>
          <p:cNvSpPr txBox="1"/>
          <p:nvPr/>
        </p:nvSpPr>
        <p:spPr>
          <a:xfrm>
            <a:off x="759666" y="2352538"/>
            <a:ext cx="1525905" cy="307777"/>
          </a:xfrm>
          <a:prstGeom prst="rect">
            <a:avLst/>
          </a:prstGeom>
          <a:noFill/>
        </p:spPr>
        <p:txBody>
          <a:bodyPr wrap="square" rtlCol="0">
            <a:spAutoFit/>
          </a:bodyPr>
          <a:lstStyle/>
          <a:p>
            <a:pPr algn="ctr"/>
            <a:r>
              <a:rPr lang="en-IE" sz="1400" b="1" dirty="0">
                <a:solidFill>
                  <a:prstClr val="white"/>
                </a:solidFill>
              </a:rPr>
              <a:t>SOIL</a:t>
            </a:r>
          </a:p>
        </p:txBody>
      </p:sp>
      <p:sp>
        <p:nvSpPr>
          <p:cNvPr id="29" name="TextBox 28"/>
          <p:cNvSpPr txBox="1"/>
          <p:nvPr/>
        </p:nvSpPr>
        <p:spPr>
          <a:xfrm>
            <a:off x="6539550" y="2337593"/>
            <a:ext cx="1525905" cy="307777"/>
          </a:xfrm>
          <a:prstGeom prst="rect">
            <a:avLst/>
          </a:prstGeom>
          <a:noFill/>
        </p:spPr>
        <p:txBody>
          <a:bodyPr wrap="square" rtlCol="0">
            <a:spAutoFit/>
          </a:bodyPr>
          <a:lstStyle/>
          <a:p>
            <a:pPr algn="ctr"/>
            <a:r>
              <a:rPr lang="en-IE" sz="1400" b="1" dirty="0">
                <a:solidFill>
                  <a:prstClr val="white"/>
                </a:solidFill>
              </a:rPr>
              <a:t>AIR</a:t>
            </a:r>
          </a:p>
        </p:txBody>
      </p:sp>
      <p:sp>
        <p:nvSpPr>
          <p:cNvPr id="30" name="TextBox 29"/>
          <p:cNvSpPr txBox="1"/>
          <p:nvPr/>
        </p:nvSpPr>
        <p:spPr>
          <a:xfrm>
            <a:off x="759665" y="6354723"/>
            <a:ext cx="1525905" cy="307777"/>
          </a:xfrm>
          <a:prstGeom prst="rect">
            <a:avLst/>
          </a:prstGeom>
          <a:noFill/>
        </p:spPr>
        <p:txBody>
          <a:bodyPr wrap="square" rtlCol="0">
            <a:spAutoFit/>
          </a:bodyPr>
          <a:lstStyle/>
          <a:p>
            <a:pPr algn="ctr"/>
            <a:r>
              <a:rPr lang="en-IE" sz="1400" b="1" dirty="0">
                <a:solidFill>
                  <a:prstClr val="white"/>
                </a:solidFill>
              </a:rPr>
              <a:t>WATERWAYS</a:t>
            </a:r>
          </a:p>
        </p:txBody>
      </p:sp>
      <p:sp>
        <p:nvSpPr>
          <p:cNvPr id="31" name="TextBox 30"/>
          <p:cNvSpPr txBox="1"/>
          <p:nvPr/>
        </p:nvSpPr>
        <p:spPr>
          <a:xfrm>
            <a:off x="6435569" y="6134201"/>
            <a:ext cx="1525905" cy="307777"/>
          </a:xfrm>
          <a:prstGeom prst="rect">
            <a:avLst/>
          </a:prstGeom>
          <a:noFill/>
        </p:spPr>
        <p:txBody>
          <a:bodyPr wrap="square" rtlCol="0">
            <a:spAutoFit/>
          </a:bodyPr>
          <a:lstStyle/>
          <a:p>
            <a:pPr algn="ctr"/>
            <a:r>
              <a:rPr lang="en-IE" sz="1400" b="1" dirty="0">
                <a:solidFill>
                  <a:prstClr val="white"/>
                </a:solidFill>
              </a:rPr>
              <a:t>SEWAGE</a:t>
            </a:r>
          </a:p>
        </p:txBody>
      </p:sp>
      <p:sp>
        <p:nvSpPr>
          <p:cNvPr id="7" name="Slide Number Placeholder 6"/>
          <p:cNvSpPr>
            <a:spLocks noGrp="1"/>
          </p:cNvSpPr>
          <p:nvPr>
            <p:ph type="sldNum" sz="quarter" idx="12"/>
          </p:nvPr>
        </p:nvSpPr>
        <p:spPr/>
        <p:txBody>
          <a:bodyPr/>
          <a:lstStyle/>
          <a:p>
            <a:fld id="{C06901B5-DBB5-43F1-A6B9-86AF04D78ED4}" type="slidenum">
              <a:rPr lang="en-IE" smtClean="0">
                <a:solidFill>
                  <a:prstClr val="black">
                    <a:tint val="75000"/>
                  </a:prstClr>
                </a:solidFill>
              </a:rPr>
              <a:pPr/>
              <a:t>119</a:t>
            </a:fld>
            <a:endParaRPr lang="en-IE" dirty="0">
              <a:solidFill>
                <a:prstClr val="black">
                  <a:tint val="75000"/>
                </a:prstClr>
              </a:solidFill>
            </a:endParaRPr>
          </a:p>
        </p:txBody>
      </p:sp>
      <p:graphicFrame>
        <p:nvGraphicFramePr>
          <p:cNvPr id="14" name="Organization Chart 22"/>
          <p:cNvGraphicFramePr/>
          <p:nvPr/>
        </p:nvGraphicFramePr>
        <p:xfrm>
          <a:off x="1196303" y="978937"/>
          <a:ext cx="7007953" cy="55296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0" y="6613754"/>
            <a:ext cx="2369559" cy="215444"/>
          </a:xfrm>
          <a:prstGeom prst="rect">
            <a:avLst/>
          </a:prstGeom>
          <a:noFill/>
        </p:spPr>
        <p:txBody>
          <a:bodyPr wrap="none" rtlCol="0">
            <a:spAutoFit/>
          </a:bodyPr>
          <a:lstStyle/>
          <a:p>
            <a:r>
              <a:rPr lang="en-IE" sz="800" dirty="0">
                <a:solidFill>
                  <a:schemeClr val="bg1">
                    <a:lumMod val="85000"/>
                  </a:schemeClr>
                </a:solidFill>
              </a:rPr>
              <a:t>Acknowledgement: Darryl Jackson; Angella Rinehold</a:t>
            </a:r>
          </a:p>
        </p:txBody>
      </p:sp>
      <p:sp>
        <p:nvSpPr>
          <p:cNvPr id="11" name="Rectangle 10"/>
          <p:cNvSpPr/>
          <p:nvPr/>
        </p:nvSpPr>
        <p:spPr bwMode="auto">
          <a:xfrm>
            <a:off x="2447109" y="4720215"/>
            <a:ext cx="2342605" cy="1082338"/>
          </a:xfrm>
          <a:prstGeom prst="rect">
            <a:avLst/>
          </a:prstGeom>
          <a:noFill/>
          <a:ln w="952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alifornian FB" charset="0"/>
              <a:ea typeface="ＭＳ Ｐゴシック" charset="0"/>
            </a:endParaRPr>
          </a:p>
        </p:txBody>
      </p:sp>
      <p:sp>
        <p:nvSpPr>
          <p:cNvPr id="12" name="Rectangle 11"/>
          <p:cNvSpPr/>
          <p:nvPr/>
        </p:nvSpPr>
        <p:spPr bwMode="auto">
          <a:xfrm>
            <a:off x="5199336" y="3671191"/>
            <a:ext cx="2368413" cy="961770"/>
          </a:xfrm>
          <a:prstGeom prst="rect">
            <a:avLst/>
          </a:prstGeom>
          <a:noFill/>
          <a:ln w="952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Californian FB" charset="0"/>
              <a:ea typeface="ＭＳ Ｐゴシック" charset="0"/>
            </a:endParaRPr>
          </a:p>
        </p:txBody>
      </p:sp>
    </p:spTree>
    <p:custDataLst>
      <p:tags r:id="rId1"/>
    </p:custDataLst>
    <p:extLst>
      <p:ext uri="{BB962C8B-B14F-4D97-AF65-F5344CB8AC3E}">
        <p14:creationId xmlns:p14="http://schemas.microsoft.com/office/powerpoint/2010/main" val="364692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1747" name="Rectangle 25"/>
          <p:cNvSpPr>
            <a:spLocks noChangeArrowheads="1"/>
          </p:cNvSpPr>
          <p:nvPr/>
        </p:nvSpPr>
        <p:spPr bwMode="auto">
          <a:xfrm>
            <a:off x="1" y="-7804"/>
            <a:ext cx="9144000" cy="554038"/>
          </a:xfrm>
          <a:prstGeom prst="rect">
            <a:avLst/>
          </a:prstGeom>
          <a:solidFill>
            <a:schemeClr val="bg1">
              <a:alpha val="92000"/>
            </a:schemeClr>
          </a:solidFill>
          <a:ln w="9525">
            <a:noFill/>
            <a:miter lim="800000"/>
            <a:headEnd/>
            <a:tailEnd/>
          </a:ln>
        </p:spPr>
        <p:txBody>
          <a:bodyPr wrap="square">
            <a:spAutoFit/>
          </a:bodyPr>
          <a:lstStyle/>
          <a:p>
            <a:pPr eaLnBrk="0" hangingPunct="0">
              <a:defRPr/>
            </a:pPr>
            <a:r>
              <a:rPr lang="en-US" altLang="en-US" sz="3000" dirty="0">
                <a:solidFill>
                  <a:schemeClr val="accent1">
                    <a:lumMod val="75000"/>
                  </a:schemeClr>
                </a:solidFill>
                <a:cs typeface="+mn-cs"/>
              </a:rPr>
              <a:t> </a:t>
            </a:r>
            <a:r>
              <a:rPr lang="en-US" altLang="en-US" sz="3000" b="1" dirty="0">
                <a:solidFill>
                  <a:schemeClr val="accent1">
                    <a:lumMod val="75000"/>
                  </a:schemeClr>
                </a:solidFill>
                <a:cs typeface="+mn-cs"/>
              </a:rPr>
              <a:t>Properties of chlorine</a:t>
            </a:r>
          </a:p>
        </p:txBody>
      </p:sp>
      <p:sp>
        <p:nvSpPr>
          <p:cNvPr id="12" name="TextBox 11"/>
          <p:cNvSpPr txBox="1">
            <a:spLocks noChangeArrowheads="1"/>
          </p:cNvSpPr>
          <p:nvPr/>
        </p:nvSpPr>
        <p:spPr bwMode="auto">
          <a:xfrm>
            <a:off x="179388" y="4238653"/>
            <a:ext cx="8612777" cy="461665"/>
          </a:xfrm>
          <a:prstGeom prst="rect">
            <a:avLst/>
          </a:prstGeom>
          <a:solidFill>
            <a:schemeClr val="bg1">
              <a:alpha val="92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2400" b="1" i="1" dirty="0">
                <a:solidFill>
                  <a:srgbClr val="C00000"/>
                </a:solidFill>
              </a:rPr>
              <a:t>May remain in the water after disinfection has occurred</a:t>
            </a:r>
          </a:p>
        </p:txBody>
      </p:sp>
      <p:sp>
        <p:nvSpPr>
          <p:cNvPr id="13" name="TextBox 12"/>
          <p:cNvSpPr txBox="1">
            <a:spLocks noChangeArrowheads="1"/>
          </p:cNvSpPr>
          <p:nvPr/>
        </p:nvSpPr>
        <p:spPr bwMode="auto">
          <a:xfrm>
            <a:off x="179388" y="908050"/>
            <a:ext cx="3069839" cy="461665"/>
          </a:xfrm>
          <a:prstGeom prst="rect">
            <a:avLst/>
          </a:prstGeom>
          <a:solidFill>
            <a:schemeClr val="bg1">
              <a:alpha val="92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2400" b="1" i="1" dirty="0">
                <a:solidFill>
                  <a:srgbClr val="C00000"/>
                </a:solidFill>
                <a:latin typeface="+mn-lt"/>
              </a:rPr>
              <a:t>Very reactive</a:t>
            </a:r>
          </a:p>
        </p:txBody>
      </p:sp>
      <p:sp>
        <p:nvSpPr>
          <p:cNvPr id="14" name="TextBox 13"/>
          <p:cNvSpPr txBox="1">
            <a:spLocks noChangeArrowheads="1"/>
          </p:cNvSpPr>
          <p:nvPr/>
        </p:nvSpPr>
        <p:spPr bwMode="auto">
          <a:xfrm>
            <a:off x="2280951" y="3016235"/>
            <a:ext cx="2242475" cy="461665"/>
          </a:xfrm>
          <a:prstGeom prst="rect">
            <a:avLst/>
          </a:prstGeom>
          <a:solidFill>
            <a:schemeClr val="bg1">
              <a:alpha val="92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2400" b="1" i="1" dirty="0">
                <a:solidFill>
                  <a:srgbClr val="C00000"/>
                </a:solidFill>
                <a:latin typeface="+mn-lt"/>
              </a:rPr>
              <a:t>Corrosive</a:t>
            </a:r>
          </a:p>
        </p:txBody>
      </p:sp>
      <p:sp>
        <p:nvSpPr>
          <p:cNvPr id="15" name="TextBox 14"/>
          <p:cNvSpPr txBox="1">
            <a:spLocks noChangeArrowheads="1"/>
          </p:cNvSpPr>
          <p:nvPr/>
        </p:nvSpPr>
        <p:spPr bwMode="auto">
          <a:xfrm>
            <a:off x="3341712" y="1878898"/>
            <a:ext cx="4112149" cy="461665"/>
          </a:xfrm>
          <a:prstGeom prst="rect">
            <a:avLst/>
          </a:prstGeom>
          <a:solidFill>
            <a:schemeClr val="bg1">
              <a:alpha val="92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2400" b="1" i="1" dirty="0">
                <a:solidFill>
                  <a:srgbClr val="C00000"/>
                </a:solidFill>
                <a:latin typeface="+mn-lt"/>
              </a:rPr>
              <a:t>Characteristic odour</a:t>
            </a:r>
          </a:p>
        </p:txBody>
      </p:sp>
      <p:sp>
        <p:nvSpPr>
          <p:cNvPr id="16" name="TextBox 15"/>
          <p:cNvSpPr txBox="1">
            <a:spLocks noChangeArrowheads="1"/>
          </p:cNvSpPr>
          <p:nvPr/>
        </p:nvSpPr>
        <p:spPr bwMode="auto">
          <a:xfrm>
            <a:off x="1960606" y="5461071"/>
            <a:ext cx="6112476" cy="830997"/>
          </a:xfrm>
          <a:prstGeom prst="rect">
            <a:avLst/>
          </a:prstGeom>
          <a:solidFill>
            <a:schemeClr val="bg1">
              <a:alpha val="92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2400" b="1" i="1" dirty="0">
                <a:solidFill>
                  <a:srgbClr val="C00000"/>
                </a:solidFill>
              </a:rPr>
              <a:t>Volatile once exposed to air </a:t>
            </a:r>
          </a:p>
          <a:p>
            <a:pPr algn="ctr"/>
            <a:r>
              <a:rPr lang="en-AU" altLang="en-US" sz="2400" b="1" i="1" dirty="0">
                <a:solidFill>
                  <a:srgbClr val="C00000"/>
                </a:solidFill>
              </a:rPr>
              <a:t>(i.e. escapes from water into the air)</a:t>
            </a:r>
          </a:p>
        </p:txBody>
      </p:sp>
      <p:sp>
        <p:nvSpPr>
          <p:cNvPr id="4" name="Slide Number Placeholder 3"/>
          <p:cNvSpPr>
            <a:spLocks noGrp="1"/>
          </p:cNvSpPr>
          <p:nvPr>
            <p:ph type="sldNum" sz="quarter" idx="12"/>
          </p:nvPr>
        </p:nvSpPr>
        <p:spPr/>
        <p:txBody>
          <a:bodyPr/>
          <a:lstStyle/>
          <a:p>
            <a:fld id="{C06901B5-DBB5-43F1-A6B9-86AF04D78ED4}" type="slidenum">
              <a:rPr lang="en-IE" smtClean="0"/>
              <a:t>12</a:t>
            </a:fld>
            <a:endParaRPr lang="en-IE" dirty="0"/>
          </a:p>
        </p:txBody>
      </p:sp>
    </p:spTree>
    <p:custDataLst>
      <p:tags r:id="rId1"/>
    </p:custDataLst>
    <p:extLst>
      <p:ext uri="{BB962C8B-B14F-4D97-AF65-F5344CB8AC3E}">
        <p14:creationId xmlns:p14="http://schemas.microsoft.com/office/powerpoint/2010/main" val="1734878995"/>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rgbClr val="5B9BD5">
                    <a:lumMod val="75000"/>
                  </a:srgbClr>
                </a:solidFill>
                <a:latin typeface="Arial"/>
              </a:rPr>
              <a:t>Examples of equipment for chorine monitoring</a:t>
            </a:r>
          </a:p>
        </p:txBody>
      </p:sp>
      <p:sp>
        <p:nvSpPr>
          <p:cNvPr id="16" name="Rectangle 15"/>
          <p:cNvSpPr>
            <a:spLocks noChangeArrowheads="1"/>
          </p:cNvSpPr>
          <p:nvPr/>
        </p:nvSpPr>
        <p:spPr bwMode="auto">
          <a:xfrm>
            <a:off x="170717" y="927029"/>
            <a:ext cx="8661630" cy="5470525"/>
          </a:xfrm>
          <a:prstGeom prst="rect">
            <a:avLst/>
          </a:prstGeom>
          <a:noFill/>
          <a:ln w="9525">
            <a:noFill/>
            <a:miter lim="800000"/>
            <a:headEnd/>
            <a:tailEnd/>
          </a:ln>
        </p:spPr>
        <p:txBody>
          <a:bodyPr/>
          <a:lstStyle/>
          <a:p>
            <a:pPr>
              <a:spcBef>
                <a:spcPct val="20000"/>
              </a:spcBef>
              <a:buClr>
                <a:srgbClr val="000514"/>
              </a:buClr>
              <a:buSzPct val="70000"/>
              <a:defRPr/>
            </a:pPr>
            <a:endParaRPr lang="en-IE" sz="1000" b="1" dirty="0">
              <a:solidFill>
                <a:prstClr val="black"/>
              </a:solidFill>
            </a:endParaRPr>
          </a:p>
          <a:p>
            <a:pPr>
              <a:spcBef>
                <a:spcPct val="20000"/>
              </a:spcBef>
              <a:buClr>
                <a:srgbClr val="000514"/>
              </a:buClr>
              <a:buSzPct val="70000"/>
              <a:defRPr/>
            </a:pPr>
            <a:r>
              <a:rPr lang="en-IE" sz="2400" b="1" dirty="0">
                <a:solidFill>
                  <a:prstClr val="black"/>
                </a:solidFill>
              </a:rPr>
              <a:t>	Chlorine test strips</a:t>
            </a:r>
          </a:p>
          <a:p>
            <a:pPr>
              <a:spcBef>
                <a:spcPct val="20000"/>
              </a:spcBef>
              <a:buClr>
                <a:srgbClr val="000514"/>
              </a:buClr>
              <a:buSzPct val="70000"/>
              <a:defRPr/>
            </a:pPr>
            <a:endParaRPr lang="en-IE" sz="2400" b="1" dirty="0">
              <a:solidFill>
                <a:prstClr val="black"/>
              </a:solidFill>
            </a:endParaRPr>
          </a:p>
          <a:p>
            <a:pPr>
              <a:spcBef>
                <a:spcPct val="20000"/>
              </a:spcBef>
              <a:buClr>
                <a:srgbClr val="000514"/>
              </a:buClr>
              <a:buSzPct val="70000"/>
              <a:defRPr/>
            </a:pPr>
            <a:endParaRPr lang="en-IE" sz="2400" b="1" dirty="0">
              <a:solidFill>
                <a:prstClr val="black"/>
              </a:solidFill>
            </a:endParaRPr>
          </a:p>
          <a:p>
            <a:pPr>
              <a:spcBef>
                <a:spcPct val="20000"/>
              </a:spcBef>
              <a:buClr>
                <a:srgbClr val="000514"/>
              </a:buClr>
              <a:buSzPct val="70000"/>
              <a:defRPr/>
            </a:pPr>
            <a:endParaRPr lang="en-IE" sz="2400" b="1" dirty="0">
              <a:solidFill>
                <a:prstClr val="black"/>
              </a:solidFill>
            </a:endParaRPr>
          </a:p>
          <a:p>
            <a:pPr>
              <a:spcBef>
                <a:spcPct val="20000"/>
              </a:spcBef>
              <a:buClr>
                <a:srgbClr val="000514"/>
              </a:buClr>
              <a:buSzPct val="70000"/>
              <a:defRPr/>
            </a:pPr>
            <a:endParaRPr lang="en-IE" sz="2400" b="1" dirty="0">
              <a:solidFill>
                <a:prstClr val="black"/>
              </a:solidFill>
            </a:endParaRPr>
          </a:p>
          <a:p>
            <a:pPr>
              <a:spcBef>
                <a:spcPct val="20000"/>
              </a:spcBef>
              <a:buClr>
                <a:srgbClr val="000514"/>
              </a:buClr>
              <a:buSzPct val="70000"/>
              <a:defRPr/>
            </a:pPr>
            <a:r>
              <a:rPr lang="en-IE" sz="2400" b="1" dirty="0">
                <a:solidFill>
                  <a:prstClr val="black"/>
                </a:solidFill>
              </a:rPr>
              <a:t>	Chlorine comparator</a:t>
            </a:r>
          </a:p>
          <a:p>
            <a:pPr>
              <a:spcBef>
                <a:spcPct val="20000"/>
              </a:spcBef>
              <a:buClr>
                <a:srgbClr val="000514"/>
              </a:buClr>
              <a:buSzPct val="70000"/>
              <a:defRPr/>
            </a:pPr>
            <a:endParaRPr lang="en-IE" sz="2400" b="1" dirty="0">
              <a:solidFill>
                <a:prstClr val="black"/>
              </a:solidFill>
            </a:endParaRPr>
          </a:p>
          <a:p>
            <a:pPr>
              <a:spcBef>
                <a:spcPct val="20000"/>
              </a:spcBef>
              <a:buClr>
                <a:srgbClr val="000514"/>
              </a:buClr>
              <a:buSzPct val="70000"/>
              <a:defRPr/>
            </a:pPr>
            <a:endParaRPr lang="en-IE" sz="2400" b="1" dirty="0">
              <a:solidFill>
                <a:prstClr val="black"/>
              </a:solidFill>
            </a:endParaRPr>
          </a:p>
          <a:p>
            <a:pPr>
              <a:spcBef>
                <a:spcPct val="20000"/>
              </a:spcBef>
              <a:buClr>
                <a:srgbClr val="000514"/>
              </a:buClr>
              <a:buSzPct val="70000"/>
              <a:defRPr/>
            </a:pPr>
            <a:endParaRPr lang="en-IE" sz="2400" b="1" dirty="0">
              <a:solidFill>
                <a:prstClr val="black"/>
              </a:solidFill>
            </a:endParaRPr>
          </a:p>
          <a:p>
            <a:pPr>
              <a:spcBef>
                <a:spcPct val="20000"/>
              </a:spcBef>
              <a:buClr>
                <a:srgbClr val="000514"/>
              </a:buClr>
              <a:buSzPct val="70000"/>
              <a:defRPr/>
            </a:pPr>
            <a:endParaRPr lang="en-IE" sz="2400" b="1" dirty="0">
              <a:solidFill>
                <a:prstClr val="black"/>
              </a:solidFill>
            </a:endParaRPr>
          </a:p>
          <a:p>
            <a:pPr>
              <a:spcBef>
                <a:spcPct val="20000"/>
              </a:spcBef>
              <a:buClr>
                <a:srgbClr val="000514"/>
              </a:buClr>
              <a:buSzPct val="70000"/>
              <a:defRPr/>
            </a:pPr>
            <a:r>
              <a:rPr lang="en-IE" sz="2400" b="1" dirty="0">
                <a:solidFill>
                  <a:prstClr val="black"/>
                </a:solidFill>
              </a:rPr>
              <a:t>	Chlorine meter</a:t>
            </a:r>
          </a:p>
          <a:p>
            <a:pPr indent="-11">
              <a:spcBef>
                <a:spcPct val="20000"/>
              </a:spcBef>
              <a:buClr>
                <a:srgbClr val="000514"/>
              </a:buClr>
              <a:buSzPct val="70000"/>
              <a:defRPr/>
            </a:pPr>
            <a:endParaRPr lang="en-IE" altLang="en-US" sz="2000" b="1" i="1" dirty="0">
              <a:solidFill>
                <a:prstClr val="black"/>
              </a:solidFill>
            </a:endParaRPr>
          </a:p>
        </p:txBody>
      </p:sp>
      <p:sp>
        <p:nvSpPr>
          <p:cNvPr id="30" name="TextBox 29"/>
          <p:cNvSpPr txBox="1"/>
          <p:nvPr/>
        </p:nvSpPr>
        <p:spPr>
          <a:xfrm>
            <a:off x="336074" y="6541376"/>
            <a:ext cx="1878227" cy="200055"/>
          </a:xfrm>
          <a:prstGeom prst="rect">
            <a:avLst/>
          </a:prstGeom>
          <a:noFill/>
        </p:spPr>
        <p:txBody>
          <a:bodyPr wrap="square" rtlCol="0">
            <a:spAutoFit/>
          </a:bodyPr>
          <a:lstStyle/>
          <a:p>
            <a:r>
              <a:rPr lang="en-IE" sz="700" i="1" dirty="0">
                <a:solidFill>
                  <a:prstClr val="white">
                    <a:lumMod val="85000"/>
                  </a:prstClr>
                </a:solidFill>
              </a:rPr>
              <a:t>Photo credit: Shutterstock.com</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2768" y="959854"/>
            <a:ext cx="2479587" cy="1654382"/>
          </a:xfrm>
          <a:prstGeom prst="rect">
            <a:avLst/>
          </a:prstGeom>
          <a:ln w="15875">
            <a:solidFill>
              <a:srgbClr val="002060"/>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2768" y="3052304"/>
            <a:ext cx="2479587" cy="1654382"/>
          </a:xfrm>
          <a:prstGeom prst="rect">
            <a:avLst/>
          </a:prstGeom>
          <a:ln w="15875">
            <a:solidFill>
              <a:srgbClr val="002060"/>
            </a:solidFill>
          </a:ln>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82767" y="5084826"/>
            <a:ext cx="2479587" cy="1656605"/>
          </a:xfrm>
          <a:prstGeom prst="rect">
            <a:avLst/>
          </a:prstGeom>
          <a:ln w="15875">
            <a:solidFill>
              <a:srgbClr val="002060"/>
            </a:solidFill>
          </a:ln>
        </p:spPr>
      </p:pic>
      <p:sp>
        <p:nvSpPr>
          <p:cNvPr id="7" name="Down Arrow 6"/>
          <p:cNvSpPr/>
          <p:nvPr/>
        </p:nvSpPr>
        <p:spPr>
          <a:xfrm>
            <a:off x="7315202" y="988706"/>
            <a:ext cx="700217" cy="57815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ACCURACY/RESOLOUTION</a:t>
            </a:r>
          </a:p>
        </p:txBody>
      </p:sp>
      <p:sp>
        <p:nvSpPr>
          <p:cNvPr id="14" name="Down Arrow 13"/>
          <p:cNvSpPr/>
          <p:nvPr/>
        </p:nvSpPr>
        <p:spPr>
          <a:xfrm>
            <a:off x="8290036" y="976457"/>
            <a:ext cx="700217" cy="57815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a:t>
            </a:r>
          </a:p>
        </p:txBody>
      </p:sp>
    </p:spTree>
    <p:extLst>
      <p:ext uri="{BB962C8B-B14F-4D97-AF65-F5344CB8AC3E}">
        <p14:creationId xmlns:p14="http://schemas.microsoft.com/office/powerpoint/2010/main" val="337411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111"/>
            <a:ext cx="9144000" cy="6829778"/>
          </a:xfrm>
          <a:prstGeom prst="rect">
            <a:avLst/>
          </a:prstGeom>
        </p:spPr>
      </p:pic>
      <p:sp>
        <p:nvSpPr>
          <p:cNvPr id="13" name="Rectangle 12"/>
          <p:cNvSpPr/>
          <p:nvPr/>
        </p:nvSpPr>
        <p:spPr>
          <a:xfrm>
            <a:off x="-28044" y="14111"/>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Chorine testing equipment</a:t>
            </a:r>
          </a:p>
        </p:txBody>
      </p:sp>
      <p:graphicFrame>
        <p:nvGraphicFramePr>
          <p:cNvPr id="3" name="Table 2"/>
          <p:cNvGraphicFramePr>
            <a:graphicFrameLocks noGrp="1"/>
          </p:cNvGraphicFramePr>
          <p:nvPr>
            <p:extLst>
              <p:ext uri="{D42A27DB-BD31-4B8C-83A1-F6EECF244321}">
                <p14:modId xmlns:p14="http://schemas.microsoft.com/office/powerpoint/2010/main" val="3665211259"/>
              </p:ext>
            </p:extLst>
          </p:nvPr>
        </p:nvGraphicFramePr>
        <p:xfrm>
          <a:off x="123436" y="782592"/>
          <a:ext cx="8864047" cy="5892127"/>
        </p:xfrm>
        <a:graphic>
          <a:graphicData uri="http://schemas.openxmlformats.org/drawingml/2006/table">
            <a:tbl>
              <a:tblPr firstRow="1" firstCol="1" bandRow="1"/>
              <a:tblGrid>
                <a:gridCol w="1238544">
                  <a:extLst>
                    <a:ext uri="{9D8B030D-6E8A-4147-A177-3AD203B41FA5}">
                      <a16:colId xmlns:a16="http://schemas.microsoft.com/office/drawing/2014/main" val="20000"/>
                    </a:ext>
                  </a:extLst>
                </a:gridCol>
                <a:gridCol w="714263">
                  <a:extLst>
                    <a:ext uri="{9D8B030D-6E8A-4147-A177-3AD203B41FA5}">
                      <a16:colId xmlns:a16="http://schemas.microsoft.com/office/drawing/2014/main" val="20001"/>
                    </a:ext>
                  </a:extLst>
                </a:gridCol>
                <a:gridCol w="1151403">
                  <a:extLst>
                    <a:ext uri="{9D8B030D-6E8A-4147-A177-3AD203B41FA5}">
                      <a16:colId xmlns:a16="http://schemas.microsoft.com/office/drawing/2014/main" val="20002"/>
                    </a:ext>
                  </a:extLst>
                </a:gridCol>
                <a:gridCol w="3061307">
                  <a:extLst>
                    <a:ext uri="{9D8B030D-6E8A-4147-A177-3AD203B41FA5}">
                      <a16:colId xmlns:a16="http://schemas.microsoft.com/office/drawing/2014/main" val="20003"/>
                    </a:ext>
                  </a:extLst>
                </a:gridCol>
                <a:gridCol w="2698530">
                  <a:extLst>
                    <a:ext uri="{9D8B030D-6E8A-4147-A177-3AD203B41FA5}">
                      <a16:colId xmlns:a16="http://schemas.microsoft.com/office/drawing/2014/main" val="20004"/>
                    </a:ext>
                  </a:extLst>
                </a:gridCol>
              </a:tblGrid>
              <a:tr h="470090">
                <a:tc>
                  <a:txBody>
                    <a:bodyPr/>
                    <a:lstStyle/>
                    <a:p>
                      <a:pPr algn="ctr">
                        <a:lnSpc>
                          <a:spcPct val="110000"/>
                        </a:lnSpc>
                        <a:spcAft>
                          <a:spcPts val="600"/>
                        </a:spcAft>
                      </a:pPr>
                      <a:r>
                        <a:rPr lang="en-I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Test Equipment</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99" marR="6719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10000"/>
                        </a:lnSpc>
                        <a:spcAft>
                          <a:spcPts val="600"/>
                        </a:spcAft>
                      </a:pPr>
                      <a:r>
                        <a:rPr lang="en-I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Cost</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99" marR="6719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10000"/>
                        </a:lnSpc>
                        <a:spcAft>
                          <a:spcPts val="600"/>
                        </a:spcAft>
                      </a:pPr>
                      <a:r>
                        <a:rPr lang="en-I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Accuracy/ Resolution</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99" marR="6719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10000"/>
                        </a:lnSpc>
                        <a:spcAft>
                          <a:spcPts val="600"/>
                        </a:spcAft>
                      </a:pPr>
                      <a:r>
                        <a:rPr lang="en-I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Advantages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99" marR="6719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10000"/>
                        </a:lnSpc>
                        <a:spcAft>
                          <a:spcPts val="600"/>
                        </a:spcAft>
                      </a:pPr>
                      <a:r>
                        <a:rPr lang="en-I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Disadvantages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99" marR="67199"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10000"/>
                  </a:ext>
                </a:extLst>
              </a:tr>
              <a:tr h="2187355">
                <a:tc>
                  <a:txBody>
                    <a:bodyPr/>
                    <a:lstStyle/>
                    <a:p>
                      <a:pPr>
                        <a:lnSpc>
                          <a:spcPct val="107000"/>
                        </a:lnSpc>
                        <a:spcAft>
                          <a:spcPts val="360"/>
                        </a:spcAft>
                      </a:pPr>
                      <a:r>
                        <a:rPr lang="en-I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Chlorine test strips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99" marR="6719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360"/>
                        </a:spcAft>
                      </a:pPr>
                      <a:r>
                        <a:rPr lang="en-IE"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
                      </a:r>
                      <a:endParaRPr lang="en-I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99" marR="6719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360"/>
                        </a:spcAft>
                      </a:pPr>
                      <a:r>
                        <a:rPr lang="en-IE"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t>
                      </a:r>
                      <a:endParaRPr lang="en-I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99" marR="6719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342900" lvl="0" indent="-342900">
                        <a:lnSpc>
                          <a:spcPct val="107000"/>
                        </a:lnSpc>
                        <a:spcAft>
                          <a:spcPts val="360"/>
                        </a:spcAft>
                        <a:buFont typeface="Calibri" panose="020F0502020204030204" pitchFamily="34" charset="0"/>
                        <a:buChar char="-"/>
                      </a:pPr>
                      <a:r>
                        <a:rPr lang="en-IE"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Easy to use, disposable</a:t>
                      </a:r>
                      <a:endParaRPr lang="en-IE" sz="1600" b="1"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spcAft>
                          <a:spcPts val="360"/>
                        </a:spcAft>
                        <a:buFont typeface="Calibri" panose="020F0502020204030204" pitchFamily="34" charset="0"/>
                        <a:buChar char="-"/>
                      </a:pPr>
                      <a:r>
                        <a:rPr lang="en-IE"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 calibration/servicing required</a:t>
                      </a:r>
                      <a:endParaRPr lang="en-IE"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67199" marR="6719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342900" lvl="0" indent="-342900">
                        <a:lnSpc>
                          <a:spcPct val="107000"/>
                        </a:lnSpc>
                        <a:spcAft>
                          <a:spcPts val="360"/>
                        </a:spcAft>
                        <a:buFont typeface="Calibri" panose="020F0502020204030204" pitchFamily="34" charset="0"/>
                        <a:buChar char="-"/>
                      </a:pPr>
                      <a:r>
                        <a:rPr lang="en-IE"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Poor degree of resolution (e.g., may only measure in 0.5 mg/L increments)</a:t>
                      </a:r>
                      <a:endParaRPr lang="en-IE" sz="1600" b="1"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spcAft>
                          <a:spcPts val="360"/>
                        </a:spcAft>
                        <a:buFont typeface="Calibri" panose="020F0502020204030204" pitchFamily="34" charset="0"/>
                        <a:buChar char="-"/>
                      </a:pPr>
                      <a:r>
                        <a:rPr lang="en-IE"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Visual measurement (colour change); open to user interpretation</a:t>
                      </a:r>
                      <a:endParaRPr lang="en-IE" sz="1600" b="1"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spcAft>
                          <a:spcPts val="360"/>
                        </a:spcAft>
                        <a:buFont typeface="Calibri" panose="020F0502020204030204" pitchFamily="34" charset="0"/>
                        <a:buChar char="-"/>
                      </a:pPr>
                      <a:r>
                        <a:rPr lang="en-IE"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Requires supply chain for replacement strips</a:t>
                      </a:r>
                      <a:endParaRPr lang="en-IE"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67199" marR="6719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0001"/>
                  </a:ext>
                </a:extLst>
              </a:tr>
              <a:tr h="1436653">
                <a:tc>
                  <a:txBody>
                    <a:bodyPr/>
                    <a:lstStyle/>
                    <a:p>
                      <a:pPr>
                        <a:lnSpc>
                          <a:spcPct val="107000"/>
                        </a:lnSpc>
                        <a:spcAft>
                          <a:spcPts val="360"/>
                        </a:spcAft>
                      </a:pPr>
                      <a:r>
                        <a:rPr lang="en-I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Chlorine comparator test kit</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99" marR="6719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360"/>
                        </a:spcAft>
                      </a:pPr>
                      <a:r>
                        <a:rPr lang="en-IE"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
                      </a:r>
                      <a:endParaRPr lang="en-I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99" marR="6719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algn="ctr">
                        <a:lnSpc>
                          <a:spcPct val="107000"/>
                        </a:lnSpc>
                        <a:spcAft>
                          <a:spcPts val="360"/>
                        </a:spcAft>
                      </a:pPr>
                      <a:r>
                        <a:rPr lang="en-IE"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
                      </a:r>
                      <a:endParaRPr lang="en-I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99" marR="6719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342900" lvl="0" indent="-342900">
                        <a:lnSpc>
                          <a:spcPct val="107000"/>
                        </a:lnSpc>
                        <a:spcAft>
                          <a:spcPts val="360"/>
                        </a:spcAft>
                        <a:buFont typeface="Calibri" panose="020F0502020204030204" pitchFamily="34" charset="0"/>
                        <a:buChar char="-"/>
                      </a:pPr>
                      <a:r>
                        <a:rPr lang="en-IE"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Easy to use</a:t>
                      </a:r>
                      <a:endParaRPr lang="en-IE" sz="1600" b="1"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spcAft>
                          <a:spcPts val="360"/>
                        </a:spcAft>
                        <a:buFont typeface="Calibri" panose="020F0502020204030204" pitchFamily="34" charset="0"/>
                        <a:buChar char="-"/>
                      </a:pPr>
                      <a:r>
                        <a:rPr lang="en-IE"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Durable for field use</a:t>
                      </a:r>
                      <a:endParaRPr lang="en-IE" sz="1600" b="1"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spcAft>
                          <a:spcPts val="360"/>
                        </a:spcAft>
                        <a:buFont typeface="Calibri" panose="020F0502020204030204" pitchFamily="34" charset="0"/>
                        <a:buChar char="-"/>
                      </a:pPr>
                      <a:r>
                        <a:rPr lang="en-IE"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 calibration/servicing required</a:t>
                      </a:r>
                      <a:endParaRPr lang="en-IE"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67199" marR="6719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tc>
                  <a:txBody>
                    <a:bodyPr/>
                    <a:lstStyle/>
                    <a:p>
                      <a:pPr marL="342900" lvl="0" indent="-342900">
                        <a:lnSpc>
                          <a:spcPct val="107000"/>
                        </a:lnSpc>
                        <a:spcAft>
                          <a:spcPts val="360"/>
                        </a:spcAft>
                        <a:buFont typeface="Calibri" panose="020F0502020204030204" pitchFamily="34" charset="0"/>
                        <a:buChar char="-"/>
                      </a:pPr>
                      <a:r>
                        <a:rPr lang="en-IE"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Visual measurement (colour change); open to user interpretation</a:t>
                      </a:r>
                      <a:endParaRPr lang="en-IE" sz="1600" b="1"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spcAft>
                          <a:spcPts val="360"/>
                        </a:spcAft>
                        <a:buFont typeface="Calibri" panose="020F0502020204030204" pitchFamily="34" charset="0"/>
                        <a:buChar char="-"/>
                      </a:pPr>
                      <a:r>
                        <a:rPr lang="en-IE"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Requires reagents (DPD powder), supply chain</a:t>
                      </a:r>
                      <a:endParaRPr lang="en-IE"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67199" marR="6719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9E2F3"/>
                    </a:solidFill>
                  </a:tcPr>
                </a:tc>
                <a:extLst>
                  <a:ext uri="{0D108BD9-81ED-4DB2-BD59-A6C34878D82A}">
                    <a16:rowId xmlns:a16="http://schemas.microsoft.com/office/drawing/2014/main" val="10002"/>
                  </a:ext>
                </a:extLst>
              </a:tr>
              <a:tr h="1730054">
                <a:tc>
                  <a:txBody>
                    <a:bodyPr/>
                    <a:lstStyle/>
                    <a:p>
                      <a:pPr>
                        <a:lnSpc>
                          <a:spcPct val="107000"/>
                        </a:lnSpc>
                        <a:spcAft>
                          <a:spcPts val="360"/>
                        </a:spcAft>
                      </a:pPr>
                      <a:r>
                        <a:rPr lang="en-I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Chlorine meter</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199" marR="6719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472C4"/>
                    </a:solidFill>
                  </a:tcPr>
                </a:tc>
                <a:tc>
                  <a:txBody>
                    <a:bodyPr/>
                    <a:lstStyle/>
                    <a:p>
                      <a:pPr algn="ctr">
                        <a:lnSpc>
                          <a:spcPct val="107000"/>
                        </a:lnSpc>
                        <a:spcAft>
                          <a:spcPts val="360"/>
                        </a:spcAft>
                      </a:pPr>
                      <a:r>
                        <a:rPr lang="en-IE"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t>
                      </a:r>
                      <a:endParaRPr lang="en-I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99" marR="6719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algn="ctr">
                        <a:lnSpc>
                          <a:spcPct val="107000"/>
                        </a:lnSpc>
                        <a:spcAft>
                          <a:spcPts val="360"/>
                        </a:spcAft>
                      </a:pPr>
                      <a:r>
                        <a:rPr lang="en-IE"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a:t>
                      </a:r>
                      <a:endParaRPr lang="en-I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199" marR="6719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342900" lvl="0" indent="-342900">
                        <a:lnSpc>
                          <a:spcPct val="107000"/>
                        </a:lnSpc>
                        <a:spcAft>
                          <a:spcPts val="360"/>
                        </a:spcAft>
                        <a:buFont typeface="Calibri" panose="020F0502020204030204" pitchFamily="34" charset="0"/>
                        <a:buChar char="-"/>
                      </a:pPr>
                      <a:r>
                        <a:rPr lang="en-IE"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High degree of resolution over a wide range (0.05 to 10 mg/L in 0.01 mg/L increments)</a:t>
                      </a:r>
                      <a:endParaRPr lang="en-IE" sz="1600" b="1"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spcAft>
                          <a:spcPts val="360"/>
                        </a:spcAft>
                        <a:buFont typeface="Calibri" panose="020F0502020204030204" pitchFamily="34" charset="0"/>
                        <a:buChar char="-"/>
                      </a:pPr>
                      <a:r>
                        <a:rPr lang="en-IE"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Easy to use</a:t>
                      </a:r>
                      <a:endParaRPr lang="en-IE"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67199" marR="6719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tc>
                  <a:txBody>
                    <a:bodyPr/>
                    <a:lstStyle/>
                    <a:p>
                      <a:pPr marL="342900" lvl="0" indent="-342900">
                        <a:lnSpc>
                          <a:spcPct val="107000"/>
                        </a:lnSpc>
                        <a:spcAft>
                          <a:spcPts val="360"/>
                        </a:spcAft>
                        <a:buFont typeface="Calibri" panose="020F0502020204030204" pitchFamily="34" charset="0"/>
                        <a:buChar char="-"/>
                      </a:pPr>
                      <a:r>
                        <a:rPr lang="en-IE"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Less durable for field use</a:t>
                      </a:r>
                      <a:endParaRPr lang="en-IE" sz="1600" b="1"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spcAft>
                          <a:spcPts val="360"/>
                        </a:spcAft>
                        <a:buFont typeface="Calibri" panose="020F0502020204030204" pitchFamily="34" charset="0"/>
                        <a:buChar char="-"/>
                      </a:pPr>
                      <a:r>
                        <a:rPr lang="en-IE"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Calibration/servicing required</a:t>
                      </a:r>
                      <a:endParaRPr lang="en-IE" sz="1600" b="1" dirty="0">
                        <a:effectLst/>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07000"/>
                        </a:lnSpc>
                        <a:spcAft>
                          <a:spcPts val="360"/>
                        </a:spcAft>
                        <a:buFont typeface="Calibri" panose="020F0502020204030204" pitchFamily="34" charset="0"/>
                        <a:buChar char="-"/>
                      </a:pPr>
                      <a:r>
                        <a:rPr lang="en-IE" sz="16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Requires reagents, replacement parts (bulb), supply chain</a:t>
                      </a:r>
                      <a:endParaRPr lang="en-IE" sz="1600" b="1" dirty="0">
                        <a:effectLst/>
                        <a:latin typeface="Calibri" panose="020F0502020204030204" pitchFamily="34" charset="0"/>
                        <a:ea typeface="Times New Roman" panose="02020603050405020304" pitchFamily="18" charset="0"/>
                        <a:cs typeface="Arial" panose="020B0604020202020204" pitchFamily="34" charset="0"/>
                      </a:endParaRPr>
                    </a:p>
                  </a:txBody>
                  <a:tcPr marL="67199" marR="67199"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4C6E7"/>
                    </a:solidFill>
                  </a:tcPr>
                </a:tc>
                <a:extLst>
                  <a:ext uri="{0D108BD9-81ED-4DB2-BD59-A6C34878D82A}">
                    <a16:rowId xmlns:a16="http://schemas.microsoft.com/office/drawing/2014/main" val="10003"/>
                  </a:ext>
                </a:extLst>
              </a:tr>
            </a:tbl>
          </a:graphicData>
        </a:graphic>
      </p:graphicFrame>
      <p:sp>
        <p:nvSpPr>
          <p:cNvPr id="8" name="Text Box 2"/>
          <p:cNvSpPr txBox="1">
            <a:spLocks noChangeArrowheads="1"/>
          </p:cNvSpPr>
          <p:nvPr/>
        </p:nvSpPr>
        <p:spPr bwMode="auto">
          <a:xfrm>
            <a:off x="170717" y="6644296"/>
            <a:ext cx="3545205" cy="1974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IE" sz="800" b="1" dirty="0">
                <a:effectLst/>
                <a:latin typeface="Calibri" panose="020F0502020204030204" pitchFamily="34" charset="0"/>
                <a:ea typeface="Calibri" panose="020F0502020204030204" pitchFamily="34" charset="0"/>
                <a:cs typeface="Times New Roman" panose="02020603050405020304" pitchFamily="18" charset="0"/>
              </a:rPr>
              <a:t>L - </a:t>
            </a:r>
            <a:r>
              <a:rPr lang="en-IE" sz="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Low; M - Medium; H - High.</a:t>
            </a:r>
            <a:endParaRPr lang="en-IE"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708968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111"/>
            <a:ext cx="9144000" cy="6829778"/>
          </a:xfrm>
          <a:prstGeom prst="rect">
            <a:avLst/>
          </a:prstGeom>
        </p:spPr>
      </p:pic>
      <p:sp>
        <p:nvSpPr>
          <p:cNvPr id="13" name="Rectangle 12"/>
          <p:cNvSpPr/>
          <p:nvPr/>
        </p:nvSpPr>
        <p:spPr>
          <a:xfrm>
            <a:off x="-28044" y="14111"/>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Chorine monitoring</a:t>
            </a:r>
          </a:p>
        </p:txBody>
      </p:sp>
      <p:sp>
        <p:nvSpPr>
          <p:cNvPr id="7" name="Rectangle 6"/>
          <p:cNvSpPr>
            <a:spLocks noChangeArrowheads="1"/>
          </p:cNvSpPr>
          <p:nvPr/>
        </p:nvSpPr>
        <p:spPr bwMode="auto">
          <a:xfrm>
            <a:off x="90485" y="1070851"/>
            <a:ext cx="8661630" cy="5470525"/>
          </a:xfrm>
          <a:prstGeom prst="rect">
            <a:avLst/>
          </a:prstGeom>
          <a:noFill/>
          <a:ln w="9525">
            <a:noFill/>
            <a:miter lim="800000"/>
            <a:headEnd/>
            <a:tailEnd/>
          </a:ln>
        </p:spPr>
        <p:txBody>
          <a:bodyPr/>
          <a:lstStyle/>
          <a:p>
            <a:pPr>
              <a:spcBef>
                <a:spcPct val="20000"/>
              </a:spcBef>
              <a:buClr>
                <a:srgbClr val="000514"/>
              </a:buClr>
              <a:buSzPct val="70000"/>
              <a:defRPr/>
            </a:pPr>
            <a:r>
              <a:rPr lang="en-IE" sz="2400" b="1" dirty="0"/>
              <a:t>Chlorine monitoring locations in the distribution system should include:</a:t>
            </a:r>
          </a:p>
          <a:p>
            <a:pPr>
              <a:spcBef>
                <a:spcPct val="20000"/>
              </a:spcBef>
              <a:buClr>
                <a:srgbClr val="000514"/>
              </a:buClr>
              <a:buSzPct val="70000"/>
              <a:defRPr/>
            </a:pPr>
            <a:endParaRPr lang="en-IE" sz="2400" b="1" dirty="0"/>
          </a:p>
          <a:p>
            <a:pPr marL="800100" lvl="1" indent="-342900">
              <a:spcBef>
                <a:spcPct val="20000"/>
              </a:spcBef>
              <a:buClr>
                <a:srgbClr val="000514"/>
              </a:buClr>
              <a:buSzPct val="70000"/>
              <a:buFont typeface="Symbol" panose="05050102010706020507" pitchFamily="18" charset="2"/>
              <a:buChar char="Þ"/>
              <a:defRPr/>
            </a:pPr>
            <a:r>
              <a:rPr lang="en-IE" sz="2000" b="1" dirty="0"/>
              <a:t>the start, middle and end of the distribution network</a:t>
            </a:r>
          </a:p>
          <a:p>
            <a:pPr marL="800100" lvl="1" indent="-342900">
              <a:spcBef>
                <a:spcPct val="20000"/>
              </a:spcBef>
              <a:buClr>
                <a:srgbClr val="000514"/>
              </a:buClr>
              <a:buSzPct val="70000"/>
              <a:buFont typeface="Symbol" panose="05050102010706020507" pitchFamily="18" charset="2"/>
              <a:buChar char="Þ"/>
              <a:defRPr/>
            </a:pPr>
            <a:endParaRPr lang="en-IE" sz="2000" b="1" dirty="0"/>
          </a:p>
          <a:p>
            <a:pPr marL="800100" lvl="1" indent="-342900">
              <a:spcBef>
                <a:spcPct val="20000"/>
              </a:spcBef>
              <a:buClr>
                <a:srgbClr val="000514"/>
              </a:buClr>
              <a:buSzPct val="70000"/>
              <a:buFont typeface="Symbol" panose="05050102010706020507" pitchFamily="18" charset="2"/>
              <a:buChar char="Þ"/>
              <a:defRPr/>
            </a:pPr>
            <a:r>
              <a:rPr lang="en-IE" sz="2000" b="1" dirty="0"/>
              <a:t>known water quality trouble spots (that is, where poor water quality has been historically found, such as the end-points of the network, low-flow areas and dead legs)</a:t>
            </a:r>
          </a:p>
          <a:p>
            <a:pPr>
              <a:spcBef>
                <a:spcPct val="20000"/>
              </a:spcBef>
              <a:buClr>
                <a:srgbClr val="000514"/>
              </a:buClr>
              <a:buSzPct val="70000"/>
              <a:defRPr/>
            </a:pPr>
            <a:endParaRPr lang="en-IE" sz="2000" b="1" dirty="0"/>
          </a:p>
          <a:p>
            <a:pPr>
              <a:spcBef>
                <a:spcPct val="20000"/>
              </a:spcBef>
              <a:buClr>
                <a:srgbClr val="000514"/>
              </a:buClr>
              <a:buSzPct val="70000"/>
              <a:defRPr/>
            </a:pPr>
            <a:endParaRPr lang="en-IE" sz="2000" b="1" dirty="0"/>
          </a:p>
          <a:p>
            <a:pPr>
              <a:spcBef>
                <a:spcPct val="20000"/>
              </a:spcBef>
              <a:buClr>
                <a:srgbClr val="000514"/>
              </a:buClr>
              <a:buSzPct val="70000"/>
              <a:defRPr/>
            </a:pPr>
            <a:r>
              <a:rPr lang="en-IE" sz="2400" b="1" dirty="0"/>
              <a:t>Number of sample points and the frequency of sampling will differ depending on the specific circumstances of the water supply system</a:t>
            </a:r>
          </a:p>
          <a:p>
            <a:pPr marL="800100" lvl="1" indent="-342900">
              <a:spcBef>
                <a:spcPct val="20000"/>
              </a:spcBef>
              <a:buClr>
                <a:srgbClr val="000514"/>
              </a:buClr>
              <a:buSzPct val="70000"/>
              <a:buFont typeface="Symbol" panose="05050102010706020507" pitchFamily="18" charset="2"/>
              <a:buChar char="Þ"/>
              <a:defRPr/>
            </a:pPr>
            <a:r>
              <a:rPr lang="en-IE" sz="2000" b="1" dirty="0"/>
              <a:t>should be sufficient to manage the risk of sub-optimal chlorination</a:t>
            </a:r>
          </a:p>
          <a:p>
            <a:pPr marL="800100" lvl="1" indent="-342900">
              <a:spcBef>
                <a:spcPct val="20000"/>
              </a:spcBef>
              <a:buClr>
                <a:srgbClr val="000514"/>
              </a:buClr>
              <a:buSzPct val="70000"/>
              <a:buFont typeface="Symbol" panose="05050102010706020507" pitchFamily="18" charset="2"/>
              <a:buChar char="Þ"/>
              <a:defRPr/>
            </a:pPr>
            <a:endParaRPr lang="en-IE" sz="2200" b="1" i="1" dirty="0"/>
          </a:p>
          <a:p>
            <a:pPr indent="-11">
              <a:spcBef>
                <a:spcPct val="20000"/>
              </a:spcBef>
              <a:buClr>
                <a:srgbClr val="000514"/>
              </a:buClr>
              <a:buSzPct val="70000"/>
              <a:defRPr/>
            </a:pPr>
            <a:endParaRPr lang="en-IE" altLang="en-US" sz="2000" b="1" i="1" dirty="0"/>
          </a:p>
        </p:txBody>
      </p:sp>
    </p:spTree>
    <p:extLst>
      <p:ext uri="{BB962C8B-B14F-4D97-AF65-F5344CB8AC3E}">
        <p14:creationId xmlns:p14="http://schemas.microsoft.com/office/powerpoint/2010/main" val="367462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7" end="7"/>
                                            </p:txEl>
                                          </p:spTgt>
                                        </p:tgtEl>
                                        <p:attrNameLst>
                                          <p:attrName>style.visibility</p:attrName>
                                        </p:attrNameLst>
                                      </p:cBhvr>
                                      <p:to>
                                        <p:strVal val="visible"/>
                                      </p:to>
                                    </p:set>
                                    <p:animEffect transition="in" filter="wipe(left)">
                                      <p:cBhvr>
                                        <p:cTn id="7" dur="500"/>
                                        <p:tgtEl>
                                          <p:spTgt spid="7">
                                            <p:txEl>
                                              <p:pRg st="7" end="7"/>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7">
                                            <p:txEl>
                                              <p:pRg st="8" end="8"/>
                                            </p:txEl>
                                          </p:spTgt>
                                        </p:tgtEl>
                                        <p:attrNameLst>
                                          <p:attrName>style.visibility</p:attrName>
                                        </p:attrNameLst>
                                      </p:cBhvr>
                                      <p:to>
                                        <p:strVal val="visible"/>
                                      </p:to>
                                    </p:set>
                                    <p:animEffect transition="in" filter="wipe(left)">
                                      <p:cBhvr>
                                        <p:cTn id="10"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111"/>
            <a:ext cx="9144000" cy="6829778"/>
          </a:xfrm>
          <a:prstGeom prst="rect">
            <a:avLst/>
          </a:prstGeom>
        </p:spPr>
      </p:pic>
      <p:sp>
        <p:nvSpPr>
          <p:cNvPr id="13" name="Rectangle 12"/>
          <p:cNvSpPr/>
          <p:nvPr/>
        </p:nvSpPr>
        <p:spPr>
          <a:xfrm>
            <a:off x="-28044" y="14111"/>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Chorine monitoring</a:t>
            </a:r>
          </a:p>
        </p:txBody>
      </p:sp>
      <p:sp>
        <p:nvSpPr>
          <p:cNvPr id="7" name="Rectangle 6"/>
          <p:cNvSpPr>
            <a:spLocks noChangeArrowheads="1"/>
          </p:cNvSpPr>
          <p:nvPr/>
        </p:nvSpPr>
        <p:spPr bwMode="auto">
          <a:xfrm>
            <a:off x="90485" y="1070851"/>
            <a:ext cx="8661630" cy="5470525"/>
          </a:xfrm>
          <a:prstGeom prst="rect">
            <a:avLst/>
          </a:prstGeom>
          <a:noFill/>
          <a:ln w="9525">
            <a:noFill/>
            <a:miter lim="800000"/>
            <a:headEnd/>
            <a:tailEnd/>
          </a:ln>
        </p:spPr>
        <p:txBody>
          <a:bodyPr/>
          <a:lstStyle/>
          <a:p>
            <a:pPr>
              <a:spcBef>
                <a:spcPct val="20000"/>
              </a:spcBef>
              <a:buClr>
                <a:srgbClr val="000514"/>
              </a:buClr>
              <a:buSzPct val="70000"/>
              <a:defRPr/>
            </a:pPr>
            <a:r>
              <a:rPr lang="en-IE" sz="2400" b="1" dirty="0"/>
              <a:t>Chlorine monitoring should generally occur (</a:t>
            </a:r>
            <a:r>
              <a:rPr lang="en-IE" sz="2400" b="1" dirty="0">
                <a:solidFill>
                  <a:srgbClr val="FF0000"/>
                </a:solidFill>
              </a:rPr>
              <a:t>for sample point reference, see next slide)</a:t>
            </a:r>
            <a:r>
              <a:rPr lang="en-IE" sz="2400" b="1" dirty="0"/>
              <a:t>:</a:t>
            </a:r>
          </a:p>
          <a:p>
            <a:pPr>
              <a:spcBef>
                <a:spcPct val="20000"/>
              </a:spcBef>
              <a:buClr>
                <a:srgbClr val="000514"/>
              </a:buClr>
              <a:buSzPct val="70000"/>
              <a:defRPr/>
            </a:pPr>
            <a:endParaRPr lang="en-IE" sz="2400" b="1" dirty="0"/>
          </a:p>
          <a:p>
            <a:pPr marL="800100" lvl="1" indent="-342900">
              <a:spcBef>
                <a:spcPct val="20000"/>
              </a:spcBef>
              <a:buClr>
                <a:srgbClr val="000514"/>
              </a:buClr>
              <a:buSzPct val="70000"/>
              <a:buFont typeface="Symbol" panose="05050102010706020507" pitchFamily="18" charset="2"/>
              <a:buChar char="Þ"/>
              <a:defRPr/>
            </a:pPr>
            <a:r>
              <a:rPr lang="en-IE" b="1" dirty="0"/>
              <a:t>immediately after chlorine has been added to the water (dosed water; </a:t>
            </a:r>
            <a:r>
              <a:rPr lang="en-IE" b="1" dirty="0">
                <a:solidFill>
                  <a:srgbClr val="FF0000"/>
                </a:solidFill>
              </a:rPr>
              <a:t>SP1</a:t>
            </a:r>
            <a:r>
              <a:rPr lang="en-IE" b="1" dirty="0"/>
              <a:t>)</a:t>
            </a:r>
          </a:p>
          <a:p>
            <a:pPr marL="800100" lvl="1" indent="-342900">
              <a:spcBef>
                <a:spcPct val="20000"/>
              </a:spcBef>
              <a:buClr>
                <a:srgbClr val="000514"/>
              </a:buClr>
              <a:buSzPct val="70000"/>
              <a:buFont typeface="Symbol" panose="05050102010706020507" pitchFamily="18" charset="2"/>
              <a:buChar char="Þ"/>
              <a:defRPr/>
            </a:pPr>
            <a:endParaRPr lang="en-IE" b="1" dirty="0"/>
          </a:p>
          <a:p>
            <a:pPr marL="800100" lvl="1" indent="-342900">
              <a:spcBef>
                <a:spcPct val="20000"/>
              </a:spcBef>
              <a:buClr>
                <a:srgbClr val="000514"/>
              </a:buClr>
              <a:buSzPct val="70000"/>
              <a:buFont typeface="Symbol" panose="05050102010706020507" pitchFamily="18" charset="2"/>
              <a:buChar char="Þ"/>
              <a:defRPr/>
            </a:pPr>
            <a:r>
              <a:rPr lang="en-IE" b="1" dirty="0"/>
              <a:t>after contact time has elapsed (</a:t>
            </a:r>
            <a:r>
              <a:rPr lang="en-IE" b="1" dirty="0">
                <a:solidFill>
                  <a:srgbClr val="FF0000"/>
                </a:solidFill>
              </a:rPr>
              <a:t>SP2</a:t>
            </a:r>
            <a:r>
              <a:rPr lang="en-IE" b="1" dirty="0"/>
              <a:t>)</a:t>
            </a:r>
          </a:p>
          <a:p>
            <a:pPr marL="800100" lvl="1" indent="-342900">
              <a:spcBef>
                <a:spcPct val="20000"/>
              </a:spcBef>
              <a:buClr>
                <a:srgbClr val="000514"/>
              </a:buClr>
              <a:buSzPct val="70000"/>
              <a:buFont typeface="Symbol" panose="05050102010706020507" pitchFamily="18" charset="2"/>
              <a:buChar char="Þ"/>
              <a:defRPr/>
            </a:pPr>
            <a:endParaRPr lang="en-IE" b="1" dirty="0"/>
          </a:p>
          <a:p>
            <a:pPr marL="800100" lvl="1" indent="-342900">
              <a:spcBef>
                <a:spcPct val="20000"/>
              </a:spcBef>
              <a:buClr>
                <a:srgbClr val="000514"/>
              </a:buClr>
              <a:buSzPct val="70000"/>
              <a:buFont typeface="Symbol" panose="05050102010706020507" pitchFamily="18" charset="2"/>
              <a:buChar char="Þ"/>
              <a:defRPr/>
            </a:pPr>
            <a:r>
              <a:rPr lang="en-IE" b="1" dirty="0"/>
              <a:t>at the point of entry to the distribution system (</a:t>
            </a:r>
            <a:r>
              <a:rPr lang="en-IE" b="1" dirty="0">
                <a:solidFill>
                  <a:srgbClr val="FF0000"/>
                </a:solidFill>
              </a:rPr>
              <a:t>SP3</a:t>
            </a:r>
            <a:r>
              <a:rPr lang="en-IE" b="1" dirty="0"/>
              <a:t>)</a:t>
            </a:r>
          </a:p>
          <a:p>
            <a:pPr marL="800100" lvl="1" indent="-342900">
              <a:spcBef>
                <a:spcPct val="20000"/>
              </a:spcBef>
              <a:buClr>
                <a:srgbClr val="000514"/>
              </a:buClr>
              <a:buSzPct val="70000"/>
              <a:buFont typeface="Symbol" panose="05050102010706020507" pitchFamily="18" charset="2"/>
              <a:buChar char="Þ"/>
              <a:defRPr/>
            </a:pPr>
            <a:endParaRPr lang="en-IE" b="1" dirty="0"/>
          </a:p>
          <a:p>
            <a:pPr marL="800100" lvl="1" indent="-342900">
              <a:spcBef>
                <a:spcPct val="20000"/>
              </a:spcBef>
              <a:buClr>
                <a:srgbClr val="000514"/>
              </a:buClr>
              <a:buSzPct val="70000"/>
              <a:buFont typeface="Symbol" panose="05050102010706020507" pitchFamily="18" charset="2"/>
              <a:buChar char="Þ"/>
              <a:defRPr/>
            </a:pPr>
            <a:r>
              <a:rPr lang="en-IE" b="1" dirty="0"/>
              <a:t>throughout the distribution system to the point of consumer delivery (including storage tanks, reservoirs; for example, </a:t>
            </a:r>
            <a:r>
              <a:rPr lang="en-IE" b="1" dirty="0">
                <a:solidFill>
                  <a:srgbClr val="FF0000"/>
                </a:solidFill>
              </a:rPr>
              <a:t>SP4 to 10</a:t>
            </a:r>
            <a:r>
              <a:rPr lang="en-IE" b="1" dirty="0"/>
              <a:t>; Note - number of sample points will differ depending on the specific circumstances of the water supply system)</a:t>
            </a:r>
          </a:p>
          <a:p>
            <a:pPr marL="800100" lvl="1" indent="-342900">
              <a:spcBef>
                <a:spcPct val="20000"/>
              </a:spcBef>
              <a:buClr>
                <a:srgbClr val="000514"/>
              </a:buClr>
              <a:buSzPct val="70000"/>
              <a:buFont typeface="Symbol" panose="05050102010706020507" pitchFamily="18" charset="2"/>
              <a:buChar char="Þ"/>
              <a:defRPr/>
            </a:pPr>
            <a:endParaRPr lang="en-IE" b="1" dirty="0"/>
          </a:p>
          <a:p>
            <a:pPr marL="800100" lvl="1" indent="-342900">
              <a:spcBef>
                <a:spcPct val="20000"/>
              </a:spcBef>
              <a:buClr>
                <a:srgbClr val="000514"/>
              </a:buClr>
              <a:buSzPct val="70000"/>
              <a:buFont typeface="Symbol" panose="05050102010706020507" pitchFamily="18" charset="2"/>
              <a:buChar char="Þ"/>
              <a:defRPr/>
            </a:pPr>
            <a:r>
              <a:rPr lang="en-IE" b="1" dirty="0"/>
              <a:t>at a frequency that is appropriate to manage the risk of sub-optimal chlorine concentration in the particular drinking-water supply </a:t>
            </a:r>
          </a:p>
          <a:p>
            <a:pPr marL="800100" lvl="1" indent="-342900">
              <a:spcBef>
                <a:spcPct val="20000"/>
              </a:spcBef>
              <a:buClr>
                <a:srgbClr val="000514"/>
              </a:buClr>
              <a:buSzPct val="70000"/>
              <a:buFont typeface="Symbol" panose="05050102010706020507" pitchFamily="18" charset="2"/>
              <a:buChar char="Þ"/>
              <a:defRPr/>
            </a:pPr>
            <a:endParaRPr lang="en-IE" sz="2000" b="1" dirty="0"/>
          </a:p>
          <a:p>
            <a:pPr indent="-11">
              <a:spcBef>
                <a:spcPct val="20000"/>
              </a:spcBef>
              <a:buClr>
                <a:srgbClr val="000514"/>
              </a:buClr>
              <a:buSzPct val="70000"/>
              <a:defRPr/>
            </a:pPr>
            <a:endParaRPr lang="en-IE" altLang="en-US" sz="2000" b="1" i="1" dirty="0"/>
          </a:p>
        </p:txBody>
      </p:sp>
    </p:spTree>
    <p:extLst>
      <p:ext uri="{BB962C8B-B14F-4D97-AF65-F5344CB8AC3E}">
        <p14:creationId xmlns:p14="http://schemas.microsoft.com/office/powerpoint/2010/main" val="347070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
          <p:cNvSpPr txBox="1">
            <a:spLocks noChangeArrowheads="1"/>
          </p:cNvSpPr>
          <p:nvPr/>
        </p:nvSpPr>
        <p:spPr bwMode="auto">
          <a:xfrm>
            <a:off x="32385" y="-9262"/>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200" b="1" kern="0" dirty="0">
                <a:solidFill>
                  <a:schemeClr val="accent1">
                    <a:lumMod val="75000"/>
                  </a:schemeClr>
                </a:solidFill>
                <a:latin typeface="Arial"/>
              </a:rPr>
              <a:t>Example chorine monitoring locations in a water supply system</a:t>
            </a:r>
          </a:p>
        </p:txBody>
      </p:sp>
      <p:sp>
        <p:nvSpPr>
          <p:cNvPr id="50" name="TextBox 49"/>
          <p:cNvSpPr txBox="1"/>
          <p:nvPr/>
        </p:nvSpPr>
        <p:spPr>
          <a:xfrm>
            <a:off x="2154724" y="1257103"/>
            <a:ext cx="6447588" cy="342156"/>
          </a:xfrm>
          <a:prstGeom prst="rect">
            <a:avLst/>
          </a:prstGeom>
          <a:solidFill>
            <a:schemeClr val="bg1"/>
          </a:solidFill>
          <a:ln w="47625">
            <a:solidFill>
              <a:schemeClr val="accent5"/>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0" hangingPunct="0">
              <a:defRPr/>
            </a:pPr>
            <a:r>
              <a:rPr lang="en-AU" sz="1600" b="1" dirty="0">
                <a:latin typeface="Calibri" pitchFamily="34" charset="0"/>
              </a:rPr>
              <a:t>WATER TREATMENT PLANT</a:t>
            </a:r>
          </a:p>
        </p:txBody>
      </p:sp>
      <p:cxnSp>
        <p:nvCxnSpPr>
          <p:cNvPr id="51" name="Elbow Connector 50"/>
          <p:cNvCxnSpPr/>
          <p:nvPr/>
        </p:nvCxnSpPr>
        <p:spPr>
          <a:xfrm rot="10800000" flipV="1">
            <a:off x="2669901" y="5386763"/>
            <a:ext cx="3339692" cy="691493"/>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52" name="Elbow Connector 51"/>
          <p:cNvCxnSpPr>
            <a:endCxn id="67" idx="0"/>
          </p:cNvCxnSpPr>
          <p:nvPr/>
        </p:nvCxnSpPr>
        <p:spPr>
          <a:xfrm rot="5400000">
            <a:off x="4148965" y="4371743"/>
            <a:ext cx="2742960" cy="1035068"/>
          </a:xfrm>
          <a:prstGeom prst="bentConnector3">
            <a:avLst>
              <a:gd name="adj1" fmla="val 68320"/>
            </a:avLst>
          </a:prstGeom>
          <a:ln w="25400"/>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a:off x="6009594" y="5389098"/>
            <a:ext cx="1995257" cy="715994"/>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sp>
        <p:nvSpPr>
          <p:cNvPr id="55" name="TextBox 5"/>
          <p:cNvSpPr txBox="1">
            <a:spLocks noChangeArrowheads="1"/>
          </p:cNvSpPr>
          <p:nvPr/>
        </p:nvSpPr>
        <p:spPr bwMode="auto">
          <a:xfrm>
            <a:off x="-247135" y="1061417"/>
            <a:ext cx="18267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r>
              <a:rPr lang="en-AU" altLang="en-US" b="1" i="1" dirty="0">
                <a:solidFill>
                  <a:srgbClr val="0070C0"/>
                </a:solidFill>
              </a:rPr>
              <a:t>Source</a:t>
            </a:r>
          </a:p>
        </p:txBody>
      </p:sp>
      <p:sp>
        <p:nvSpPr>
          <p:cNvPr id="56" name="Freeform 55"/>
          <p:cNvSpPr/>
          <p:nvPr/>
        </p:nvSpPr>
        <p:spPr>
          <a:xfrm rot="1661598">
            <a:off x="557191" y="930875"/>
            <a:ext cx="996528" cy="1705468"/>
          </a:xfrm>
          <a:custGeom>
            <a:avLst/>
            <a:gdLst>
              <a:gd name="connsiteX0" fmla="*/ 971550 w 1568450"/>
              <a:gd name="connsiteY0" fmla="*/ 0 h 2362200"/>
              <a:gd name="connsiteX1" fmla="*/ 1543050 w 1568450"/>
              <a:gd name="connsiteY1" fmla="*/ 685800 h 2362200"/>
              <a:gd name="connsiteX2" fmla="*/ 819150 w 1568450"/>
              <a:gd name="connsiteY2" fmla="*/ 1257300 h 2362200"/>
              <a:gd name="connsiteX3" fmla="*/ 1123950 w 1568450"/>
              <a:gd name="connsiteY3" fmla="*/ 1828800 h 2362200"/>
              <a:gd name="connsiteX4" fmla="*/ 0 w 1568450"/>
              <a:gd name="connsiteY4" fmla="*/ 2362200 h 236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8450" h="2362200">
                <a:moveTo>
                  <a:pt x="971550" y="0"/>
                </a:moveTo>
                <a:cubicBezTo>
                  <a:pt x="1270000" y="238125"/>
                  <a:pt x="1568450" y="476250"/>
                  <a:pt x="1543050" y="685800"/>
                </a:cubicBezTo>
                <a:cubicBezTo>
                  <a:pt x="1517650" y="895350"/>
                  <a:pt x="889000" y="1066800"/>
                  <a:pt x="819150" y="1257300"/>
                </a:cubicBezTo>
                <a:cubicBezTo>
                  <a:pt x="749300" y="1447800"/>
                  <a:pt x="1260475" y="1644650"/>
                  <a:pt x="1123950" y="1828800"/>
                </a:cubicBezTo>
                <a:cubicBezTo>
                  <a:pt x="987425" y="2012950"/>
                  <a:pt x="238125" y="2260600"/>
                  <a:pt x="0" y="2362200"/>
                </a:cubicBezTo>
              </a:path>
            </a:pathLst>
          </a:custGeom>
          <a:ln w="292100">
            <a:solidFill>
              <a:srgbClr val="9933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en-AU" dirty="0"/>
          </a:p>
        </p:txBody>
      </p:sp>
      <p:sp>
        <p:nvSpPr>
          <p:cNvPr id="57" name="TextBox 56"/>
          <p:cNvSpPr txBox="1"/>
          <p:nvPr/>
        </p:nvSpPr>
        <p:spPr>
          <a:xfrm>
            <a:off x="4403284" y="2413006"/>
            <a:ext cx="800574" cy="217736"/>
          </a:xfrm>
          <a:prstGeom prst="rect">
            <a:avLst/>
          </a:prstGeom>
          <a:solidFill>
            <a:schemeClr val="bg1"/>
          </a:solidFill>
          <a:ln w="38100">
            <a:solidFill>
              <a:schemeClr val="accent2"/>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0" hangingPunct="0">
              <a:defRPr/>
            </a:pPr>
            <a:r>
              <a:rPr lang="en-AU" sz="800" b="1" dirty="0">
                <a:solidFill>
                  <a:schemeClr val="accent2"/>
                </a:solidFill>
                <a:latin typeface="Arial Black" panose="020B0A04020102020204" pitchFamily="34" charset="0"/>
              </a:rPr>
              <a:t>CHLORINE</a:t>
            </a:r>
          </a:p>
        </p:txBody>
      </p:sp>
      <p:sp>
        <p:nvSpPr>
          <p:cNvPr id="58" name="TextBox 57"/>
          <p:cNvSpPr txBox="1"/>
          <p:nvPr/>
        </p:nvSpPr>
        <p:spPr>
          <a:xfrm>
            <a:off x="2154724" y="1637335"/>
            <a:ext cx="1046909" cy="40436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0" hangingPunct="0">
              <a:defRPr/>
            </a:pPr>
            <a:r>
              <a:rPr lang="en-AU" sz="1000" b="1" dirty="0">
                <a:latin typeface="Calibri" pitchFamily="34" charset="0"/>
              </a:rPr>
              <a:t>CLARIFICATION</a:t>
            </a:r>
          </a:p>
          <a:p>
            <a:pPr algn="ctr" eaLnBrk="0" hangingPunct="0">
              <a:defRPr/>
            </a:pPr>
            <a:endParaRPr lang="en-AU" sz="1000" b="1" dirty="0">
              <a:latin typeface="Calibri" pitchFamily="34" charset="0"/>
            </a:endParaRPr>
          </a:p>
        </p:txBody>
      </p:sp>
      <p:sp>
        <p:nvSpPr>
          <p:cNvPr id="59" name="TextBox 58"/>
          <p:cNvSpPr txBox="1"/>
          <p:nvPr/>
        </p:nvSpPr>
        <p:spPr>
          <a:xfrm>
            <a:off x="3695686" y="1626308"/>
            <a:ext cx="1046909" cy="40436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0" hangingPunct="0">
              <a:defRPr/>
            </a:pPr>
            <a:r>
              <a:rPr lang="en-AU" sz="1000" b="1" dirty="0">
                <a:latin typeface="Calibri" pitchFamily="34" charset="0"/>
              </a:rPr>
              <a:t>FILTRATION</a:t>
            </a:r>
          </a:p>
          <a:p>
            <a:pPr algn="ctr" eaLnBrk="0" hangingPunct="0">
              <a:defRPr/>
            </a:pPr>
            <a:endParaRPr lang="en-AU" sz="1000" b="1" dirty="0">
              <a:latin typeface="Calibri" pitchFamily="34" charset="0"/>
            </a:endParaRPr>
          </a:p>
        </p:txBody>
      </p:sp>
      <p:cxnSp>
        <p:nvCxnSpPr>
          <p:cNvPr id="60" name="Straight Arrow Connector 59"/>
          <p:cNvCxnSpPr/>
          <p:nvPr/>
        </p:nvCxnSpPr>
        <p:spPr>
          <a:xfrm flipV="1">
            <a:off x="3216676" y="1839506"/>
            <a:ext cx="464940" cy="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62" idx="1"/>
          </p:cNvCxnSpPr>
          <p:nvPr/>
        </p:nvCxnSpPr>
        <p:spPr>
          <a:xfrm flipV="1">
            <a:off x="4743913" y="1831890"/>
            <a:ext cx="733616" cy="76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477529" y="1629706"/>
            <a:ext cx="1194924" cy="40436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0" hangingPunct="0">
              <a:defRPr/>
            </a:pPr>
            <a:r>
              <a:rPr lang="en-AU" sz="1000" b="1" dirty="0">
                <a:latin typeface="Calibri" pitchFamily="34" charset="0"/>
              </a:rPr>
              <a:t>CONTACT </a:t>
            </a:r>
          </a:p>
          <a:p>
            <a:pPr algn="ctr" eaLnBrk="0" hangingPunct="0">
              <a:defRPr/>
            </a:pPr>
            <a:r>
              <a:rPr lang="en-AU" sz="1000" b="1" dirty="0">
                <a:latin typeface="Calibri" pitchFamily="34" charset="0"/>
              </a:rPr>
              <a:t>TANK (30 min)</a:t>
            </a:r>
          </a:p>
        </p:txBody>
      </p:sp>
      <p:sp>
        <p:nvSpPr>
          <p:cNvPr id="63" name="TextBox 62"/>
          <p:cNvSpPr txBox="1"/>
          <p:nvPr/>
        </p:nvSpPr>
        <p:spPr>
          <a:xfrm>
            <a:off x="5529511" y="3823885"/>
            <a:ext cx="1046909" cy="40436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0" hangingPunct="0">
              <a:defRPr/>
            </a:pPr>
            <a:r>
              <a:rPr lang="en-AU" sz="1000" b="1" dirty="0">
                <a:latin typeface="Calibri" pitchFamily="34" charset="0"/>
              </a:rPr>
              <a:t>INTERMEDIATE STORAGE TANK</a:t>
            </a:r>
          </a:p>
        </p:txBody>
      </p:sp>
      <p:sp>
        <p:nvSpPr>
          <p:cNvPr id="64" name="TextBox 63"/>
          <p:cNvSpPr txBox="1"/>
          <p:nvPr/>
        </p:nvSpPr>
        <p:spPr>
          <a:xfrm>
            <a:off x="4403284" y="5469051"/>
            <a:ext cx="514708" cy="217736"/>
          </a:xfrm>
          <a:prstGeom prst="rect">
            <a:avLst/>
          </a:prstGeom>
          <a:solidFill>
            <a:schemeClr val="bg1"/>
          </a:solidFill>
          <a:ln w="38100">
            <a:solidFill>
              <a:srgbClr val="FF0000"/>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0" hangingPunct="0">
              <a:defRPr/>
            </a:pPr>
            <a:r>
              <a:rPr lang="en-AU" sz="800" b="1" dirty="0">
                <a:solidFill>
                  <a:srgbClr val="C00000"/>
                </a:solidFill>
                <a:latin typeface="Arial Black" panose="020B0A04020102020204" pitchFamily="34" charset="0"/>
              </a:rPr>
              <a:t>SP9</a:t>
            </a:r>
          </a:p>
        </p:txBody>
      </p:sp>
      <p:sp>
        <p:nvSpPr>
          <p:cNvPr id="65" name="TextBox 64"/>
          <p:cNvSpPr txBox="1"/>
          <p:nvPr/>
        </p:nvSpPr>
        <p:spPr>
          <a:xfrm>
            <a:off x="2156442" y="5980165"/>
            <a:ext cx="540880" cy="217736"/>
          </a:xfrm>
          <a:prstGeom prst="rect">
            <a:avLst/>
          </a:prstGeom>
          <a:solidFill>
            <a:schemeClr val="bg1"/>
          </a:solidFill>
          <a:ln w="38100">
            <a:solidFill>
              <a:srgbClr val="FF0000"/>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0" hangingPunct="0">
              <a:defRPr/>
            </a:pPr>
            <a:r>
              <a:rPr lang="en-AU" sz="800" b="1" dirty="0">
                <a:solidFill>
                  <a:srgbClr val="C00000"/>
                </a:solidFill>
                <a:latin typeface="Arial Black" panose="020B0A04020102020204" pitchFamily="34" charset="0"/>
              </a:rPr>
              <a:t>SP10</a:t>
            </a:r>
          </a:p>
        </p:txBody>
      </p:sp>
      <p:sp>
        <p:nvSpPr>
          <p:cNvPr id="66" name="TextBox 65"/>
          <p:cNvSpPr txBox="1"/>
          <p:nvPr/>
        </p:nvSpPr>
        <p:spPr>
          <a:xfrm>
            <a:off x="5875874" y="5423401"/>
            <a:ext cx="402694" cy="217736"/>
          </a:xfrm>
          <a:prstGeom prst="rect">
            <a:avLst/>
          </a:prstGeom>
          <a:solidFill>
            <a:schemeClr val="bg1"/>
          </a:solidFill>
          <a:ln w="38100">
            <a:solidFill>
              <a:srgbClr val="FF0000"/>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0" hangingPunct="0">
              <a:defRPr/>
            </a:pPr>
            <a:r>
              <a:rPr lang="en-AU" sz="800" b="1" dirty="0">
                <a:solidFill>
                  <a:srgbClr val="C00000"/>
                </a:solidFill>
                <a:latin typeface="Arial Black" panose="020B0A04020102020204" pitchFamily="34" charset="0"/>
              </a:rPr>
              <a:t>SP5</a:t>
            </a:r>
          </a:p>
        </p:txBody>
      </p:sp>
      <p:sp>
        <p:nvSpPr>
          <p:cNvPr id="67" name="TextBox 66"/>
          <p:cNvSpPr txBox="1"/>
          <p:nvPr/>
        </p:nvSpPr>
        <p:spPr>
          <a:xfrm>
            <a:off x="4771452" y="6260757"/>
            <a:ext cx="462917" cy="217736"/>
          </a:xfrm>
          <a:prstGeom prst="rect">
            <a:avLst/>
          </a:prstGeom>
          <a:solidFill>
            <a:schemeClr val="bg1"/>
          </a:solidFill>
          <a:ln w="38100">
            <a:solidFill>
              <a:srgbClr val="FF0000"/>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0" hangingPunct="0">
              <a:defRPr/>
            </a:pPr>
            <a:r>
              <a:rPr lang="en-AU" sz="800" b="1" dirty="0">
                <a:solidFill>
                  <a:srgbClr val="C00000"/>
                </a:solidFill>
                <a:latin typeface="Arial Black" panose="020B0A04020102020204" pitchFamily="34" charset="0"/>
              </a:rPr>
              <a:t>SP6</a:t>
            </a:r>
          </a:p>
        </p:txBody>
      </p:sp>
      <p:sp>
        <p:nvSpPr>
          <p:cNvPr id="68" name="TextBox 67"/>
          <p:cNvSpPr txBox="1"/>
          <p:nvPr/>
        </p:nvSpPr>
        <p:spPr>
          <a:xfrm>
            <a:off x="7077981" y="5423401"/>
            <a:ext cx="466851" cy="217736"/>
          </a:xfrm>
          <a:prstGeom prst="rect">
            <a:avLst/>
          </a:prstGeom>
          <a:solidFill>
            <a:schemeClr val="bg1"/>
          </a:solidFill>
          <a:ln w="38100">
            <a:solidFill>
              <a:srgbClr val="FF0000"/>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0" hangingPunct="0">
              <a:defRPr/>
            </a:pPr>
            <a:r>
              <a:rPr lang="en-AU" sz="800" b="1" dirty="0">
                <a:solidFill>
                  <a:srgbClr val="C00000"/>
                </a:solidFill>
                <a:latin typeface="Arial Black" panose="020B0A04020102020204" pitchFamily="34" charset="0"/>
              </a:rPr>
              <a:t>SP7</a:t>
            </a:r>
          </a:p>
        </p:txBody>
      </p:sp>
      <p:sp>
        <p:nvSpPr>
          <p:cNvPr id="69" name="TextBox 68"/>
          <p:cNvSpPr txBox="1"/>
          <p:nvPr/>
        </p:nvSpPr>
        <p:spPr>
          <a:xfrm>
            <a:off x="5817570" y="4279365"/>
            <a:ext cx="461000" cy="217736"/>
          </a:xfrm>
          <a:prstGeom prst="rect">
            <a:avLst/>
          </a:prstGeom>
          <a:solidFill>
            <a:schemeClr val="bg1"/>
          </a:solidFill>
          <a:ln w="38100">
            <a:solidFill>
              <a:srgbClr val="FF0000"/>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0" hangingPunct="0">
              <a:defRPr/>
            </a:pPr>
            <a:r>
              <a:rPr lang="en-AU" sz="800" b="1" dirty="0">
                <a:solidFill>
                  <a:srgbClr val="C00000"/>
                </a:solidFill>
                <a:latin typeface="Arial Black" panose="020B0A04020102020204" pitchFamily="34" charset="0"/>
              </a:rPr>
              <a:t>SP4</a:t>
            </a:r>
          </a:p>
        </p:txBody>
      </p:sp>
      <p:sp>
        <p:nvSpPr>
          <p:cNvPr id="70" name="TextBox 69"/>
          <p:cNvSpPr txBox="1"/>
          <p:nvPr/>
        </p:nvSpPr>
        <p:spPr>
          <a:xfrm>
            <a:off x="8004850" y="5969388"/>
            <a:ext cx="446345" cy="217736"/>
          </a:xfrm>
          <a:prstGeom prst="rect">
            <a:avLst/>
          </a:prstGeom>
          <a:solidFill>
            <a:schemeClr val="bg1"/>
          </a:solidFill>
          <a:ln w="38100">
            <a:solidFill>
              <a:srgbClr val="FF0000"/>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0" hangingPunct="0">
              <a:defRPr/>
            </a:pPr>
            <a:r>
              <a:rPr lang="en-AU" sz="800" b="1" dirty="0">
                <a:solidFill>
                  <a:srgbClr val="C00000"/>
                </a:solidFill>
                <a:latin typeface="Arial Black" panose="020B0A04020102020204" pitchFamily="34" charset="0"/>
              </a:rPr>
              <a:t>SP8</a:t>
            </a:r>
          </a:p>
        </p:txBody>
      </p:sp>
      <p:sp>
        <p:nvSpPr>
          <p:cNvPr id="71" name="TextBox 70"/>
          <p:cNvSpPr txBox="1"/>
          <p:nvPr/>
        </p:nvSpPr>
        <p:spPr>
          <a:xfrm>
            <a:off x="6720389" y="1891329"/>
            <a:ext cx="407020" cy="217736"/>
          </a:xfrm>
          <a:prstGeom prst="rect">
            <a:avLst/>
          </a:prstGeom>
          <a:solidFill>
            <a:schemeClr val="bg1"/>
          </a:solidFill>
          <a:ln w="38100">
            <a:solidFill>
              <a:srgbClr val="FF0000"/>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0" hangingPunct="0">
              <a:defRPr/>
            </a:pPr>
            <a:r>
              <a:rPr lang="en-AU" sz="800" b="1" dirty="0">
                <a:solidFill>
                  <a:srgbClr val="C00000"/>
                </a:solidFill>
                <a:latin typeface="Arial Black" panose="020B0A04020102020204" pitchFamily="34" charset="0"/>
              </a:rPr>
              <a:t>SP2</a:t>
            </a:r>
          </a:p>
        </p:txBody>
      </p:sp>
      <p:sp>
        <p:nvSpPr>
          <p:cNvPr id="72" name="TextBox 71"/>
          <p:cNvSpPr txBox="1"/>
          <p:nvPr/>
        </p:nvSpPr>
        <p:spPr>
          <a:xfrm>
            <a:off x="5002911" y="1943361"/>
            <a:ext cx="433044" cy="217736"/>
          </a:xfrm>
          <a:prstGeom prst="rect">
            <a:avLst/>
          </a:prstGeom>
          <a:solidFill>
            <a:schemeClr val="bg1"/>
          </a:solidFill>
          <a:ln w="38100">
            <a:solidFill>
              <a:srgbClr val="FF0000"/>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0" hangingPunct="0">
              <a:defRPr/>
            </a:pPr>
            <a:r>
              <a:rPr lang="en-AU" sz="800" b="1" dirty="0">
                <a:solidFill>
                  <a:srgbClr val="C00000"/>
                </a:solidFill>
                <a:latin typeface="Arial Black" panose="020B0A04020102020204" pitchFamily="34" charset="0"/>
              </a:rPr>
              <a:t>SP1</a:t>
            </a:r>
          </a:p>
        </p:txBody>
      </p:sp>
      <p:cxnSp>
        <p:nvCxnSpPr>
          <p:cNvPr id="73" name="Straight Arrow Connector 72"/>
          <p:cNvCxnSpPr/>
          <p:nvPr/>
        </p:nvCxnSpPr>
        <p:spPr>
          <a:xfrm flipV="1">
            <a:off x="4794265" y="1815831"/>
            <a:ext cx="880" cy="597175"/>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615595" y="3323242"/>
            <a:ext cx="2876629" cy="342156"/>
          </a:xfrm>
          <a:prstGeom prst="rect">
            <a:avLst/>
          </a:prstGeom>
          <a:ln w="50800"/>
        </p:spPr>
        <p:style>
          <a:lnRef idx="2">
            <a:schemeClr val="accent5"/>
          </a:lnRef>
          <a:fillRef idx="1">
            <a:schemeClr val="lt1"/>
          </a:fillRef>
          <a:effectRef idx="0">
            <a:schemeClr val="accent5"/>
          </a:effectRef>
          <a:fontRef idx="minor">
            <a:schemeClr val="dk1"/>
          </a:fontRef>
        </p:style>
        <p:txBody>
          <a:bodyPr wrap="square">
            <a:spAutoFit/>
          </a:bodyPr>
          <a:lstStyle/>
          <a:p>
            <a:pPr algn="ctr" eaLnBrk="0" hangingPunct="0">
              <a:defRPr/>
            </a:pPr>
            <a:r>
              <a:rPr lang="en-AU" sz="1600" b="1" dirty="0">
                <a:solidFill>
                  <a:schemeClr val="tx1"/>
                </a:solidFill>
                <a:latin typeface="Calibri" pitchFamily="34" charset="0"/>
              </a:rPr>
              <a:t>DISTRIBUTION SYSTEM</a:t>
            </a:r>
          </a:p>
        </p:txBody>
      </p:sp>
      <p:sp>
        <p:nvSpPr>
          <p:cNvPr id="75" name="TextBox 74"/>
          <p:cNvSpPr txBox="1"/>
          <p:nvPr/>
        </p:nvSpPr>
        <p:spPr>
          <a:xfrm>
            <a:off x="7407388" y="1626308"/>
            <a:ext cx="1194924" cy="40436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eaLnBrk="0" hangingPunct="0">
              <a:defRPr/>
            </a:pPr>
            <a:r>
              <a:rPr lang="en-AU" sz="1000" b="1" dirty="0">
                <a:latin typeface="Calibri" pitchFamily="34" charset="0"/>
              </a:rPr>
              <a:t>TREATED WATER STORAGE</a:t>
            </a:r>
          </a:p>
        </p:txBody>
      </p:sp>
      <p:cxnSp>
        <p:nvCxnSpPr>
          <p:cNvPr id="76" name="Elbow Connector 75"/>
          <p:cNvCxnSpPr>
            <a:stCxn id="75" idx="2"/>
            <a:endCxn id="74" idx="0"/>
          </p:cNvCxnSpPr>
          <p:nvPr/>
        </p:nvCxnSpPr>
        <p:spPr>
          <a:xfrm rot="5400000">
            <a:off x="6383097" y="1701488"/>
            <a:ext cx="1292567" cy="1950940"/>
          </a:xfrm>
          <a:prstGeom prst="bentConnector3">
            <a:avLst>
              <a:gd name="adj1" fmla="val 50000"/>
            </a:avLst>
          </a:prstGeom>
          <a:ln w="25400"/>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6662572" y="1826376"/>
            <a:ext cx="733616" cy="763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7793887" y="2090544"/>
            <a:ext cx="407020" cy="217736"/>
          </a:xfrm>
          <a:prstGeom prst="rect">
            <a:avLst/>
          </a:prstGeom>
          <a:solidFill>
            <a:schemeClr val="bg1"/>
          </a:solidFill>
          <a:ln w="38100">
            <a:solidFill>
              <a:srgbClr val="FF0000"/>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ctr" eaLnBrk="0" hangingPunct="0">
              <a:defRPr/>
            </a:pPr>
            <a:r>
              <a:rPr lang="en-AU" sz="800" b="1" dirty="0">
                <a:solidFill>
                  <a:srgbClr val="C00000"/>
                </a:solidFill>
                <a:latin typeface="Arial Black" panose="020B0A04020102020204" pitchFamily="34" charset="0"/>
              </a:rPr>
              <a:t>SP3</a:t>
            </a:r>
          </a:p>
        </p:txBody>
      </p:sp>
      <p:cxnSp>
        <p:nvCxnSpPr>
          <p:cNvPr id="79" name="Straight Arrow Connector 78"/>
          <p:cNvCxnSpPr/>
          <p:nvPr/>
        </p:nvCxnSpPr>
        <p:spPr>
          <a:xfrm flipV="1">
            <a:off x="1659278" y="1837959"/>
            <a:ext cx="464940" cy="1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Line 8"/>
          <p:cNvSpPr>
            <a:spLocks noChangeShapeType="1"/>
          </p:cNvSpPr>
          <p:nvPr/>
        </p:nvSpPr>
        <p:spPr bwMode="auto">
          <a:xfrm>
            <a:off x="145550" y="632864"/>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Tree>
    <p:extLst>
      <p:ext uri="{BB962C8B-B14F-4D97-AF65-F5344CB8AC3E}">
        <p14:creationId xmlns:p14="http://schemas.microsoft.com/office/powerpoint/2010/main" val="149448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fltVal val="0"/>
                                          </p:val>
                                        </p:tav>
                                        <p:tav tm="100000">
                                          <p:val>
                                            <p:strVal val="#ppt_w"/>
                                          </p:val>
                                        </p:tav>
                                      </p:tavLst>
                                    </p:anim>
                                    <p:anim calcmode="lin" valueType="num">
                                      <p:cBhvr>
                                        <p:cTn id="13" dur="500" fill="hold"/>
                                        <p:tgtEl>
                                          <p:spTgt spid="57"/>
                                        </p:tgtEl>
                                        <p:attrNameLst>
                                          <p:attrName>ppt_h</p:attrName>
                                        </p:attrNameLst>
                                      </p:cBhvr>
                                      <p:tavLst>
                                        <p:tav tm="0">
                                          <p:val>
                                            <p:fltVal val="0"/>
                                          </p:val>
                                        </p:tav>
                                        <p:tav tm="100000">
                                          <p:val>
                                            <p:strVal val="#ppt_h"/>
                                          </p:val>
                                        </p:tav>
                                      </p:tavLst>
                                    </p:anim>
                                    <p:animEffect transition="in" filter="fade">
                                      <p:cBhvr>
                                        <p:cTn id="14" dur="500"/>
                                        <p:tgtEl>
                                          <p:spTgt spid="5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p:cTn id="19" dur="500" fill="hold"/>
                                        <p:tgtEl>
                                          <p:spTgt spid="72"/>
                                        </p:tgtEl>
                                        <p:attrNameLst>
                                          <p:attrName>ppt_w</p:attrName>
                                        </p:attrNameLst>
                                      </p:cBhvr>
                                      <p:tavLst>
                                        <p:tav tm="0">
                                          <p:val>
                                            <p:fltVal val="0"/>
                                          </p:val>
                                        </p:tav>
                                        <p:tav tm="100000">
                                          <p:val>
                                            <p:strVal val="#ppt_w"/>
                                          </p:val>
                                        </p:tav>
                                      </p:tavLst>
                                    </p:anim>
                                    <p:anim calcmode="lin" valueType="num">
                                      <p:cBhvr>
                                        <p:cTn id="20" dur="500" fill="hold"/>
                                        <p:tgtEl>
                                          <p:spTgt spid="72"/>
                                        </p:tgtEl>
                                        <p:attrNameLst>
                                          <p:attrName>ppt_h</p:attrName>
                                        </p:attrNameLst>
                                      </p:cBhvr>
                                      <p:tavLst>
                                        <p:tav tm="0">
                                          <p:val>
                                            <p:fltVal val="0"/>
                                          </p:val>
                                        </p:tav>
                                        <p:tav tm="100000">
                                          <p:val>
                                            <p:strVal val="#ppt_h"/>
                                          </p:val>
                                        </p:tav>
                                      </p:tavLst>
                                    </p:anim>
                                    <p:animEffect transition="in" filter="fade">
                                      <p:cBhvr>
                                        <p:cTn id="21" dur="500"/>
                                        <p:tgtEl>
                                          <p:spTgt spid="7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8"/>
                                        </p:tgtEl>
                                        <p:attrNameLst>
                                          <p:attrName>style.visibility</p:attrName>
                                        </p:attrNameLst>
                                      </p:cBhvr>
                                      <p:to>
                                        <p:strVal val="visible"/>
                                      </p:to>
                                    </p:set>
                                    <p:anim calcmode="lin" valueType="num">
                                      <p:cBhvr>
                                        <p:cTn id="33" dur="500" fill="hold"/>
                                        <p:tgtEl>
                                          <p:spTgt spid="78"/>
                                        </p:tgtEl>
                                        <p:attrNameLst>
                                          <p:attrName>ppt_w</p:attrName>
                                        </p:attrNameLst>
                                      </p:cBhvr>
                                      <p:tavLst>
                                        <p:tav tm="0">
                                          <p:val>
                                            <p:fltVal val="0"/>
                                          </p:val>
                                        </p:tav>
                                        <p:tav tm="100000">
                                          <p:val>
                                            <p:strVal val="#ppt_w"/>
                                          </p:val>
                                        </p:tav>
                                      </p:tavLst>
                                    </p:anim>
                                    <p:anim calcmode="lin" valueType="num">
                                      <p:cBhvr>
                                        <p:cTn id="34" dur="500" fill="hold"/>
                                        <p:tgtEl>
                                          <p:spTgt spid="78"/>
                                        </p:tgtEl>
                                        <p:attrNameLst>
                                          <p:attrName>ppt_h</p:attrName>
                                        </p:attrNameLst>
                                      </p:cBhvr>
                                      <p:tavLst>
                                        <p:tav tm="0">
                                          <p:val>
                                            <p:fltVal val="0"/>
                                          </p:val>
                                        </p:tav>
                                        <p:tav tm="100000">
                                          <p:val>
                                            <p:strVal val="#ppt_h"/>
                                          </p:val>
                                        </p:tav>
                                      </p:tavLst>
                                    </p:anim>
                                    <p:animEffect transition="in" filter="fade">
                                      <p:cBhvr>
                                        <p:cTn id="35" dur="500"/>
                                        <p:tgtEl>
                                          <p:spTgt spid="7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p:cTn id="40" dur="500" fill="hold"/>
                                        <p:tgtEl>
                                          <p:spTgt spid="69"/>
                                        </p:tgtEl>
                                        <p:attrNameLst>
                                          <p:attrName>ppt_w</p:attrName>
                                        </p:attrNameLst>
                                      </p:cBhvr>
                                      <p:tavLst>
                                        <p:tav tm="0">
                                          <p:val>
                                            <p:fltVal val="0"/>
                                          </p:val>
                                        </p:tav>
                                        <p:tav tm="100000">
                                          <p:val>
                                            <p:strVal val="#ppt_w"/>
                                          </p:val>
                                        </p:tav>
                                      </p:tavLst>
                                    </p:anim>
                                    <p:anim calcmode="lin" valueType="num">
                                      <p:cBhvr>
                                        <p:cTn id="41" dur="500" fill="hold"/>
                                        <p:tgtEl>
                                          <p:spTgt spid="69"/>
                                        </p:tgtEl>
                                        <p:attrNameLst>
                                          <p:attrName>ppt_h</p:attrName>
                                        </p:attrNameLst>
                                      </p:cBhvr>
                                      <p:tavLst>
                                        <p:tav tm="0">
                                          <p:val>
                                            <p:fltVal val="0"/>
                                          </p:val>
                                        </p:tav>
                                        <p:tav tm="100000">
                                          <p:val>
                                            <p:strVal val="#ppt_h"/>
                                          </p:val>
                                        </p:tav>
                                      </p:tavLst>
                                    </p:anim>
                                    <p:animEffect transition="in" filter="fade">
                                      <p:cBhvr>
                                        <p:cTn id="42" dur="500"/>
                                        <p:tgtEl>
                                          <p:spTgt spid="6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p:cTn id="47" dur="500" fill="hold"/>
                                        <p:tgtEl>
                                          <p:spTgt spid="65"/>
                                        </p:tgtEl>
                                        <p:attrNameLst>
                                          <p:attrName>ppt_w</p:attrName>
                                        </p:attrNameLst>
                                      </p:cBhvr>
                                      <p:tavLst>
                                        <p:tav tm="0">
                                          <p:val>
                                            <p:fltVal val="0"/>
                                          </p:val>
                                        </p:tav>
                                        <p:tav tm="100000">
                                          <p:val>
                                            <p:strVal val="#ppt_w"/>
                                          </p:val>
                                        </p:tav>
                                      </p:tavLst>
                                    </p:anim>
                                    <p:anim calcmode="lin" valueType="num">
                                      <p:cBhvr>
                                        <p:cTn id="48" dur="500" fill="hold"/>
                                        <p:tgtEl>
                                          <p:spTgt spid="65"/>
                                        </p:tgtEl>
                                        <p:attrNameLst>
                                          <p:attrName>ppt_h</p:attrName>
                                        </p:attrNameLst>
                                      </p:cBhvr>
                                      <p:tavLst>
                                        <p:tav tm="0">
                                          <p:val>
                                            <p:fltVal val="0"/>
                                          </p:val>
                                        </p:tav>
                                        <p:tav tm="100000">
                                          <p:val>
                                            <p:strVal val="#ppt_h"/>
                                          </p:val>
                                        </p:tav>
                                      </p:tavLst>
                                    </p:anim>
                                    <p:animEffect transition="in" filter="fade">
                                      <p:cBhvr>
                                        <p:cTn id="49" dur="500"/>
                                        <p:tgtEl>
                                          <p:spTgt spid="6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 calcmode="lin" valueType="num">
                                      <p:cBhvr>
                                        <p:cTn id="52" dur="500" fill="hold"/>
                                        <p:tgtEl>
                                          <p:spTgt spid="64"/>
                                        </p:tgtEl>
                                        <p:attrNameLst>
                                          <p:attrName>ppt_w</p:attrName>
                                        </p:attrNameLst>
                                      </p:cBhvr>
                                      <p:tavLst>
                                        <p:tav tm="0">
                                          <p:val>
                                            <p:fltVal val="0"/>
                                          </p:val>
                                        </p:tav>
                                        <p:tav tm="100000">
                                          <p:val>
                                            <p:strVal val="#ppt_w"/>
                                          </p:val>
                                        </p:tav>
                                      </p:tavLst>
                                    </p:anim>
                                    <p:anim calcmode="lin" valueType="num">
                                      <p:cBhvr>
                                        <p:cTn id="53" dur="500" fill="hold"/>
                                        <p:tgtEl>
                                          <p:spTgt spid="64"/>
                                        </p:tgtEl>
                                        <p:attrNameLst>
                                          <p:attrName>ppt_h</p:attrName>
                                        </p:attrNameLst>
                                      </p:cBhvr>
                                      <p:tavLst>
                                        <p:tav tm="0">
                                          <p:val>
                                            <p:fltVal val="0"/>
                                          </p:val>
                                        </p:tav>
                                        <p:tav tm="100000">
                                          <p:val>
                                            <p:strVal val="#ppt_h"/>
                                          </p:val>
                                        </p:tav>
                                      </p:tavLst>
                                    </p:anim>
                                    <p:animEffect transition="in" filter="fade">
                                      <p:cBhvr>
                                        <p:cTn id="54" dur="500"/>
                                        <p:tgtEl>
                                          <p:spTgt spid="6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p:cTn id="62" dur="500" fill="hold"/>
                                        <p:tgtEl>
                                          <p:spTgt spid="66"/>
                                        </p:tgtEl>
                                        <p:attrNameLst>
                                          <p:attrName>ppt_w</p:attrName>
                                        </p:attrNameLst>
                                      </p:cBhvr>
                                      <p:tavLst>
                                        <p:tav tm="0">
                                          <p:val>
                                            <p:fltVal val="0"/>
                                          </p:val>
                                        </p:tav>
                                        <p:tav tm="100000">
                                          <p:val>
                                            <p:strVal val="#ppt_w"/>
                                          </p:val>
                                        </p:tav>
                                      </p:tavLst>
                                    </p:anim>
                                    <p:anim calcmode="lin" valueType="num">
                                      <p:cBhvr>
                                        <p:cTn id="63" dur="500" fill="hold"/>
                                        <p:tgtEl>
                                          <p:spTgt spid="66"/>
                                        </p:tgtEl>
                                        <p:attrNameLst>
                                          <p:attrName>ppt_h</p:attrName>
                                        </p:attrNameLst>
                                      </p:cBhvr>
                                      <p:tavLst>
                                        <p:tav tm="0">
                                          <p:val>
                                            <p:fltVal val="0"/>
                                          </p:val>
                                        </p:tav>
                                        <p:tav tm="100000">
                                          <p:val>
                                            <p:strVal val="#ppt_h"/>
                                          </p:val>
                                        </p:tav>
                                      </p:tavLst>
                                    </p:anim>
                                    <p:animEffect transition="in" filter="fade">
                                      <p:cBhvr>
                                        <p:cTn id="64" dur="500"/>
                                        <p:tgtEl>
                                          <p:spTgt spid="6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p:cTn id="67" dur="500" fill="hold"/>
                                        <p:tgtEl>
                                          <p:spTgt spid="68"/>
                                        </p:tgtEl>
                                        <p:attrNameLst>
                                          <p:attrName>ppt_w</p:attrName>
                                        </p:attrNameLst>
                                      </p:cBhvr>
                                      <p:tavLst>
                                        <p:tav tm="0">
                                          <p:val>
                                            <p:fltVal val="0"/>
                                          </p:val>
                                        </p:tav>
                                        <p:tav tm="100000">
                                          <p:val>
                                            <p:strVal val="#ppt_w"/>
                                          </p:val>
                                        </p:tav>
                                      </p:tavLst>
                                    </p:anim>
                                    <p:anim calcmode="lin" valueType="num">
                                      <p:cBhvr>
                                        <p:cTn id="68" dur="500" fill="hold"/>
                                        <p:tgtEl>
                                          <p:spTgt spid="68"/>
                                        </p:tgtEl>
                                        <p:attrNameLst>
                                          <p:attrName>ppt_h</p:attrName>
                                        </p:attrNameLst>
                                      </p:cBhvr>
                                      <p:tavLst>
                                        <p:tav tm="0">
                                          <p:val>
                                            <p:fltVal val="0"/>
                                          </p:val>
                                        </p:tav>
                                        <p:tav tm="100000">
                                          <p:val>
                                            <p:strVal val="#ppt_h"/>
                                          </p:val>
                                        </p:tav>
                                      </p:tavLst>
                                    </p:anim>
                                    <p:animEffect transition="in" filter="fade">
                                      <p:cBhvr>
                                        <p:cTn id="69" dur="500"/>
                                        <p:tgtEl>
                                          <p:spTgt spid="6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0"/>
                                        </p:tgtEl>
                                        <p:attrNameLst>
                                          <p:attrName>style.visibility</p:attrName>
                                        </p:attrNameLst>
                                      </p:cBhvr>
                                      <p:to>
                                        <p:strVal val="visible"/>
                                      </p:to>
                                    </p:set>
                                    <p:anim calcmode="lin" valueType="num">
                                      <p:cBhvr>
                                        <p:cTn id="72" dur="500" fill="hold"/>
                                        <p:tgtEl>
                                          <p:spTgt spid="70"/>
                                        </p:tgtEl>
                                        <p:attrNameLst>
                                          <p:attrName>ppt_w</p:attrName>
                                        </p:attrNameLst>
                                      </p:cBhvr>
                                      <p:tavLst>
                                        <p:tav tm="0">
                                          <p:val>
                                            <p:fltVal val="0"/>
                                          </p:val>
                                        </p:tav>
                                        <p:tav tm="100000">
                                          <p:val>
                                            <p:strVal val="#ppt_w"/>
                                          </p:val>
                                        </p:tav>
                                      </p:tavLst>
                                    </p:anim>
                                    <p:anim calcmode="lin" valueType="num">
                                      <p:cBhvr>
                                        <p:cTn id="73" dur="500" fill="hold"/>
                                        <p:tgtEl>
                                          <p:spTgt spid="70"/>
                                        </p:tgtEl>
                                        <p:attrNameLst>
                                          <p:attrName>ppt_h</p:attrName>
                                        </p:attrNameLst>
                                      </p:cBhvr>
                                      <p:tavLst>
                                        <p:tav tm="0">
                                          <p:val>
                                            <p:fltVal val="0"/>
                                          </p:val>
                                        </p:tav>
                                        <p:tav tm="100000">
                                          <p:val>
                                            <p:strVal val="#ppt_h"/>
                                          </p:val>
                                        </p:tav>
                                      </p:tavLst>
                                    </p:anim>
                                    <p:animEffect transition="in" filter="fade">
                                      <p:cBhvr>
                                        <p:cTn id="7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4" grpId="0" animBg="1"/>
      <p:bldP spid="65" grpId="0" animBg="1"/>
      <p:bldP spid="66" grpId="0" animBg="1"/>
      <p:bldP spid="67" grpId="0" animBg="1"/>
      <p:bldP spid="68" grpId="0" animBg="1"/>
      <p:bldP spid="69" grpId="0" animBg="1"/>
      <p:bldP spid="70" grpId="0" animBg="1"/>
      <p:bldP spid="71" grpId="0" animBg="1"/>
      <p:bldP spid="72" grpId="0" animBg="1"/>
      <p:bldP spid="78"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111"/>
            <a:ext cx="9144000" cy="6829778"/>
          </a:xfrm>
          <a:prstGeom prst="rect">
            <a:avLst/>
          </a:prstGeom>
        </p:spPr>
      </p:pic>
      <p:sp>
        <p:nvSpPr>
          <p:cNvPr id="13" name="Rectangle 12"/>
          <p:cNvSpPr/>
          <p:nvPr/>
        </p:nvSpPr>
        <p:spPr>
          <a:xfrm>
            <a:off x="-28044" y="14111"/>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solidFill>
                <a:prstClr val="white"/>
              </a:solidFill>
            </a:endParaRPr>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rgbClr val="5B9BD5">
                    <a:lumMod val="75000"/>
                  </a:srgbClr>
                </a:solidFill>
                <a:latin typeface="Arial"/>
              </a:rPr>
              <a:t>Chorine monitoring</a:t>
            </a:r>
          </a:p>
        </p:txBody>
      </p:sp>
      <p:sp>
        <p:nvSpPr>
          <p:cNvPr id="7" name="Rectangle 6"/>
          <p:cNvSpPr>
            <a:spLocks noChangeArrowheads="1"/>
          </p:cNvSpPr>
          <p:nvPr/>
        </p:nvSpPr>
        <p:spPr bwMode="auto">
          <a:xfrm>
            <a:off x="90485" y="1070851"/>
            <a:ext cx="8661630" cy="5470525"/>
          </a:xfrm>
          <a:prstGeom prst="rect">
            <a:avLst/>
          </a:prstGeom>
          <a:noFill/>
          <a:ln w="9525">
            <a:noFill/>
            <a:miter lim="800000"/>
            <a:headEnd/>
            <a:tailEnd/>
          </a:ln>
        </p:spPr>
        <p:txBody>
          <a:bodyPr/>
          <a:lstStyle/>
          <a:p>
            <a:pPr algn="ctr">
              <a:spcBef>
                <a:spcPct val="20000"/>
              </a:spcBef>
              <a:buClr>
                <a:srgbClr val="000514"/>
              </a:buClr>
              <a:buSzPct val="70000"/>
              <a:defRPr/>
            </a:pPr>
            <a:r>
              <a:rPr lang="en-IE" sz="2600" b="1" dirty="0">
                <a:solidFill>
                  <a:srgbClr val="FF0000"/>
                </a:solidFill>
              </a:rPr>
              <a:t>Feedback of data from chlorine operational monitoring is essential to ensure that the chlorine dose is being optimized</a:t>
            </a:r>
          </a:p>
          <a:p>
            <a:pPr>
              <a:spcBef>
                <a:spcPct val="20000"/>
              </a:spcBef>
              <a:buClr>
                <a:srgbClr val="000514"/>
              </a:buClr>
              <a:buSzPct val="70000"/>
              <a:defRPr/>
            </a:pPr>
            <a:endParaRPr lang="en-IE" sz="2400" b="1" dirty="0">
              <a:solidFill>
                <a:prstClr val="black"/>
              </a:solidFill>
            </a:endParaRPr>
          </a:p>
          <a:p>
            <a:pPr lvl="1">
              <a:spcBef>
                <a:spcPct val="20000"/>
              </a:spcBef>
              <a:buClr>
                <a:srgbClr val="000514"/>
              </a:buClr>
              <a:buSzPct val="70000"/>
              <a:defRPr/>
            </a:pPr>
            <a:r>
              <a:rPr lang="en-IE" sz="2200" b="1" i="1" dirty="0">
                <a:solidFill>
                  <a:prstClr val="black"/>
                </a:solidFill>
              </a:rPr>
              <a:t>Chlorine operational monitoring data will indicate if:</a:t>
            </a:r>
          </a:p>
          <a:p>
            <a:pPr lvl="1">
              <a:spcBef>
                <a:spcPct val="20000"/>
              </a:spcBef>
              <a:buClr>
                <a:srgbClr val="000514"/>
              </a:buClr>
              <a:buSzPct val="70000"/>
              <a:defRPr/>
            </a:pPr>
            <a:endParaRPr lang="en-IE" sz="2200" b="1" i="1" dirty="0">
              <a:solidFill>
                <a:prstClr val="black"/>
              </a:solidFill>
            </a:endParaRPr>
          </a:p>
          <a:p>
            <a:pPr marL="1257300" lvl="2" indent="-342900">
              <a:spcBef>
                <a:spcPct val="20000"/>
              </a:spcBef>
              <a:buClr>
                <a:srgbClr val="000514"/>
              </a:buClr>
              <a:buSzPct val="70000"/>
              <a:buFont typeface="Symbol" panose="05050102010706020507" pitchFamily="18" charset="2"/>
              <a:buChar char="Þ"/>
              <a:defRPr/>
            </a:pPr>
            <a:r>
              <a:rPr lang="en-IE" sz="2000" b="1" dirty="0">
                <a:solidFill>
                  <a:prstClr val="black"/>
                </a:solidFill>
              </a:rPr>
              <a:t>Chlorine dose at the water treatment plant needs to be optimized</a:t>
            </a:r>
          </a:p>
          <a:p>
            <a:pPr marL="1257300" lvl="2" indent="-342900">
              <a:spcBef>
                <a:spcPct val="20000"/>
              </a:spcBef>
              <a:buClr>
                <a:srgbClr val="000514"/>
              </a:buClr>
              <a:buSzPct val="70000"/>
              <a:buFont typeface="Symbol" panose="05050102010706020507" pitchFamily="18" charset="2"/>
              <a:buChar char="Þ"/>
              <a:defRPr/>
            </a:pPr>
            <a:endParaRPr lang="en-IE" sz="2000" b="1" dirty="0">
              <a:solidFill>
                <a:prstClr val="black"/>
              </a:solidFill>
            </a:endParaRPr>
          </a:p>
          <a:p>
            <a:pPr marL="1257300" lvl="2" indent="-342900">
              <a:spcBef>
                <a:spcPct val="20000"/>
              </a:spcBef>
              <a:buClr>
                <a:srgbClr val="000514"/>
              </a:buClr>
              <a:buSzPct val="70000"/>
              <a:buFont typeface="Symbol" panose="05050102010706020507" pitchFamily="18" charset="2"/>
              <a:buChar char="Þ"/>
              <a:defRPr/>
            </a:pPr>
            <a:r>
              <a:rPr lang="en-IE" sz="2000" b="1" dirty="0">
                <a:solidFill>
                  <a:prstClr val="black"/>
                </a:solidFill>
              </a:rPr>
              <a:t>Potential changes in raw/treated water quality</a:t>
            </a:r>
          </a:p>
          <a:p>
            <a:pPr marL="1257300" lvl="2" indent="-342900">
              <a:spcBef>
                <a:spcPct val="20000"/>
              </a:spcBef>
              <a:buClr>
                <a:srgbClr val="000514"/>
              </a:buClr>
              <a:buSzPct val="70000"/>
              <a:buFont typeface="Symbol" panose="05050102010706020507" pitchFamily="18" charset="2"/>
              <a:buChar char="Þ"/>
              <a:defRPr/>
            </a:pPr>
            <a:endParaRPr lang="en-IE" sz="2000" b="1" dirty="0">
              <a:solidFill>
                <a:prstClr val="black"/>
              </a:solidFill>
            </a:endParaRPr>
          </a:p>
          <a:p>
            <a:pPr marL="1257300" lvl="2" indent="-342900">
              <a:spcBef>
                <a:spcPct val="20000"/>
              </a:spcBef>
              <a:buClr>
                <a:srgbClr val="000514"/>
              </a:buClr>
              <a:buSzPct val="70000"/>
              <a:buFont typeface="Symbol" panose="05050102010706020507" pitchFamily="18" charset="2"/>
              <a:buChar char="Þ"/>
              <a:defRPr/>
            </a:pPr>
            <a:r>
              <a:rPr lang="en-IE" sz="2000" b="1" dirty="0">
                <a:solidFill>
                  <a:prstClr val="black"/>
                </a:solidFill>
              </a:rPr>
              <a:t>Potential presence of contamination in storage or distribution </a:t>
            </a:r>
          </a:p>
          <a:p>
            <a:pPr marL="1257300" lvl="2" indent="-342900">
              <a:spcBef>
                <a:spcPct val="20000"/>
              </a:spcBef>
              <a:buClr>
                <a:srgbClr val="000514"/>
              </a:buClr>
              <a:buSzPct val="70000"/>
              <a:buFont typeface="Symbol" panose="05050102010706020507" pitchFamily="18" charset="2"/>
              <a:buChar char="Þ"/>
              <a:defRPr/>
            </a:pPr>
            <a:endParaRPr lang="en-IE" sz="2000" b="1" dirty="0">
              <a:solidFill>
                <a:prstClr val="black"/>
              </a:solidFill>
            </a:endParaRPr>
          </a:p>
          <a:p>
            <a:pPr marL="1257300" lvl="2" indent="-342900">
              <a:spcBef>
                <a:spcPct val="20000"/>
              </a:spcBef>
              <a:buClr>
                <a:srgbClr val="000514"/>
              </a:buClr>
              <a:buSzPct val="70000"/>
              <a:buFont typeface="Symbol" panose="05050102010706020507" pitchFamily="18" charset="2"/>
              <a:buChar char="Þ"/>
              <a:defRPr/>
            </a:pPr>
            <a:r>
              <a:rPr lang="en-IE" sz="2000" b="1" dirty="0">
                <a:solidFill>
                  <a:prstClr val="black"/>
                </a:solidFill>
              </a:rPr>
              <a:t>Likelihood of recontamination during delivery to consumer</a:t>
            </a:r>
          </a:p>
          <a:p>
            <a:pPr marL="800100" lvl="1" indent="-342900">
              <a:spcBef>
                <a:spcPct val="20000"/>
              </a:spcBef>
              <a:buClr>
                <a:srgbClr val="000514"/>
              </a:buClr>
              <a:buSzPct val="70000"/>
              <a:buFont typeface="Symbol" panose="05050102010706020507" pitchFamily="18" charset="2"/>
              <a:buChar char="Þ"/>
              <a:defRPr/>
            </a:pPr>
            <a:endParaRPr lang="en-IE" sz="2000" b="1" dirty="0">
              <a:solidFill>
                <a:prstClr val="black"/>
              </a:solidFill>
            </a:endParaRPr>
          </a:p>
        </p:txBody>
      </p:sp>
    </p:spTree>
    <p:extLst>
      <p:ext uri="{BB962C8B-B14F-4D97-AF65-F5344CB8AC3E}">
        <p14:creationId xmlns:p14="http://schemas.microsoft.com/office/powerpoint/2010/main" val="8725677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1" y="428"/>
            <a:ext cx="9142857" cy="6857143"/>
          </a:xfrm>
          <a:prstGeom prst="rect">
            <a:avLst/>
          </a:prstGeom>
        </p:spPr>
      </p:pic>
      <p:sp>
        <p:nvSpPr>
          <p:cNvPr id="7" name="Rectangle 6"/>
          <p:cNvSpPr/>
          <p:nvPr/>
        </p:nvSpPr>
        <p:spPr>
          <a:xfrm>
            <a:off x="-24227" y="-23091"/>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4" name="Rectangle 3"/>
          <p:cNvSpPr>
            <a:spLocks noChangeArrowheads="1"/>
          </p:cNvSpPr>
          <p:nvPr/>
        </p:nvSpPr>
        <p:spPr bwMode="auto">
          <a:xfrm>
            <a:off x="275392" y="811357"/>
            <a:ext cx="7345363"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AU" altLang="en-US" sz="2400" b="1" i="1" dirty="0">
                <a:solidFill>
                  <a:srgbClr val="B2B2B2"/>
                </a:solidFill>
              </a:rPr>
              <a:t>Part 2. Practical Chlorination</a:t>
            </a:r>
            <a:endParaRPr lang="en-IE" altLang="en-US" sz="1600" b="1" dirty="0">
              <a:solidFill>
                <a:srgbClr val="B2B2B2"/>
              </a:solidFill>
            </a:endParaRPr>
          </a:p>
          <a:p>
            <a:pPr marL="742932" lvl="1" indent="-285744">
              <a:spcBef>
                <a:spcPct val="20000"/>
              </a:spcBef>
              <a:buClr>
                <a:srgbClr val="000514"/>
              </a:buClr>
              <a:buSzPct val="70000"/>
              <a:buFont typeface="Arial" panose="020B0604020202020204" pitchFamily="34" charset="0"/>
              <a:buChar char="•"/>
              <a:defRPr/>
            </a:pPr>
            <a:endParaRPr lang="en-IE" altLang="en-US" sz="1600" b="1" dirty="0">
              <a:solidFill>
                <a:srgbClr val="B2B2B2"/>
              </a:solidFill>
            </a:endParaRP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Safe handling and storage of chlorine</a:t>
            </a:r>
          </a:p>
          <a:p>
            <a:pPr marL="742932" lvl="1" indent="-285744">
              <a:spcBef>
                <a:spcPct val="20000"/>
              </a:spcBef>
              <a:buClr>
                <a:srgbClr val="000514"/>
              </a:buClr>
              <a:buSzPct val="70000"/>
              <a:buFont typeface="Arial" panose="020B0604020202020204" pitchFamily="34" charset="0"/>
              <a:buChar char="•"/>
              <a:defRPr/>
            </a:pPr>
            <a:endParaRPr lang="en-IE" altLang="en-US" sz="1600" b="1" dirty="0">
              <a:solidFill>
                <a:srgbClr val="B2B2B2"/>
              </a:solidFill>
            </a:endParaRP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Chlorine liquid dosing systems</a:t>
            </a:r>
          </a:p>
          <a:p>
            <a:pPr marL="742932" lvl="1" indent="-285744">
              <a:spcBef>
                <a:spcPct val="20000"/>
              </a:spcBef>
              <a:buClr>
                <a:srgbClr val="000514"/>
              </a:buClr>
              <a:buSzPct val="70000"/>
              <a:buFont typeface="Arial" panose="020B0604020202020204" pitchFamily="34" charset="0"/>
              <a:buChar char="•"/>
              <a:defRPr/>
            </a:pPr>
            <a:endParaRPr lang="en-IE" altLang="en-US" sz="1600" b="1" dirty="0">
              <a:solidFill>
                <a:srgbClr val="B2B2B2"/>
              </a:solidFill>
            </a:endParaRP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Chlorine dosing calculations</a:t>
            </a:r>
          </a:p>
          <a:p>
            <a:pPr marL="1200138" lvl="2" indent="-285750">
              <a:spcBef>
                <a:spcPct val="20000"/>
              </a:spcBef>
              <a:buClr>
                <a:srgbClr val="000514"/>
              </a:buClr>
              <a:buSzPct val="70000"/>
              <a:buFontTx/>
              <a:buChar char="-"/>
              <a:defRPr/>
            </a:pPr>
            <a:r>
              <a:rPr lang="en-IE" altLang="en-US" sz="1600" i="1" dirty="0">
                <a:solidFill>
                  <a:srgbClr val="B2B2B2"/>
                </a:solidFill>
              </a:rPr>
              <a:t>How to calculate the chlorine demand</a:t>
            </a:r>
          </a:p>
          <a:p>
            <a:pPr marL="1200138" lvl="2" indent="-285750">
              <a:spcBef>
                <a:spcPct val="20000"/>
              </a:spcBef>
              <a:buClr>
                <a:srgbClr val="000514"/>
              </a:buClr>
              <a:buSzPct val="70000"/>
              <a:buFontTx/>
              <a:buChar char="-"/>
              <a:defRPr/>
            </a:pPr>
            <a:r>
              <a:rPr lang="en-IE" altLang="en-US" sz="1600" i="1" dirty="0">
                <a:solidFill>
                  <a:srgbClr val="B2B2B2"/>
                </a:solidFill>
              </a:rPr>
              <a:t>How to calculate the Ct value </a:t>
            </a:r>
          </a:p>
          <a:p>
            <a:pPr marL="1200138" lvl="2" indent="-285750">
              <a:spcBef>
                <a:spcPct val="20000"/>
              </a:spcBef>
              <a:buClr>
                <a:srgbClr val="000514"/>
              </a:buClr>
              <a:buSzPct val="70000"/>
              <a:buFontTx/>
              <a:buChar char="-"/>
              <a:defRPr/>
            </a:pPr>
            <a:r>
              <a:rPr lang="en-IE" altLang="en-US" sz="1600" i="1" dirty="0">
                <a:solidFill>
                  <a:srgbClr val="B2B2B2"/>
                </a:solidFill>
              </a:rPr>
              <a:t>How to calculate the required chlorine dose</a:t>
            </a:r>
          </a:p>
          <a:p>
            <a:pPr marL="1200138" lvl="2" indent="-285750">
              <a:spcBef>
                <a:spcPct val="20000"/>
              </a:spcBef>
              <a:buClr>
                <a:srgbClr val="000514"/>
              </a:buClr>
              <a:buSzPct val="70000"/>
              <a:buFontTx/>
              <a:buChar char="-"/>
              <a:defRPr/>
            </a:pPr>
            <a:r>
              <a:rPr lang="en-IE" altLang="en-US" sz="1600" i="1" dirty="0">
                <a:solidFill>
                  <a:srgbClr val="B2B2B2"/>
                </a:solidFill>
              </a:rPr>
              <a:t>How to calculate the amount of chlorine powder required to make a chlorine liquid solution</a:t>
            </a:r>
          </a:p>
          <a:p>
            <a:pPr marL="1200138" lvl="2" indent="-285750">
              <a:spcBef>
                <a:spcPct val="20000"/>
              </a:spcBef>
              <a:buClr>
                <a:srgbClr val="000514"/>
              </a:buClr>
              <a:buSzPct val="70000"/>
              <a:buFontTx/>
              <a:buChar char="-"/>
              <a:defRPr/>
            </a:pPr>
            <a:r>
              <a:rPr lang="en-IE" altLang="en-US" sz="1600" i="1" dirty="0">
                <a:solidFill>
                  <a:srgbClr val="B2B2B2"/>
                </a:solidFill>
              </a:rPr>
              <a:t>How to calculate the chlorine dose rate</a:t>
            </a:r>
          </a:p>
          <a:p>
            <a:pPr marL="742932" lvl="1" indent="-285744">
              <a:spcBef>
                <a:spcPct val="20000"/>
              </a:spcBef>
              <a:buClr>
                <a:srgbClr val="000514"/>
              </a:buClr>
              <a:buSzPct val="70000"/>
              <a:buFont typeface="Arial" panose="020B0604020202020204" pitchFamily="34" charset="0"/>
              <a:buChar char="•"/>
              <a:defRPr/>
            </a:pPr>
            <a:endParaRPr lang="en-IE" altLang="en-US" sz="1600" b="1" dirty="0">
              <a:solidFill>
                <a:srgbClr val="B2B2B2"/>
              </a:solidFill>
            </a:endParaRP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Developing standard operating procedures</a:t>
            </a:r>
          </a:p>
          <a:p>
            <a:pPr marL="742932" lvl="1" indent="-285744">
              <a:spcBef>
                <a:spcPct val="20000"/>
              </a:spcBef>
              <a:buClr>
                <a:srgbClr val="000514"/>
              </a:buClr>
              <a:buSzPct val="70000"/>
              <a:buFont typeface="Arial" panose="020B0604020202020204" pitchFamily="34" charset="0"/>
              <a:buChar char="•"/>
              <a:defRPr/>
            </a:pPr>
            <a:endParaRPr lang="en-IE" altLang="en-US" sz="1600" b="1" dirty="0">
              <a:solidFill>
                <a:srgbClr val="B2B2B2"/>
              </a:solidFill>
            </a:endParaRP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Chlorine monitoring</a:t>
            </a:r>
          </a:p>
          <a:p>
            <a:pPr marL="742932" lvl="1" indent="-285744">
              <a:spcBef>
                <a:spcPct val="20000"/>
              </a:spcBef>
              <a:buClr>
                <a:srgbClr val="000514"/>
              </a:buClr>
              <a:buSzPct val="70000"/>
              <a:buFont typeface="Arial" panose="020B0604020202020204" pitchFamily="34" charset="0"/>
              <a:buChar char="•"/>
              <a:defRPr/>
            </a:pPr>
            <a:endParaRPr lang="en-IE" altLang="en-US" sz="1600" b="1" i="1" dirty="0"/>
          </a:p>
          <a:p>
            <a:pPr indent="-12">
              <a:spcBef>
                <a:spcPct val="20000"/>
              </a:spcBef>
              <a:buClr>
                <a:srgbClr val="000514"/>
              </a:buClr>
              <a:buSzPct val="70000"/>
              <a:defRPr/>
            </a:pPr>
            <a:r>
              <a:rPr lang="en-IE" altLang="en-US" sz="2400" b="1" i="1" dirty="0"/>
              <a:t>General Summary</a:t>
            </a:r>
            <a:endParaRPr lang="en-IE" altLang="en-US" sz="2400" b="1" dirty="0"/>
          </a:p>
          <a:p>
            <a:pPr marL="742932" lvl="1" indent="-285744">
              <a:spcBef>
                <a:spcPct val="20000"/>
              </a:spcBef>
              <a:buClr>
                <a:srgbClr val="000514"/>
              </a:buClr>
              <a:buSzPct val="70000"/>
              <a:buFont typeface="Arial" panose="020B0604020202020204" pitchFamily="34" charset="0"/>
              <a:buChar char="•"/>
              <a:defRPr/>
            </a:pPr>
            <a:endParaRPr lang="en-IE" altLang="en-US" sz="1600" b="1" dirty="0"/>
          </a:p>
          <a:p>
            <a:pPr marL="711182" indent="-711182">
              <a:spcBef>
                <a:spcPct val="20000"/>
              </a:spcBef>
              <a:buClr>
                <a:srgbClr val="000514"/>
              </a:buClr>
              <a:buSzPct val="70000"/>
              <a:defRPr/>
            </a:pPr>
            <a:endParaRPr lang="en-IE" altLang="en-US" sz="500" i="1" dirty="0"/>
          </a:p>
          <a:p>
            <a:pPr marL="1168371" lvl="1" indent="-711182">
              <a:spcBef>
                <a:spcPct val="20000"/>
              </a:spcBef>
              <a:buClr>
                <a:srgbClr val="000514"/>
              </a:buClr>
              <a:buSzPct val="70000"/>
              <a:defRPr/>
            </a:pPr>
            <a:endParaRPr lang="en-IE" altLang="en-US" sz="1600" dirty="0"/>
          </a:p>
        </p:txBody>
      </p:sp>
      <p:sp>
        <p:nvSpPr>
          <p:cNvPr id="8" name="Rectangle 2"/>
          <p:cNvSpPr>
            <a:spLocks noChangeArrowheads="1"/>
          </p:cNvSpPr>
          <p:nvPr/>
        </p:nvSpPr>
        <p:spPr bwMode="auto">
          <a:xfrm>
            <a:off x="167008" y="22662"/>
            <a:ext cx="5976939" cy="584775"/>
          </a:xfrm>
          <a:prstGeom prst="rect">
            <a:avLst/>
          </a:prstGeom>
          <a:noFill/>
          <a:ln w="9525">
            <a:noFill/>
            <a:miter lim="800000"/>
            <a:headEnd/>
            <a:tailEnd/>
          </a:ln>
        </p:spPr>
        <p:txBody>
          <a:bodyPr>
            <a:spAutoFit/>
          </a:bodyPr>
          <a:lstStyle/>
          <a:p>
            <a:pPr eaLnBrk="0" hangingPunct="0">
              <a:defRPr/>
            </a:pPr>
            <a:r>
              <a:rPr lang="en-US" altLang="en-US" sz="3200" dirty="0">
                <a:solidFill>
                  <a:schemeClr val="accent1">
                    <a:lumMod val="75000"/>
                  </a:schemeClr>
                </a:solidFill>
              </a:rPr>
              <a:t> </a:t>
            </a:r>
            <a:r>
              <a:rPr lang="en-US" altLang="en-US" sz="3200" b="1" dirty="0">
                <a:solidFill>
                  <a:schemeClr val="accent1">
                    <a:lumMod val="75000"/>
                  </a:schemeClr>
                </a:solidFill>
              </a:rPr>
              <a:t>Contents</a:t>
            </a:r>
          </a:p>
        </p:txBody>
      </p:sp>
      <p:sp>
        <p:nvSpPr>
          <p:cNvPr id="9" name="Line 4"/>
          <p:cNvSpPr>
            <a:spLocks noChangeShapeType="1"/>
          </p:cNvSpPr>
          <p:nvPr/>
        </p:nvSpPr>
        <p:spPr bwMode="auto">
          <a:xfrm>
            <a:off x="-48451" y="598708"/>
            <a:ext cx="8628339" cy="8513"/>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126</a:t>
            </a:fld>
            <a:endParaRPr lang="en-IE" sz="800" dirty="0"/>
          </a:p>
        </p:txBody>
      </p:sp>
    </p:spTree>
    <p:extLst>
      <p:ext uri="{BB962C8B-B14F-4D97-AF65-F5344CB8AC3E}">
        <p14:creationId xmlns:p14="http://schemas.microsoft.com/office/powerpoint/2010/main" val="10454546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80228" name="Text Box 5"/>
          <p:cNvSpPr txBox="1">
            <a:spLocks noChangeArrowheads="1"/>
          </p:cNvSpPr>
          <p:nvPr/>
        </p:nvSpPr>
        <p:spPr bwMode="auto">
          <a:xfrm>
            <a:off x="3563938" y="6673850"/>
            <a:ext cx="15128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r>
              <a:rPr lang="en-AU" altLang="en-US" sz="800" dirty="0">
                <a:solidFill>
                  <a:srgbClr val="B2B2B2"/>
                </a:solidFill>
                <a:latin typeface="Tahoma" panose="020B0604030504040204" pitchFamily="34" charset="0"/>
              </a:rPr>
              <a:t>www.egwater.vic.gov.au</a:t>
            </a:r>
          </a:p>
        </p:txBody>
      </p:sp>
      <p:sp>
        <p:nvSpPr>
          <p:cNvPr id="180229" name="Text Box 6"/>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fld id="{8B7AF80D-BCAF-4BE2-88FF-CE79BDBC0D3E}" type="datetime1">
              <a:rPr lang="en-AU" altLang="en-US" sz="800">
                <a:solidFill>
                  <a:srgbClr val="B2B2B2"/>
                </a:solidFill>
                <a:latin typeface="Tahoma" panose="020B0604030504040204" pitchFamily="34" charset="0"/>
              </a:rPr>
              <a:pPr>
                <a:spcBef>
                  <a:spcPct val="50000"/>
                </a:spcBef>
              </a:pPr>
              <a:t>4/01/2024</a:t>
            </a:fld>
            <a:endParaRPr lang="en-AU" altLang="en-US" sz="800" dirty="0">
              <a:solidFill>
                <a:srgbClr val="B2B2B2"/>
              </a:solidFill>
              <a:latin typeface="Tahoma" panose="020B0604030504040204" pitchFamily="34" charset="0"/>
            </a:endParaRPr>
          </a:p>
        </p:txBody>
      </p:sp>
      <p:sp>
        <p:nvSpPr>
          <p:cNvPr id="180230" name="Line 8"/>
          <p:cNvSpPr>
            <a:spLocks noChangeShapeType="1"/>
          </p:cNvSpPr>
          <p:nvPr/>
        </p:nvSpPr>
        <p:spPr bwMode="auto">
          <a:xfrm>
            <a:off x="468313" y="908050"/>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2" name="Rectangle 11"/>
          <p:cNvSpPr/>
          <p:nvPr/>
        </p:nvSpPr>
        <p:spPr>
          <a:xfrm>
            <a:off x="-28044" y="-39688"/>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9" name="Rectangle 2"/>
          <p:cNvSpPr txBox="1">
            <a:spLocks noChangeArrowheads="1"/>
          </p:cNvSpPr>
          <p:nvPr/>
        </p:nvSpPr>
        <p:spPr bwMode="auto">
          <a:xfrm>
            <a:off x="728776" y="2367395"/>
            <a:ext cx="7500824" cy="1937474"/>
          </a:xfrm>
          <a:prstGeom prst="rect">
            <a:avLst/>
          </a:prstGeom>
          <a:noFill/>
          <a:ln>
            <a:noFill/>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2400" b="1" dirty="0">
                <a:latin typeface="+mn-lt"/>
              </a:rPr>
              <a:t>Chlorine is added to water to kill microorganisms</a:t>
            </a:r>
          </a:p>
          <a:p>
            <a:pPr algn="ctr"/>
            <a:endParaRPr lang="en-AU" altLang="en-US" sz="2200" b="1" dirty="0">
              <a:latin typeface="+mn-lt"/>
            </a:endParaRPr>
          </a:p>
          <a:p>
            <a:r>
              <a:rPr lang="en-AU" altLang="en-US" sz="2000" b="1" dirty="0">
                <a:latin typeface="+mn-lt"/>
              </a:rPr>
              <a:t>=&gt; kills </a:t>
            </a:r>
            <a:r>
              <a:rPr lang="en-AU" altLang="en-US" sz="2000" b="1" u="sng" dirty="0">
                <a:latin typeface="+mn-lt"/>
              </a:rPr>
              <a:t>most</a:t>
            </a:r>
            <a:r>
              <a:rPr lang="en-AU" altLang="en-US" sz="2000" b="1" dirty="0">
                <a:latin typeface="+mn-lt"/>
              </a:rPr>
              <a:t> microorganisms in a short time</a:t>
            </a:r>
          </a:p>
          <a:p>
            <a:pPr marL="342900" indent="-342900">
              <a:buFont typeface="Symbol" panose="05050102010706020507" pitchFamily="18" charset="2"/>
              <a:buChar char="Þ"/>
            </a:pPr>
            <a:endParaRPr lang="en-AU" altLang="en-US" sz="2000" b="1" dirty="0">
              <a:latin typeface="+mn-lt"/>
            </a:endParaRPr>
          </a:p>
          <a:p>
            <a:r>
              <a:rPr lang="en-AU" altLang="en-US" sz="2000" b="1" dirty="0">
                <a:latin typeface="+mn-lt"/>
              </a:rPr>
              <a:t>=&gt; not all microorganisms will be killed by chlorine</a:t>
            </a:r>
          </a:p>
        </p:txBody>
      </p:sp>
      <p:sp>
        <p:nvSpPr>
          <p:cNvPr id="14" name="Rectangle 2"/>
          <p:cNvSpPr txBox="1">
            <a:spLocks noChangeArrowheads="1"/>
          </p:cNvSpPr>
          <p:nvPr/>
        </p:nvSpPr>
        <p:spPr bwMode="auto">
          <a:xfrm>
            <a:off x="2855913" y="5300663"/>
            <a:ext cx="54721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endParaRPr lang="en-AU" altLang="en-US" sz="2200" i="1" dirty="0"/>
          </a:p>
        </p:txBody>
      </p:sp>
      <p:sp>
        <p:nvSpPr>
          <p:cNvPr id="180231" name="Rectangle 2"/>
          <p:cNvSpPr txBox="1">
            <a:spLocks noChangeArrowheads="1"/>
          </p:cNvSpPr>
          <p:nvPr/>
        </p:nvSpPr>
        <p:spPr bwMode="auto">
          <a:xfrm>
            <a:off x="179388" y="115888"/>
            <a:ext cx="77057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3000" b="1" dirty="0">
                <a:solidFill>
                  <a:srgbClr val="333399"/>
                </a:solidFill>
                <a:latin typeface="+mn-lt"/>
              </a:rPr>
              <a:t>Chlorine summary…</a:t>
            </a:r>
          </a:p>
        </p:txBody>
      </p:sp>
      <p:sp>
        <p:nvSpPr>
          <p:cNvPr id="180227" name="Text Box 4"/>
          <p:cNvSpPr txBox="1">
            <a:spLocks noChangeArrowheads="1"/>
          </p:cNvSpPr>
          <p:nvPr/>
        </p:nvSpPr>
        <p:spPr bwMode="auto">
          <a:xfrm>
            <a:off x="8723870" y="6670675"/>
            <a:ext cx="38520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fld id="{6F58693C-7B08-4B05-88E9-44B44DDD56C1}" type="slidenum">
              <a:rPr lang="en-AU" altLang="en-US" sz="800">
                <a:solidFill>
                  <a:srgbClr val="B2B2B2"/>
                </a:solidFill>
                <a:latin typeface="Tahoma" panose="020B0604030504040204" pitchFamily="34" charset="0"/>
              </a:rPr>
              <a:pPr>
                <a:spcBef>
                  <a:spcPct val="50000"/>
                </a:spcBef>
              </a:pPr>
              <a:t>127</a:t>
            </a:fld>
            <a:endParaRPr lang="en-AU" altLang="en-US" sz="800" dirty="0">
              <a:solidFill>
                <a:srgbClr val="B2B2B2"/>
              </a:solidFill>
              <a:latin typeface="Tahoma" panose="020B0604030504040204" pitchFamily="34" charset="0"/>
            </a:endParaRPr>
          </a:p>
        </p:txBody>
      </p:sp>
    </p:spTree>
    <p:extLst>
      <p:ext uri="{BB962C8B-B14F-4D97-AF65-F5344CB8AC3E}">
        <p14:creationId xmlns:p14="http://schemas.microsoft.com/office/powerpoint/2010/main" val="25176922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80228" name="Text Box 5"/>
          <p:cNvSpPr txBox="1">
            <a:spLocks noChangeArrowheads="1"/>
          </p:cNvSpPr>
          <p:nvPr/>
        </p:nvSpPr>
        <p:spPr bwMode="auto">
          <a:xfrm>
            <a:off x="3563938" y="6673850"/>
            <a:ext cx="15128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r>
              <a:rPr lang="en-AU" altLang="en-US" sz="800" dirty="0">
                <a:solidFill>
                  <a:srgbClr val="B2B2B2"/>
                </a:solidFill>
                <a:latin typeface="Tahoma" panose="020B0604030504040204" pitchFamily="34" charset="0"/>
              </a:rPr>
              <a:t>www.egwater.vic.gov.au</a:t>
            </a:r>
          </a:p>
        </p:txBody>
      </p:sp>
      <p:sp>
        <p:nvSpPr>
          <p:cNvPr id="180229" name="Text Box 6"/>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fld id="{8B7AF80D-BCAF-4BE2-88FF-CE79BDBC0D3E}" type="datetime1">
              <a:rPr lang="en-AU" altLang="en-US" sz="800">
                <a:solidFill>
                  <a:srgbClr val="B2B2B2"/>
                </a:solidFill>
                <a:latin typeface="Tahoma" panose="020B0604030504040204" pitchFamily="34" charset="0"/>
              </a:rPr>
              <a:pPr>
                <a:spcBef>
                  <a:spcPct val="50000"/>
                </a:spcBef>
              </a:pPr>
              <a:t>4/01/2024</a:t>
            </a:fld>
            <a:endParaRPr lang="en-AU" altLang="en-US" sz="800" dirty="0">
              <a:solidFill>
                <a:srgbClr val="B2B2B2"/>
              </a:solidFill>
              <a:latin typeface="Tahoma" panose="020B0604030504040204" pitchFamily="34" charset="0"/>
            </a:endParaRPr>
          </a:p>
        </p:txBody>
      </p:sp>
      <p:sp>
        <p:nvSpPr>
          <p:cNvPr id="180230" name="Line 8"/>
          <p:cNvSpPr>
            <a:spLocks noChangeShapeType="1"/>
          </p:cNvSpPr>
          <p:nvPr/>
        </p:nvSpPr>
        <p:spPr bwMode="auto">
          <a:xfrm>
            <a:off x="468313" y="908050"/>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2" name="Rectangle 11"/>
          <p:cNvSpPr/>
          <p:nvPr/>
        </p:nvSpPr>
        <p:spPr>
          <a:xfrm>
            <a:off x="89" y="-6038"/>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4" name="Rectangle 2"/>
          <p:cNvSpPr txBox="1">
            <a:spLocks noChangeArrowheads="1"/>
          </p:cNvSpPr>
          <p:nvPr/>
        </p:nvSpPr>
        <p:spPr bwMode="auto">
          <a:xfrm>
            <a:off x="2855913" y="5300663"/>
            <a:ext cx="54721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endParaRPr lang="en-AU" altLang="en-US" sz="2200" i="1" dirty="0"/>
          </a:p>
        </p:txBody>
      </p:sp>
      <p:sp>
        <p:nvSpPr>
          <p:cNvPr id="180231" name="Rectangle 2"/>
          <p:cNvSpPr txBox="1">
            <a:spLocks noChangeArrowheads="1"/>
          </p:cNvSpPr>
          <p:nvPr/>
        </p:nvSpPr>
        <p:spPr bwMode="auto">
          <a:xfrm>
            <a:off x="179388" y="115888"/>
            <a:ext cx="77057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3000" b="1" dirty="0">
                <a:solidFill>
                  <a:srgbClr val="333399"/>
                </a:solidFill>
                <a:latin typeface="+mn-lt"/>
              </a:rPr>
              <a:t>Chlorine summary…</a:t>
            </a:r>
          </a:p>
        </p:txBody>
      </p:sp>
      <p:sp>
        <p:nvSpPr>
          <p:cNvPr id="13" name="Rectangle 2"/>
          <p:cNvSpPr txBox="1">
            <a:spLocks noChangeArrowheads="1"/>
          </p:cNvSpPr>
          <p:nvPr/>
        </p:nvSpPr>
        <p:spPr bwMode="auto">
          <a:xfrm>
            <a:off x="804863" y="2370592"/>
            <a:ext cx="70802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2400" b="1" dirty="0">
                <a:latin typeface="+mn-lt"/>
              </a:rPr>
              <a:t>Chlorine is very reactive</a:t>
            </a:r>
          </a:p>
        </p:txBody>
      </p:sp>
      <p:sp>
        <p:nvSpPr>
          <p:cNvPr id="17" name="Rectangle 2"/>
          <p:cNvSpPr txBox="1">
            <a:spLocks noChangeArrowheads="1"/>
          </p:cNvSpPr>
          <p:nvPr/>
        </p:nvSpPr>
        <p:spPr bwMode="auto">
          <a:xfrm>
            <a:off x="1314586" y="3393281"/>
            <a:ext cx="6854054"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Symbol" panose="05050102010706020507" pitchFamily="18" charset="2"/>
              <a:buChar char="Þ"/>
            </a:pPr>
            <a:r>
              <a:rPr lang="en-AU" altLang="en-US" sz="2200" b="1" dirty="0">
                <a:latin typeface="+mn-lt"/>
              </a:rPr>
              <a:t>reacts with microorganisms, organic material, sediment, pipe material</a:t>
            </a:r>
          </a:p>
          <a:p>
            <a:pPr marL="0" indent="0"/>
            <a:endParaRPr lang="en-AU" altLang="en-US" sz="2400" b="1" dirty="0">
              <a:latin typeface="+mn-lt"/>
            </a:endParaRPr>
          </a:p>
        </p:txBody>
      </p:sp>
    </p:spTree>
    <p:extLst>
      <p:ext uri="{BB962C8B-B14F-4D97-AF65-F5344CB8AC3E}">
        <p14:creationId xmlns:p14="http://schemas.microsoft.com/office/powerpoint/2010/main" val="288808058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80227" name="Text Box 4"/>
          <p:cNvSpPr txBox="1">
            <a:spLocks noChangeArrowheads="1"/>
          </p:cNvSpPr>
          <p:nvPr/>
        </p:nvSpPr>
        <p:spPr bwMode="auto">
          <a:xfrm>
            <a:off x="8690920" y="6670675"/>
            <a:ext cx="418156"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fld id="{6F58693C-7B08-4B05-88E9-44B44DDD56C1}" type="slidenum">
              <a:rPr lang="en-AU" altLang="en-US" sz="800">
                <a:solidFill>
                  <a:srgbClr val="B2B2B2"/>
                </a:solidFill>
                <a:latin typeface="Tahoma" panose="020B0604030504040204" pitchFamily="34" charset="0"/>
              </a:rPr>
              <a:pPr>
                <a:spcBef>
                  <a:spcPct val="50000"/>
                </a:spcBef>
              </a:pPr>
              <a:t>129</a:t>
            </a:fld>
            <a:endParaRPr lang="en-AU" altLang="en-US" sz="800" dirty="0">
              <a:solidFill>
                <a:srgbClr val="B2B2B2"/>
              </a:solidFill>
              <a:latin typeface="Tahoma" panose="020B0604030504040204" pitchFamily="34" charset="0"/>
            </a:endParaRPr>
          </a:p>
        </p:txBody>
      </p:sp>
      <p:sp>
        <p:nvSpPr>
          <p:cNvPr id="180228" name="Text Box 5"/>
          <p:cNvSpPr txBox="1">
            <a:spLocks noChangeArrowheads="1"/>
          </p:cNvSpPr>
          <p:nvPr/>
        </p:nvSpPr>
        <p:spPr bwMode="auto">
          <a:xfrm>
            <a:off x="3563938" y="6673850"/>
            <a:ext cx="15128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r>
              <a:rPr lang="en-AU" altLang="en-US" sz="800" dirty="0">
                <a:solidFill>
                  <a:srgbClr val="B2B2B2"/>
                </a:solidFill>
                <a:latin typeface="Tahoma" panose="020B0604030504040204" pitchFamily="34" charset="0"/>
              </a:rPr>
              <a:t>www.egwater.vic.gov.au</a:t>
            </a:r>
          </a:p>
        </p:txBody>
      </p:sp>
      <p:sp>
        <p:nvSpPr>
          <p:cNvPr id="180229" name="Text Box 6"/>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fld id="{8B7AF80D-BCAF-4BE2-88FF-CE79BDBC0D3E}" type="datetime1">
              <a:rPr lang="en-AU" altLang="en-US" sz="800">
                <a:solidFill>
                  <a:srgbClr val="B2B2B2"/>
                </a:solidFill>
                <a:latin typeface="Tahoma" panose="020B0604030504040204" pitchFamily="34" charset="0"/>
              </a:rPr>
              <a:pPr>
                <a:spcBef>
                  <a:spcPct val="50000"/>
                </a:spcBef>
              </a:pPr>
              <a:t>4/01/2024</a:t>
            </a:fld>
            <a:endParaRPr lang="en-AU" altLang="en-US" sz="800" dirty="0">
              <a:solidFill>
                <a:srgbClr val="B2B2B2"/>
              </a:solidFill>
              <a:latin typeface="Tahoma" panose="020B0604030504040204" pitchFamily="34" charset="0"/>
            </a:endParaRPr>
          </a:p>
        </p:txBody>
      </p:sp>
      <p:sp>
        <p:nvSpPr>
          <p:cNvPr id="180230" name="Line 8"/>
          <p:cNvSpPr>
            <a:spLocks noChangeShapeType="1"/>
          </p:cNvSpPr>
          <p:nvPr/>
        </p:nvSpPr>
        <p:spPr bwMode="auto">
          <a:xfrm>
            <a:off x="468313" y="908050"/>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2" name="Rectangle 11"/>
          <p:cNvSpPr/>
          <p:nvPr/>
        </p:nvSpPr>
        <p:spPr>
          <a:xfrm>
            <a:off x="-28044" y="-39688"/>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4" name="Rectangle 2"/>
          <p:cNvSpPr txBox="1">
            <a:spLocks noChangeArrowheads="1"/>
          </p:cNvSpPr>
          <p:nvPr/>
        </p:nvSpPr>
        <p:spPr bwMode="auto">
          <a:xfrm>
            <a:off x="2855913" y="5300663"/>
            <a:ext cx="54721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endParaRPr lang="en-AU" altLang="en-US" sz="2200" i="1" dirty="0"/>
          </a:p>
        </p:txBody>
      </p:sp>
      <p:sp>
        <p:nvSpPr>
          <p:cNvPr id="180231" name="Rectangle 2"/>
          <p:cNvSpPr txBox="1">
            <a:spLocks noChangeArrowheads="1"/>
          </p:cNvSpPr>
          <p:nvPr/>
        </p:nvSpPr>
        <p:spPr bwMode="auto">
          <a:xfrm>
            <a:off x="179388" y="115888"/>
            <a:ext cx="77057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3000" b="1" dirty="0">
                <a:solidFill>
                  <a:srgbClr val="333399"/>
                </a:solidFill>
                <a:latin typeface="+mn-lt"/>
              </a:rPr>
              <a:t>Chlorine summary…</a:t>
            </a:r>
          </a:p>
        </p:txBody>
      </p:sp>
      <p:sp>
        <p:nvSpPr>
          <p:cNvPr id="13" name="Rectangle 2"/>
          <p:cNvSpPr txBox="1">
            <a:spLocks noChangeArrowheads="1"/>
          </p:cNvSpPr>
          <p:nvPr/>
        </p:nvSpPr>
        <p:spPr bwMode="auto">
          <a:xfrm>
            <a:off x="773204" y="2312194"/>
            <a:ext cx="779603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2400" b="1" u="sng" dirty="0">
                <a:latin typeface="+mn-lt"/>
              </a:rPr>
              <a:t>Chlorine decay </a:t>
            </a:r>
            <a:r>
              <a:rPr lang="en-AU" altLang="en-US" sz="2400" b="1" dirty="0">
                <a:latin typeface="+mn-lt"/>
              </a:rPr>
              <a:t>is the decrease in the concentration of chlorine in a water supply system</a:t>
            </a:r>
          </a:p>
        </p:txBody>
      </p:sp>
      <p:sp>
        <p:nvSpPr>
          <p:cNvPr id="17" name="Rectangle 2"/>
          <p:cNvSpPr txBox="1">
            <a:spLocks noChangeArrowheads="1"/>
          </p:cNvSpPr>
          <p:nvPr/>
        </p:nvSpPr>
        <p:spPr bwMode="auto">
          <a:xfrm>
            <a:off x="1363481" y="3700066"/>
            <a:ext cx="74266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Symbol" panose="05050102010706020507" pitchFamily="18" charset="2"/>
              <a:buChar char="Þ"/>
            </a:pPr>
            <a:r>
              <a:rPr lang="en-AU" altLang="en-US" sz="2000" b="1" dirty="0">
                <a:latin typeface="+mn-lt"/>
              </a:rPr>
              <a:t>for this reason, the chlorine concentration decreases in the distribution system</a:t>
            </a:r>
          </a:p>
          <a:p>
            <a:pPr marL="0" indent="0"/>
            <a:endParaRPr lang="en-AU" altLang="en-US" sz="2000" b="1" dirty="0">
              <a:latin typeface="+mn-lt"/>
            </a:endParaRPr>
          </a:p>
        </p:txBody>
      </p:sp>
    </p:spTree>
    <p:extLst>
      <p:ext uri="{BB962C8B-B14F-4D97-AF65-F5344CB8AC3E}">
        <p14:creationId xmlns:p14="http://schemas.microsoft.com/office/powerpoint/2010/main" val="2203177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5"/>
          <p:cNvSpPr>
            <a:spLocks noChangeArrowheads="1"/>
          </p:cNvSpPr>
          <p:nvPr/>
        </p:nvSpPr>
        <p:spPr bwMode="auto">
          <a:xfrm>
            <a:off x="34925" y="138113"/>
            <a:ext cx="9109075" cy="554037"/>
          </a:xfrm>
          <a:prstGeom prst="rect">
            <a:avLst/>
          </a:prstGeom>
          <a:noFill/>
          <a:ln w="9525">
            <a:noFill/>
            <a:miter lim="800000"/>
            <a:headEnd/>
            <a:tailEnd/>
          </a:ln>
        </p:spPr>
        <p:txBody>
          <a:bodyPr>
            <a:spAutoFit/>
          </a:bodyPr>
          <a:lstStyle/>
          <a:p>
            <a:pPr eaLnBrk="0" hangingPunct="0">
              <a:defRPr/>
            </a:pPr>
            <a:r>
              <a:rPr lang="en-US" altLang="en-US" sz="3000" b="1" dirty="0">
                <a:solidFill>
                  <a:schemeClr val="accent1">
                    <a:lumMod val="75000"/>
                  </a:schemeClr>
                </a:solidFill>
                <a:cs typeface="+mn-cs"/>
              </a:rPr>
              <a:t> Properties of chlorine</a:t>
            </a:r>
          </a:p>
        </p:txBody>
      </p:sp>
      <p:sp>
        <p:nvSpPr>
          <p:cNvPr id="25" name="Line 8"/>
          <p:cNvSpPr>
            <a:spLocks noChangeShapeType="1"/>
          </p:cNvSpPr>
          <p:nvPr/>
        </p:nvSpPr>
        <p:spPr bwMode="auto">
          <a:xfrm>
            <a:off x="228600" y="692150"/>
            <a:ext cx="8496300" cy="0"/>
          </a:xfrm>
          <a:prstGeom prst="line">
            <a:avLst/>
          </a:prstGeom>
          <a:noFill/>
          <a:ln w="9525">
            <a:solidFill>
              <a:srgbClr val="B2B2B2"/>
            </a:solidFill>
            <a:round/>
            <a:headEnd/>
            <a:tailEnd/>
          </a:ln>
          <a:effectLst/>
        </p:spPr>
        <p:txBody>
          <a:bodyPr/>
          <a:lstStyle/>
          <a:p>
            <a:pPr fontAlgn="auto">
              <a:spcBef>
                <a:spcPts val="0"/>
              </a:spcBef>
              <a:spcAft>
                <a:spcPts val="0"/>
              </a:spcAft>
              <a:defRPr/>
            </a:pPr>
            <a:endParaRPr lang="en-AU" kern="0" dirty="0">
              <a:solidFill>
                <a:sysClr val="windowText" lastClr="000000"/>
              </a:solidFill>
              <a:cs typeface="+mn-cs"/>
            </a:endParaRPr>
          </a:p>
        </p:txBody>
      </p:sp>
      <p:sp>
        <p:nvSpPr>
          <p:cNvPr id="38918" name="TextBox 27"/>
          <p:cNvSpPr txBox="1">
            <a:spLocks noChangeArrowheads="1"/>
          </p:cNvSpPr>
          <p:nvPr/>
        </p:nvSpPr>
        <p:spPr bwMode="auto">
          <a:xfrm>
            <a:off x="1331913" y="1052513"/>
            <a:ext cx="6408737" cy="492443"/>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2600" b="1" i="1" dirty="0">
                <a:solidFill>
                  <a:srgbClr val="C00000"/>
                </a:solidFill>
              </a:rPr>
              <a:t>Chlorine may be found in three forms</a:t>
            </a:r>
          </a:p>
        </p:txBody>
      </p:sp>
      <p:sp>
        <p:nvSpPr>
          <p:cNvPr id="11" name="TextBox 10"/>
          <p:cNvSpPr txBox="1">
            <a:spLocks noChangeArrowheads="1"/>
          </p:cNvSpPr>
          <p:nvPr/>
        </p:nvSpPr>
        <p:spPr bwMode="auto">
          <a:xfrm>
            <a:off x="605832" y="5313363"/>
            <a:ext cx="1871662" cy="492125"/>
          </a:xfrm>
          <a:prstGeom prst="rect">
            <a:avLst/>
          </a:prstGeom>
          <a:solidFill>
            <a:schemeClr val="bg1"/>
          </a:solidFill>
          <a:ln w="38100">
            <a:solidFill>
              <a:schemeClr val="accent5"/>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2600" b="1" i="1" dirty="0">
                <a:solidFill>
                  <a:srgbClr val="C00000"/>
                </a:solidFill>
              </a:rPr>
              <a:t>Powder</a:t>
            </a:r>
          </a:p>
        </p:txBody>
      </p:sp>
      <p:sp>
        <p:nvSpPr>
          <p:cNvPr id="13" name="TextBox 12"/>
          <p:cNvSpPr txBox="1">
            <a:spLocks noChangeArrowheads="1"/>
          </p:cNvSpPr>
          <p:nvPr/>
        </p:nvSpPr>
        <p:spPr bwMode="auto">
          <a:xfrm>
            <a:off x="3701457" y="5313363"/>
            <a:ext cx="1871662" cy="492125"/>
          </a:xfrm>
          <a:prstGeom prst="rect">
            <a:avLst/>
          </a:prstGeom>
          <a:solidFill>
            <a:schemeClr val="bg1"/>
          </a:solidFill>
          <a:ln w="38100">
            <a:solidFill>
              <a:schemeClr val="accent5"/>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2600" b="1" i="1" dirty="0">
                <a:solidFill>
                  <a:srgbClr val="C00000"/>
                </a:solidFill>
              </a:rPr>
              <a:t>Liquid</a:t>
            </a:r>
          </a:p>
        </p:txBody>
      </p:sp>
      <p:sp>
        <p:nvSpPr>
          <p:cNvPr id="16" name="TextBox 15"/>
          <p:cNvSpPr txBox="1">
            <a:spLocks noChangeArrowheads="1"/>
          </p:cNvSpPr>
          <p:nvPr/>
        </p:nvSpPr>
        <p:spPr bwMode="auto">
          <a:xfrm>
            <a:off x="6725644" y="5313363"/>
            <a:ext cx="1871663" cy="492125"/>
          </a:xfrm>
          <a:prstGeom prst="rect">
            <a:avLst/>
          </a:prstGeom>
          <a:solidFill>
            <a:schemeClr val="bg1"/>
          </a:solidFill>
          <a:ln w="38100">
            <a:solidFill>
              <a:schemeClr val="accent5"/>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2600" b="1" i="1" dirty="0">
                <a:solidFill>
                  <a:srgbClr val="C00000"/>
                </a:solidFill>
              </a:rPr>
              <a:t>Gas</a:t>
            </a:r>
          </a:p>
        </p:txBody>
      </p:sp>
      <p:sp>
        <p:nvSpPr>
          <p:cNvPr id="17" name="Down Arrow 16"/>
          <p:cNvSpPr/>
          <p:nvPr/>
        </p:nvSpPr>
        <p:spPr>
          <a:xfrm rot="1622598">
            <a:off x="2613025" y="1550988"/>
            <a:ext cx="792163" cy="757237"/>
          </a:xfrm>
          <a:prstGeom prst="downArrow">
            <a:avLst>
              <a:gd name="adj1" fmla="val 10994"/>
              <a:gd name="adj2" fmla="val 3343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dirty="0"/>
          </a:p>
        </p:txBody>
      </p:sp>
      <p:sp>
        <p:nvSpPr>
          <p:cNvPr id="18" name="Down Arrow 17"/>
          <p:cNvSpPr/>
          <p:nvPr/>
        </p:nvSpPr>
        <p:spPr>
          <a:xfrm>
            <a:off x="4284663" y="1557338"/>
            <a:ext cx="792162" cy="755650"/>
          </a:xfrm>
          <a:prstGeom prst="downArrow">
            <a:avLst>
              <a:gd name="adj1" fmla="val 10994"/>
              <a:gd name="adj2" fmla="val 3343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dirty="0"/>
          </a:p>
        </p:txBody>
      </p:sp>
      <p:sp>
        <p:nvSpPr>
          <p:cNvPr id="19" name="Down Arrow 18"/>
          <p:cNvSpPr/>
          <p:nvPr/>
        </p:nvSpPr>
        <p:spPr>
          <a:xfrm rot="18890904">
            <a:off x="5875338" y="1495425"/>
            <a:ext cx="792162" cy="757238"/>
          </a:xfrm>
          <a:prstGeom prst="downArrow">
            <a:avLst>
              <a:gd name="adj1" fmla="val 10994"/>
              <a:gd name="adj2" fmla="val 3343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dirty="0"/>
          </a:p>
        </p:txBody>
      </p:sp>
      <p:sp>
        <p:nvSpPr>
          <p:cNvPr id="3" name="Slide Number Placeholder 2"/>
          <p:cNvSpPr>
            <a:spLocks noGrp="1"/>
          </p:cNvSpPr>
          <p:nvPr>
            <p:ph type="sldNum" sz="quarter" idx="12"/>
          </p:nvPr>
        </p:nvSpPr>
        <p:spPr/>
        <p:txBody>
          <a:bodyPr/>
          <a:lstStyle/>
          <a:p>
            <a:fld id="{C06901B5-DBB5-43F1-A6B9-86AF04D78ED4}" type="slidenum">
              <a:rPr lang="en-IE" smtClean="0"/>
              <a:t>13</a:t>
            </a:fld>
            <a:endParaRPr lang="en-IE" dirty="0"/>
          </a:p>
        </p:txBody>
      </p:sp>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6500" y="2681382"/>
            <a:ext cx="2078712" cy="1964156"/>
          </a:xfrm>
          <a:prstGeom prst="rect">
            <a:avLst/>
          </a:prstGeom>
          <a:ln w="25400">
            <a:solidFill>
              <a:schemeClr val="accent5"/>
            </a:solidFill>
          </a:ln>
        </p:spPr>
      </p:pic>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97932" y="2681382"/>
            <a:ext cx="2078712" cy="1964155"/>
          </a:xfrm>
          <a:prstGeom prst="rect">
            <a:avLst/>
          </a:prstGeom>
          <a:ln w="25400">
            <a:solidFill>
              <a:schemeClr val="accent5"/>
            </a:solidFill>
          </a:ln>
        </p:spPr>
      </p:pic>
      <p:pic>
        <p:nvPicPr>
          <p:cNvPr id="24" name="Picture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09364" y="2681382"/>
            <a:ext cx="2087943" cy="1964155"/>
          </a:xfrm>
          <a:prstGeom prst="rect">
            <a:avLst/>
          </a:prstGeom>
          <a:ln w="25400">
            <a:solidFill>
              <a:schemeClr val="accent5"/>
            </a:solidFill>
          </a:ln>
        </p:spPr>
      </p:pic>
      <p:sp>
        <p:nvSpPr>
          <p:cNvPr id="26" name="TextBox 25"/>
          <p:cNvSpPr txBox="1"/>
          <p:nvPr/>
        </p:nvSpPr>
        <p:spPr>
          <a:xfrm>
            <a:off x="0" y="6647796"/>
            <a:ext cx="1359244" cy="200055"/>
          </a:xfrm>
          <a:prstGeom prst="rect">
            <a:avLst/>
          </a:prstGeom>
          <a:noFill/>
        </p:spPr>
        <p:txBody>
          <a:bodyPr wrap="square" rtlCol="0">
            <a:spAutoFit/>
          </a:bodyPr>
          <a:lstStyle/>
          <a:p>
            <a:r>
              <a:rPr lang="en-IE" sz="700" i="1" dirty="0">
                <a:solidFill>
                  <a:schemeClr val="bg1">
                    <a:lumMod val="85000"/>
                  </a:schemeClr>
                </a:solidFill>
              </a:rPr>
              <a:t>Photo credit: Shutterstock.com</a:t>
            </a:r>
          </a:p>
        </p:txBody>
      </p:sp>
    </p:spTree>
    <p:custDataLst>
      <p:tags r:id="rId1"/>
    </p:custDataLst>
    <p:extLst>
      <p:ext uri="{BB962C8B-B14F-4D97-AF65-F5344CB8AC3E}">
        <p14:creationId xmlns:p14="http://schemas.microsoft.com/office/powerpoint/2010/main" val="2166519750"/>
      </p:ext>
    </p:extLst>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80227" name="Text Box 4"/>
          <p:cNvSpPr txBox="1">
            <a:spLocks noChangeArrowheads="1"/>
          </p:cNvSpPr>
          <p:nvPr/>
        </p:nvSpPr>
        <p:spPr bwMode="auto">
          <a:xfrm>
            <a:off x="8723870" y="6670675"/>
            <a:ext cx="38520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fld id="{6F58693C-7B08-4B05-88E9-44B44DDD56C1}" type="slidenum">
              <a:rPr lang="en-AU" altLang="en-US" sz="800">
                <a:solidFill>
                  <a:srgbClr val="B2B2B2"/>
                </a:solidFill>
                <a:latin typeface="Tahoma" panose="020B0604030504040204" pitchFamily="34" charset="0"/>
              </a:rPr>
              <a:pPr>
                <a:spcBef>
                  <a:spcPct val="50000"/>
                </a:spcBef>
              </a:pPr>
              <a:t>130</a:t>
            </a:fld>
            <a:endParaRPr lang="en-AU" altLang="en-US" sz="800" dirty="0">
              <a:solidFill>
                <a:srgbClr val="B2B2B2"/>
              </a:solidFill>
              <a:latin typeface="Tahoma" panose="020B0604030504040204" pitchFamily="34" charset="0"/>
            </a:endParaRPr>
          </a:p>
        </p:txBody>
      </p:sp>
      <p:sp>
        <p:nvSpPr>
          <p:cNvPr id="180228" name="Text Box 5"/>
          <p:cNvSpPr txBox="1">
            <a:spLocks noChangeArrowheads="1"/>
          </p:cNvSpPr>
          <p:nvPr/>
        </p:nvSpPr>
        <p:spPr bwMode="auto">
          <a:xfrm>
            <a:off x="3563938" y="6673850"/>
            <a:ext cx="15128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r>
              <a:rPr lang="en-AU" altLang="en-US" sz="800" dirty="0">
                <a:solidFill>
                  <a:srgbClr val="B2B2B2"/>
                </a:solidFill>
                <a:latin typeface="Tahoma" panose="020B0604030504040204" pitchFamily="34" charset="0"/>
              </a:rPr>
              <a:t>www.egwater.vic.gov.au</a:t>
            </a:r>
          </a:p>
        </p:txBody>
      </p:sp>
      <p:sp>
        <p:nvSpPr>
          <p:cNvPr id="180229" name="Text Box 6"/>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fld id="{8B7AF80D-BCAF-4BE2-88FF-CE79BDBC0D3E}" type="datetime1">
              <a:rPr lang="en-AU" altLang="en-US" sz="800">
                <a:solidFill>
                  <a:srgbClr val="B2B2B2"/>
                </a:solidFill>
                <a:latin typeface="Tahoma" panose="020B0604030504040204" pitchFamily="34" charset="0"/>
              </a:rPr>
              <a:pPr>
                <a:spcBef>
                  <a:spcPct val="50000"/>
                </a:spcBef>
              </a:pPr>
              <a:t>4/01/2024</a:t>
            </a:fld>
            <a:endParaRPr lang="en-AU" altLang="en-US" sz="800" dirty="0">
              <a:solidFill>
                <a:srgbClr val="B2B2B2"/>
              </a:solidFill>
              <a:latin typeface="Tahoma" panose="020B0604030504040204" pitchFamily="34" charset="0"/>
            </a:endParaRPr>
          </a:p>
        </p:txBody>
      </p:sp>
      <p:sp>
        <p:nvSpPr>
          <p:cNvPr id="180230" name="Line 8"/>
          <p:cNvSpPr>
            <a:spLocks noChangeShapeType="1"/>
          </p:cNvSpPr>
          <p:nvPr/>
        </p:nvSpPr>
        <p:spPr bwMode="auto">
          <a:xfrm>
            <a:off x="468313" y="908050"/>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2" name="Rectangle 11"/>
          <p:cNvSpPr/>
          <p:nvPr/>
        </p:nvSpPr>
        <p:spPr>
          <a:xfrm>
            <a:off x="-28044" y="-39688"/>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4" name="Rectangle 2"/>
          <p:cNvSpPr txBox="1">
            <a:spLocks noChangeArrowheads="1"/>
          </p:cNvSpPr>
          <p:nvPr/>
        </p:nvSpPr>
        <p:spPr bwMode="auto">
          <a:xfrm>
            <a:off x="2855913" y="5300663"/>
            <a:ext cx="54721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endParaRPr lang="en-AU" altLang="en-US" sz="2200" i="1" dirty="0"/>
          </a:p>
        </p:txBody>
      </p:sp>
      <p:sp>
        <p:nvSpPr>
          <p:cNvPr id="180231" name="Rectangle 2"/>
          <p:cNvSpPr txBox="1">
            <a:spLocks noChangeArrowheads="1"/>
          </p:cNvSpPr>
          <p:nvPr/>
        </p:nvSpPr>
        <p:spPr bwMode="auto">
          <a:xfrm>
            <a:off x="179388" y="115888"/>
            <a:ext cx="77057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3000" b="1" dirty="0">
                <a:solidFill>
                  <a:srgbClr val="333399"/>
                </a:solidFill>
                <a:latin typeface="+mn-lt"/>
              </a:rPr>
              <a:t>Chlorine summary…</a:t>
            </a:r>
          </a:p>
        </p:txBody>
      </p:sp>
      <p:sp>
        <p:nvSpPr>
          <p:cNvPr id="15" name="Rectangle 2"/>
          <p:cNvSpPr txBox="1">
            <a:spLocks noChangeArrowheads="1"/>
          </p:cNvSpPr>
          <p:nvPr/>
        </p:nvSpPr>
        <p:spPr bwMode="auto">
          <a:xfrm>
            <a:off x="629557" y="2022475"/>
            <a:ext cx="70802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2400" b="1" u="sng" dirty="0">
                <a:latin typeface="+mn-lt"/>
              </a:rPr>
              <a:t>Chlorine demand </a:t>
            </a:r>
            <a:r>
              <a:rPr lang="en-AU" altLang="en-US" sz="2400" b="1" dirty="0">
                <a:latin typeface="+mn-lt"/>
              </a:rPr>
              <a:t>indicates how much chlorine will be consumed during chlorine reactions</a:t>
            </a:r>
          </a:p>
          <a:p>
            <a:endParaRPr lang="en-AU" altLang="en-US" sz="2400" b="1" dirty="0">
              <a:latin typeface="+mn-lt"/>
            </a:endParaRPr>
          </a:p>
          <a:p>
            <a:endParaRPr lang="en-AU" altLang="en-US" sz="2400" b="1" dirty="0">
              <a:latin typeface="+mn-lt"/>
            </a:endParaRPr>
          </a:p>
        </p:txBody>
      </p:sp>
      <p:sp>
        <p:nvSpPr>
          <p:cNvPr id="16" name="Rectangle 2"/>
          <p:cNvSpPr txBox="1">
            <a:spLocks noChangeArrowheads="1"/>
          </p:cNvSpPr>
          <p:nvPr/>
        </p:nvSpPr>
        <p:spPr bwMode="auto">
          <a:xfrm>
            <a:off x="900113" y="3486943"/>
            <a:ext cx="7616144"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Symbol" panose="05050102010706020507" pitchFamily="18" charset="2"/>
              <a:buChar char="Þ"/>
            </a:pPr>
            <a:r>
              <a:rPr lang="en-AU" altLang="en-US" sz="2000" b="1" dirty="0">
                <a:latin typeface="+mn-lt"/>
              </a:rPr>
              <a:t>helps inform what chlorine dose is required for effective disinfection</a:t>
            </a:r>
          </a:p>
          <a:p>
            <a:pPr marL="342900" indent="-342900">
              <a:buFont typeface="Symbol" panose="05050102010706020507" pitchFamily="18" charset="2"/>
              <a:buChar char="Þ"/>
            </a:pPr>
            <a:endParaRPr lang="en-AU" altLang="en-US" sz="2000" b="1" dirty="0">
              <a:latin typeface="+mn-lt"/>
            </a:endParaRPr>
          </a:p>
          <a:p>
            <a:pPr marL="342900" indent="-342900">
              <a:buFont typeface="Symbol" panose="05050102010706020507" pitchFamily="18" charset="2"/>
              <a:buChar char="Þ"/>
            </a:pPr>
            <a:r>
              <a:rPr lang="en-AU" altLang="en-US" sz="2000" b="1" dirty="0">
                <a:latin typeface="+mn-lt"/>
              </a:rPr>
              <a:t>if water has </a:t>
            </a:r>
            <a:r>
              <a:rPr lang="en-AU" altLang="en-US" sz="2000" b="1" u="sng" dirty="0">
                <a:latin typeface="+mn-lt"/>
              </a:rPr>
              <a:t>high</a:t>
            </a:r>
            <a:r>
              <a:rPr lang="en-AU" altLang="en-US" sz="2000" b="1" dirty="0">
                <a:latin typeface="+mn-lt"/>
              </a:rPr>
              <a:t> chlorine demand it </a:t>
            </a:r>
            <a:r>
              <a:rPr lang="en-AU" altLang="en-US" sz="2000" b="1" u="sng" dirty="0">
                <a:latin typeface="+mn-lt"/>
              </a:rPr>
              <a:t>consumes</a:t>
            </a:r>
            <a:r>
              <a:rPr lang="en-AU" altLang="en-US" sz="2000" b="1" dirty="0">
                <a:latin typeface="+mn-lt"/>
              </a:rPr>
              <a:t> more chlorine and needs a </a:t>
            </a:r>
            <a:r>
              <a:rPr lang="en-AU" altLang="en-US" sz="2000" b="1" u="sng" dirty="0">
                <a:latin typeface="+mn-lt"/>
              </a:rPr>
              <a:t>high</a:t>
            </a:r>
            <a:r>
              <a:rPr lang="en-AU" altLang="en-US" sz="2000" b="1" dirty="0">
                <a:latin typeface="+mn-lt"/>
              </a:rPr>
              <a:t> chlorine dose</a:t>
            </a:r>
          </a:p>
          <a:p>
            <a:pPr marL="342900" indent="-342900">
              <a:buFont typeface="Symbol" panose="05050102010706020507" pitchFamily="18" charset="2"/>
              <a:buChar char="Þ"/>
            </a:pPr>
            <a:endParaRPr lang="en-AU" altLang="en-US" sz="2000" b="1" dirty="0">
              <a:latin typeface="+mn-lt"/>
            </a:endParaRPr>
          </a:p>
          <a:p>
            <a:pPr marL="342900" indent="-342900">
              <a:buFont typeface="Symbol" panose="05050102010706020507" pitchFamily="18" charset="2"/>
              <a:buChar char="Þ"/>
            </a:pPr>
            <a:r>
              <a:rPr lang="en-AU" altLang="en-US" sz="2000" b="1" dirty="0">
                <a:latin typeface="+mn-lt"/>
              </a:rPr>
              <a:t>if water has </a:t>
            </a:r>
            <a:r>
              <a:rPr lang="en-AU" altLang="en-US" sz="2000" b="1" u="sng" dirty="0">
                <a:latin typeface="+mn-lt"/>
              </a:rPr>
              <a:t>low</a:t>
            </a:r>
            <a:r>
              <a:rPr lang="en-AU" altLang="en-US" sz="2000" b="1" dirty="0">
                <a:latin typeface="+mn-lt"/>
              </a:rPr>
              <a:t> chlorine demand it </a:t>
            </a:r>
            <a:r>
              <a:rPr lang="en-AU" altLang="en-US" sz="2000" b="1" u="sng" dirty="0">
                <a:latin typeface="+mn-lt"/>
              </a:rPr>
              <a:t>consumes</a:t>
            </a:r>
            <a:r>
              <a:rPr lang="en-AU" altLang="en-US" sz="2000" b="1" dirty="0">
                <a:latin typeface="+mn-lt"/>
              </a:rPr>
              <a:t> less chlorine and needs a </a:t>
            </a:r>
            <a:r>
              <a:rPr lang="en-AU" altLang="en-US" sz="2000" b="1" u="sng" dirty="0">
                <a:latin typeface="+mn-lt"/>
              </a:rPr>
              <a:t>low</a:t>
            </a:r>
            <a:r>
              <a:rPr lang="en-AU" altLang="en-US" sz="2000" b="1" dirty="0">
                <a:latin typeface="+mn-lt"/>
              </a:rPr>
              <a:t> chlorine dose</a:t>
            </a:r>
          </a:p>
        </p:txBody>
      </p:sp>
    </p:spTree>
    <p:extLst>
      <p:ext uri="{BB962C8B-B14F-4D97-AF65-F5344CB8AC3E}">
        <p14:creationId xmlns:p14="http://schemas.microsoft.com/office/powerpoint/2010/main" val="114376914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80227" name="Text Box 4"/>
          <p:cNvSpPr txBox="1">
            <a:spLocks noChangeArrowheads="1"/>
          </p:cNvSpPr>
          <p:nvPr/>
        </p:nvSpPr>
        <p:spPr bwMode="auto">
          <a:xfrm>
            <a:off x="8690920" y="6670675"/>
            <a:ext cx="418156"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fld id="{6F58693C-7B08-4B05-88E9-44B44DDD56C1}" type="slidenum">
              <a:rPr lang="en-AU" altLang="en-US" sz="800">
                <a:solidFill>
                  <a:srgbClr val="B2B2B2"/>
                </a:solidFill>
                <a:latin typeface="Tahoma" panose="020B0604030504040204" pitchFamily="34" charset="0"/>
              </a:rPr>
              <a:pPr>
                <a:spcBef>
                  <a:spcPct val="50000"/>
                </a:spcBef>
              </a:pPr>
              <a:t>131</a:t>
            </a:fld>
            <a:endParaRPr lang="en-AU" altLang="en-US" sz="800" dirty="0">
              <a:solidFill>
                <a:srgbClr val="B2B2B2"/>
              </a:solidFill>
              <a:latin typeface="Tahoma" panose="020B0604030504040204" pitchFamily="34" charset="0"/>
            </a:endParaRPr>
          </a:p>
        </p:txBody>
      </p:sp>
      <p:sp>
        <p:nvSpPr>
          <p:cNvPr id="180228" name="Text Box 5"/>
          <p:cNvSpPr txBox="1">
            <a:spLocks noChangeArrowheads="1"/>
          </p:cNvSpPr>
          <p:nvPr/>
        </p:nvSpPr>
        <p:spPr bwMode="auto">
          <a:xfrm>
            <a:off x="3563938" y="6673850"/>
            <a:ext cx="15128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r>
              <a:rPr lang="en-AU" altLang="en-US" sz="800" dirty="0">
                <a:solidFill>
                  <a:srgbClr val="B2B2B2"/>
                </a:solidFill>
                <a:latin typeface="Tahoma" panose="020B0604030504040204" pitchFamily="34" charset="0"/>
              </a:rPr>
              <a:t>www.egwater.vic.gov.au</a:t>
            </a:r>
          </a:p>
        </p:txBody>
      </p:sp>
      <p:sp>
        <p:nvSpPr>
          <p:cNvPr id="180229" name="Text Box 6"/>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fld id="{8B7AF80D-BCAF-4BE2-88FF-CE79BDBC0D3E}" type="datetime1">
              <a:rPr lang="en-AU" altLang="en-US" sz="800">
                <a:solidFill>
                  <a:srgbClr val="B2B2B2"/>
                </a:solidFill>
                <a:latin typeface="Tahoma" panose="020B0604030504040204" pitchFamily="34" charset="0"/>
              </a:rPr>
              <a:pPr>
                <a:spcBef>
                  <a:spcPct val="50000"/>
                </a:spcBef>
              </a:pPr>
              <a:t>4/01/2024</a:t>
            </a:fld>
            <a:endParaRPr lang="en-AU" altLang="en-US" sz="800" dirty="0">
              <a:solidFill>
                <a:srgbClr val="B2B2B2"/>
              </a:solidFill>
              <a:latin typeface="Tahoma" panose="020B0604030504040204" pitchFamily="34" charset="0"/>
            </a:endParaRPr>
          </a:p>
        </p:txBody>
      </p:sp>
      <p:sp>
        <p:nvSpPr>
          <p:cNvPr id="180230" name="Line 8"/>
          <p:cNvSpPr>
            <a:spLocks noChangeShapeType="1"/>
          </p:cNvSpPr>
          <p:nvPr/>
        </p:nvSpPr>
        <p:spPr bwMode="auto">
          <a:xfrm>
            <a:off x="468313" y="908050"/>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2" name="Rectangle 11"/>
          <p:cNvSpPr/>
          <p:nvPr/>
        </p:nvSpPr>
        <p:spPr>
          <a:xfrm>
            <a:off x="-28044" y="-39688"/>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4" name="Rectangle 2"/>
          <p:cNvSpPr txBox="1">
            <a:spLocks noChangeArrowheads="1"/>
          </p:cNvSpPr>
          <p:nvPr/>
        </p:nvSpPr>
        <p:spPr bwMode="auto">
          <a:xfrm>
            <a:off x="2855913" y="5300663"/>
            <a:ext cx="54721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endParaRPr lang="en-AU" altLang="en-US" sz="2200" i="1" dirty="0"/>
          </a:p>
        </p:txBody>
      </p:sp>
      <p:sp>
        <p:nvSpPr>
          <p:cNvPr id="180231" name="Rectangle 2"/>
          <p:cNvSpPr txBox="1">
            <a:spLocks noChangeArrowheads="1"/>
          </p:cNvSpPr>
          <p:nvPr/>
        </p:nvSpPr>
        <p:spPr bwMode="auto">
          <a:xfrm>
            <a:off x="179388" y="115888"/>
            <a:ext cx="77057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3000" b="1" dirty="0">
                <a:solidFill>
                  <a:srgbClr val="333399"/>
                </a:solidFill>
                <a:latin typeface="+mn-lt"/>
              </a:rPr>
              <a:t>Chlorine summary…</a:t>
            </a:r>
          </a:p>
        </p:txBody>
      </p:sp>
      <p:sp>
        <p:nvSpPr>
          <p:cNvPr id="13" name="Rectangle 2"/>
          <p:cNvSpPr txBox="1">
            <a:spLocks noChangeArrowheads="1"/>
          </p:cNvSpPr>
          <p:nvPr/>
        </p:nvSpPr>
        <p:spPr bwMode="auto">
          <a:xfrm>
            <a:off x="616721" y="2397103"/>
            <a:ext cx="7711304"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2400" b="1" u="sng" dirty="0">
                <a:latin typeface="+mn-lt"/>
              </a:rPr>
              <a:t>Chlorine residual </a:t>
            </a:r>
            <a:r>
              <a:rPr lang="en-AU" altLang="en-US" sz="2400" b="1" dirty="0">
                <a:latin typeface="+mn-lt"/>
              </a:rPr>
              <a:t>is the concentration of free chlorine remaining </a:t>
            </a:r>
            <a:r>
              <a:rPr lang="en-AU" altLang="en-US" sz="2400" b="1" u="sng" dirty="0">
                <a:latin typeface="+mn-lt"/>
              </a:rPr>
              <a:t>after</a:t>
            </a:r>
            <a:r>
              <a:rPr lang="en-AU" altLang="en-US" sz="2400" b="1" dirty="0">
                <a:latin typeface="+mn-lt"/>
              </a:rPr>
              <a:t> the chlorine demand has been satisfied and disinfection has taken place</a:t>
            </a:r>
          </a:p>
        </p:txBody>
      </p:sp>
      <p:sp>
        <p:nvSpPr>
          <p:cNvPr id="17" name="Rectangle 2"/>
          <p:cNvSpPr txBox="1">
            <a:spLocks noChangeArrowheads="1"/>
          </p:cNvSpPr>
          <p:nvPr/>
        </p:nvSpPr>
        <p:spPr bwMode="auto">
          <a:xfrm>
            <a:off x="988423" y="4266049"/>
            <a:ext cx="733960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Symbol" panose="05050102010706020507" pitchFamily="18" charset="2"/>
              <a:buChar char="Þ"/>
            </a:pPr>
            <a:r>
              <a:rPr lang="en-AU" altLang="en-US" sz="2000" b="1" dirty="0">
                <a:latin typeface="+mn-lt"/>
              </a:rPr>
              <a:t>critically important water quality parameter for public health</a:t>
            </a:r>
          </a:p>
          <a:p>
            <a:pPr marL="342900" indent="-342900">
              <a:buFont typeface="Symbol" panose="05050102010706020507" pitchFamily="18" charset="2"/>
              <a:buChar char="Þ"/>
            </a:pPr>
            <a:endParaRPr lang="en-AU" altLang="en-US" sz="2000" b="1" dirty="0">
              <a:latin typeface="+mn-lt"/>
            </a:endParaRPr>
          </a:p>
          <a:p>
            <a:pPr marL="342900" indent="-342900">
              <a:buFont typeface="Symbol" panose="05050102010706020507" pitchFamily="18" charset="2"/>
              <a:buChar char="Þ"/>
            </a:pPr>
            <a:r>
              <a:rPr lang="en-AU" altLang="en-US" sz="2000" b="1" dirty="0">
                <a:latin typeface="+mn-lt"/>
              </a:rPr>
              <a:t>implies that there is residual protection from recontamination from microorganisms during storage/distribution</a:t>
            </a:r>
          </a:p>
          <a:p>
            <a:pPr marL="342900" indent="-342900">
              <a:buFont typeface="Symbol" panose="05050102010706020507" pitchFamily="18" charset="2"/>
              <a:buChar char="Þ"/>
            </a:pPr>
            <a:endParaRPr lang="en-AU" altLang="en-US" sz="2000" b="1" dirty="0">
              <a:latin typeface="+mn-lt"/>
            </a:endParaRPr>
          </a:p>
          <a:p>
            <a:pPr marL="342900" indent="-342900">
              <a:buFont typeface="Symbol" panose="05050102010706020507" pitchFamily="18" charset="2"/>
              <a:buChar char="Þ"/>
            </a:pPr>
            <a:r>
              <a:rPr lang="en-AU" altLang="en-US" sz="2000" b="1" dirty="0">
                <a:solidFill>
                  <a:srgbClr val="FF0000"/>
                </a:solidFill>
                <a:latin typeface="+mn-lt"/>
              </a:rPr>
              <a:t>residual chlorine concentration should always be ≥0.2 mg/L at the point of delivery to the consumer</a:t>
            </a:r>
          </a:p>
        </p:txBody>
      </p:sp>
    </p:spTree>
    <p:extLst>
      <p:ext uri="{BB962C8B-B14F-4D97-AF65-F5344CB8AC3E}">
        <p14:creationId xmlns:p14="http://schemas.microsoft.com/office/powerpoint/2010/main" val="96733642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80227" name="Text Box 4"/>
          <p:cNvSpPr txBox="1">
            <a:spLocks noChangeArrowheads="1"/>
          </p:cNvSpPr>
          <p:nvPr/>
        </p:nvSpPr>
        <p:spPr bwMode="auto">
          <a:xfrm>
            <a:off x="8649730" y="6670675"/>
            <a:ext cx="45934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fld id="{6F58693C-7B08-4B05-88E9-44B44DDD56C1}" type="slidenum">
              <a:rPr lang="en-AU" altLang="en-US" sz="800">
                <a:solidFill>
                  <a:srgbClr val="B2B2B2"/>
                </a:solidFill>
                <a:latin typeface="Tahoma" panose="020B0604030504040204" pitchFamily="34" charset="0"/>
              </a:rPr>
              <a:pPr>
                <a:spcBef>
                  <a:spcPct val="50000"/>
                </a:spcBef>
              </a:pPr>
              <a:t>132</a:t>
            </a:fld>
            <a:endParaRPr lang="en-AU" altLang="en-US" sz="800" dirty="0">
              <a:solidFill>
                <a:srgbClr val="B2B2B2"/>
              </a:solidFill>
              <a:latin typeface="Tahoma" panose="020B0604030504040204" pitchFamily="34" charset="0"/>
            </a:endParaRPr>
          </a:p>
        </p:txBody>
      </p:sp>
      <p:sp>
        <p:nvSpPr>
          <p:cNvPr id="180228" name="Text Box 5"/>
          <p:cNvSpPr txBox="1">
            <a:spLocks noChangeArrowheads="1"/>
          </p:cNvSpPr>
          <p:nvPr/>
        </p:nvSpPr>
        <p:spPr bwMode="auto">
          <a:xfrm>
            <a:off x="3563938" y="6673850"/>
            <a:ext cx="15128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r>
              <a:rPr lang="en-AU" altLang="en-US" sz="800" dirty="0">
                <a:solidFill>
                  <a:srgbClr val="B2B2B2"/>
                </a:solidFill>
                <a:latin typeface="Tahoma" panose="020B0604030504040204" pitchFamily="34" charset="0"/>
              </a:rPr>
              <a:t>www.egwater.vic.gov.au</a:t>
            </a:r>
          </a:p>
        </p:txBody>
      </p:sp>
      <p:sp>
        <p:nvSpPr>
          <p:cNvPr id="180229" name="Text Box 6"/>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fld id="{8B7AF80D-BCAF-4BE2-88FF-CE79BDBC0D3E}" type="datetime1">
              <a:rPr lang="en-AU" altLang="en-US" sz="800">
                <a:solidFill>
                  <a:srgbClr val="B2B2B2"/>
                </a:solidFill>
                <a:latin typeface="Tahoma" panose="020B0604030504040204" pitchFamily="34" charset="0"/>
              </a:rPr>
              <a:pPr>
                <a:spcBef>
                  <a:spcPct val="50000"/>
                </a:spcBef>
              </a:pPr>
              <a:t>4/01/2024</a:t>
            </a:fld>
            <a:endParaRPr lang="en-AU" altLang="en-US" sz="800" dirty="0">
              <a:solidFill>
                <a:srgbClr val="B2B2B2"/>
              </a:solidFill>
              <a:latin typeface="Tahoma" panose="020B0604030504040204" pitchFamily="34" charset="0"/>
            </a:endParaRPr>
          </a:p>
        </p:txBody>
      </p:sp>
      <p:sp>
        <p:nvSpPr>
          <p:cNvPr id="180230" name="Line 8"/>
          <p:cNvSpPr>
            <a:spLocks noChangeShapeType="1"/>
          </p:cNvSpPr>
          <p:nvPr/>
        </p:nvSpPr>
        <p:spPr bwMode="auto">
          <a:xfrm>
            <a:off x="468313" y="908050"/>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2" name="Rectangle 11"/>
          <p:cNvSpPr/>
          <p:nvPr/>
        </p:nvSpPr>
        <p:spPr>
          <a:xfrm>
            <a:off x="-28044" y="-39688"/>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4" name="Rectangle 2"/>
          <p:cNvSpPr txBox="1">
            <a:spLocks noChangeArrowheads="1"/>
          </p:cNvSpPr>
          <p:nvPr/>
        </p:nvSpPr>
        <p:spPr bwMode="auto">
          <a:xfrm>
            <a:off x="2855913" y="5300663"/>
            <a:ext cx="54721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endParaRPr lang="en-AU" altLang="en-US" sz="2200" i="1" dirty="0"/>
          </a:p>
        </p:txBody>
      </p:sp>
      <p:sp>
        <p:nvSpPr>
          <p:cNvPr id="180231" name="Rectangle 2"/>
          <p:cNvSpPr txBox="1">
            <a:spLocks noChangeArrowheads="1"/>
          </p:cNvSpPr>
          <p:nvPr/>
        </p:nvSpPr>
        <p:spPr bwMode="auto">
          <a:xfrm>
            <a:off x="179388" y="115888"/>
            <a:ext cx="77057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3000" b="1" dirty="0">
                <a:solidFill>
                  <a:srgbClr val="333399"/>
                </a:solidFill>
                <a:latin typeface="+mn-lt"/>
              </a:rPr>
              <a:t>Chlorine summary…</a:t>
            </a:r>
          </a:p>
        </p:txBody>
      </p:sp>
      <p:sp>
        <p:nvSpPr>
          <p:cNvPr id="15" name="Rectangle 2"/>
          <p:cNvSpPr txBox="1">
            <a:spLocks noChangeArrowheads="1"/>
          </p:cNvSpPr>
          <p:nvPr/>
        </p:nvSpPr>
        <p:spPr bwMode="auto">
          <a:xfrm>
            <a:off x="539750" y="2220119"/>
            <a:ext cx="77882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2400" b="1" u="sng" dirty="0">
                <a:latin typeface="+mn-lt"/>
              </a:rPr>
              <a:t>Chlorine contact time</a:t>
            </a:r>
            <a:r>
              <a:rPr lang="en-AU" altLang="en-US" sz="2400" b="1" dirty="0">
                <a:latin typeface="+mn-lt"/>
              </a:rPr>
              <a:t> is the amount of time required for effective disinfection to take place</a:t>
            </a:r>
          </a:p>
        </p:txBody>
      </p:sp>
      <p:sp>
        <p:nvSpPr>
          <p:cNvPr id="16" name="Rectangle 2"/>
          <p:cNvSpPr txBox="1">
            <a:spLocks noChangeArrowheads="1"/>
          </p:cNvSpPr>
          <p:nvPr/>
        </p:nvSpPr>
        <p:spPr bwMode="auto">
          <a:xfrm>
            <a:off x="1048879" y="4217989"/>
            <a:ext cx="704624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Symbol" panose="05050102010706020507" pitchFamily="18" charset="2"/>
              <a:buChar char="Þ"/>
            </a:pPr>
            <a:r>
              <a:rPr lang="en-AU" altLang="en-US" sz="2000" b="1" dirty="0">
                <a:solidFill>
                  <a:srgbClr val="FF0000"/>
                </a:solidFill>
                <a:latin typeface="+mn-lt"/>
              </a:rPr>
              <a:t>a minimum Ct value of 15 min.mg/L (where pH &lt;8.0) is required in all cases</a:t>
            </a:r>
          </a:p>
          <a:p>
            <a:pPr marL="0" indent="0"/>
            <a:endParaRPr lang="en-AU" altLang="en-US" sz="2000" b="1" dirty="0">
              <a:solidFill>
                <a:srgbClr val="FF0000"/>
              </a:solidFill>
              <a:latin typeface="+mn-lt"/>
            </a:endParaRPr>
          </a:p>
          <a:p>
            <a:pPr marL="342900" indent="-342900">
              <a:buFont typeface="Symbol" panose="05050102010706020507" pitchFamily="18" charset="2"/>
              <a:buChar char="Þ"/>
            </a:pPr>
            <a:r>
              <a:rPr lang="en-AU" altLang="en-US" sz="2000" b="1" dirty="0">
                <a:latin typeface="+mn-lt"/>
              </a:rPr>
              <a:t>this is 30 minutes contact time with a residual chlorine concentration of 0.5 mg/L</a:t>
            </a:r>
          </a:p>
          <a:p>
            <a:pPr marL="342900" indent="-342900">
              <a:buFont typeface="Symbol" panose="05050102010706020507" pitchFamily="18" charset="2"/>
              <a:buChar char="Þ"/>
            </a:pPr>
            <a:endParaRPr lang="en-AU" altLang="en-US" sz="2000" b="1" dirty="0">
              <a:latin typeface="+mn-lt"/>
            </a:endParaRPr>
          </a:p>
          <a:p>
            <a:pPr marL="342900" indent="-342900">
              <a:buFont typeface="Symbol" panose="05050102010706020507" pitchFamily="18" charset="2"/>
              <a:buChar char="Þ"/>
            </a:pPr>
            <a:r>
              <a:rPr lang="en-AU" altLang="en-US" sz="2000" b="1" dirty="0">
                <a:latin typeface="+mn-lt"/>
              </a:rPr>
              <a:t>minimum required Ct value should be determined on a case-by-case basis (see Appendix C of the accompanying manual)</a:t>
            </a:r>
          </a:p>
        </p:txBody>
      </p:sp>
    </p:spTree>
    <p:extLst>
      <p:ext uri="{BB962C8B-B14F-4D97-AF65-F5344CB8AC3E}">
        <p14:creationId xmlns:p14="http://schemas.microsoft.com/office/powerpoint/2010/main" val="22425792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80227" name="Text Box 4"/>
          <p:cNvSpPr txBox="1">
            <a:spLocks noChangeArrowheads="1"/>
          </p:cNvSpPr>
          <p:nvPr/>
        </p:nvSpPr>
        <p:spPr bwMode="auto">
          <a:xfrm>
            <a:off x="8649730" y="6670675"/>
            <a:ext cx="45934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fld id="{6F58693C-7B08-4B05-88E9-44B44DDD56C1}" type="slidenum">
              <a:rPr lang="en-AU" altLang="en-US" sz="800">
                <a:solidFill>
                  <a:srgbClr val="B2B2B2"/>
                </a:solidFill>
                <a:latin typeface="Tahoma" panose="020B0604030504040204" pitchFamily="34" charset="0"/>
              </a:rPr>
              <a:pPr>
                <a:spcBef>
                  <a:spcPct val="50000"/>
                </a:spcBef>
              </a:pPr>
              <a:t>133</a:t>
            </a:fld>
            <a:endParaRPr lang="en-AU" altLang="en-US" sz="800" dirty="0">
              <a:solidFill>
                <a:srgbClr val="B2B2B2"/>
              </a:solidFill>
              <a:latin typeface="Tahoma" panose="020B0604030504040204" pitchFamily="34" charset="0"/>
            </a:endParaRPr>
          </a:p>
        </p:txBody>
      </p:sp>
      <p:sp>
        <p:nvSpPr>
          <p:cNvPr id="180228" name="Text Box 5"/>
          <p:cNvSpPr txBox="1">
            <a:spLocks noChangeArrowheads="1"/>
          </p:cNvSpPr>
          <p:nvPr/>
        </p:nvSpPr>
        <p:spPr bwMode="auto">
          <a:xfrm>
            <a:off x="3563938" y="6673850"/>
            <a:ext cx="15128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r>
              <a:rPr lang="en-AU" altLang="en-US" sz="800" dirty="0">
                <a:solidFill>
                  <a:srgbClr val="B2B2B2"/>
                </a:solidFill>
                <a:latin typeface="Tahoma" panose="020B0604030504040204" pitchFamily="34" charset="0"/>
              </a:rPr>
              <a:t>www.egwater.vic.gov.au</a:t>
            </a:r>
          </a:p>
        </p:txBody>
      </p:sp>
      <p:sp>
        <p:nvSpPr>
          <p:cNvPr id="180229" name="Text Box 6"/>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fld id="{8B7AF80D-BCAF-4BE2-88FF-CE79BDBC0D3E}" type="datetime1">
              <a:rPr lang="en-AU" altLang="en-US" sz="800">
                <a:solidFill>
                  <a:srgbClr val="B2B2B2"/>
                </a:solidFill>
                <a:latin typeface="Tahoma" panose="020B0604030504040204" pitchFamily="34" charset="0"/>
              </a:rPr>
              <a:pPr>
                <a:spcBef>
                  <a:spcPct val="50000"/>
                </a:spcBef>
              </a:pPr>
              <a:t>4/01/2024</a:t>
            </a:fld>
            <a:endParaRPr lang="en-AU" altLang="en-US" sz="800" dirty="0">
              <a:solidFill>
                <a:srgbClr val="B2B2B2"/>
              </a:solidFill>
              <a:latin typeface="Tahoma" panose="020B0604030504040204" pitchFamily="34" charset="0"/>
            </a:endParaRPr>
          </a:p>
        </p:txBody>
      </p:sp>
      <p:sp>
        <p:nvSpPr>
          <p:cNvPr id="180230" name="Line 8"/>
          <p:cNvSpPr>
            <a:spLocks noChangeShapeType="1"/>
          </p:cNvSpPr>
          <p:nvPr/>
        </p:nvSpPr>
        <p:spPr bwMode="auto">
          <a:xfrm>
            <a:off x="468313" y="908050"/>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2" name="Rectangle 11"/>
          <p:cNvSpPr/>
          <p:nvPr/>
        </p:nvSpPr>
        <p:spPr>
          <a:xfrm>
            <a:off x="-28044" y="-39688"/>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4" name="Rectangle 2"/>
          <p:cNvSpPr txBox="1">
            <a:spLocks noChangeArrowheads="1"/>
          </p:cNvSpPr>
          <p:nvPr/>
        </p:nvSpPr>
        <p:spPr bwMode="auto">
          <a:xfrm>
            <a:off x="2855913" y="5300663"/>
            <a:ext cx="54721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endParaRPr lang="en-AU" altLang="en-US" sz="2200" i="1" dirty="0"/>
          </a:p>
        </p:txBody>
      </p:sp>
      <p:sp>
        <p:nvSpPr>
          <p:cNvPr id="180231" name="Rectangle 2"/>
          <p:cNvSpPr txBox="1">
            <a:spLocks noChangeArrowheads="1"/>
          </p:cNvSpPr>
          <p:nvPr/>
        </p:nvSpPr>
        <p:spPr bwMode="auto">
          <a:xfrm>
            <a:off x="179388" y="115888"/>
            <a:ext cx="77057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3000" b="1" dirty="0">
                <a:solidFill>
                  <a:srgbClr val="333399"/>
                </a:solidFill>
                <a:latin typeface="+mn-lt"/>
              </a:rPr>
              <a:t>Chlorine summary…</a:t>
            </a:r>
          </a:p>
        </p:txBody>
      </p:sp>
      <p:sp>
        <p:nvSpPr>
          <p:cNvPr id="13" name="Rectangle 2"/>
          <p:cNvSpPr txBox="1">
            <a:spLocks noChangeArrowheads="1"/>
          </p:cNvSpPr>
          <p:nvPr/>
        </p:nvSpPr>
        <p:spPr bwMode="auto">
          <a:xfrm>
            <a:off x="1004979" y="1974849"/>
            <a:ext cx="60483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2400" b="1" dirty="0">
                <a:latin typeface="+mn-lt"/>
              </a:rPr>
              <a:t>Ct value is influenced by:</a:t>
            </a:r>
          </a:p>
        </p:txBody>
      </p:sp>
      <p:sp>
        <p:nvSpPr>
          <p:cNvPr id="17" name="Rectangle 2"/>
          <p:cNvSpPr txBox="1">
            <a:spLocks noChangeArrowheads="1"/>
          </p:cNvSpPr>
          <p:nvPr/>
        </p:nvSpPr>
        <p:spPr bwMode="auto">
          <a:xfrm>
            <a:off x="1581242" y="3810138"/>
            <a:ext cx="54721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Symbol" panose="05050102010706020507" pitchFamily="18" charset="2"/>
              <a:buChar char="Þ"/>
            </a:pPr>
            <a:r>
              <a:rPr lang="en-AU" altLang="en-US" sz="2000" b="1" dirty="0">
                <a:latin typeface="+mn-lt"/>
              </a:rPr>
              <a:t>pH</a:t>
            </a:r>
          </a:p>
          <a:p>
            <a:pPr marL="342900" indent="-342900">
              <a:buFont typeface="Symbol" panose="05050102010706020507" pitchFamily="18" charset="2"/>
              <a:buChar char="Þ"/>
            </a:pPr>
            <a:endParaRPr lang="en-AU" altLang="en-US" sz="2000" b="1" dirty="0">
              <a:latin typeface="+mn-lt"/>
            </a:endParaRPr>
          </a:p>
          <a:p>
            <a:pPr marL="342900" indent="-342900">
              <a:buFont typeface="Symbol" panose="05050102010706020507" pitchFamily="18" charset="2"/>
              <a:buChar char="Þ"/>
            </a:pPr>
            <a:r>
              <a:rPr lang="en-AU" altLang="en-US" sz="2000" b="1" dirty="0">
                <a:latin typeface="+mn-lt"/>
              </a:rPr>
              <a:t>temperature</a:t>
            </a:r>
          </a:p>
          <a:p>
            <a:pPr marL="342900" indent="-342900">
              <a:buFont typeface="Symbol" panose="05050102010706020507" pitchFamily="18" charset="2"/>
              <a:buChar char="Þ"/>
            </a:pPr>
            <a:endParaRPr lang="en-AU" altLang="en-US" sz="2000" b="1" dirty="0">
              <a:latin typeface="+mn-lt"/>
            </a:endParaRPr>
          </a:p>
          <a:p>
            <a:pPr marL="342900" indent="-342900">
              <a:buFont typeface="Symbol" panose="05050102010706020507" pitchFamily="18" charset="2"/>
              <a:buChar char="Þ"/>
            </a:pPr>
            <a:r>
              <a:rPr lang="en-AU" altLang="en-US" sz="2000" b="1" dirty="0">
                <a:latin typeface="+mn-lt"/>
              </a:rPr>
              <a:t>chlorine concentration</a:t>
            </a:r>
          </a:p>
          <a:p>
            <a:pPr marL="342900" indent="-342900">
              <a:buFont typeface="Symbol" panose="05050102010706020507" pitchFamily="18" charset="2"/>
              <a:buChar char="Þ"/>
            </a:pPr>
            <a:endParaRPr lang="en-AU" altLang="en-US" sz="2000" b="1" dirty="0">
              <a:latin typeface="+mn-lt"/>
            </a:endParaRPr>
          </a:p>
          <a:p>
            <a:pPr marL="342900" indent="-342900">
              <a:buFont typeface="Symbol" panose="05050102010706020507" pitchFamily="18" charset="2"/>
              <a:buChar char="Þ"/>
            </a:pPr>
            <a:r>
              <a:rPr lang="en-AU" altLang="en-US" sz="2000" b="1" dirty="0">
                <a:latin typeface="+mn-lt"/>
              </a:rPr>
              <a:t>turbidity</a:t>
            </a:r>
          </a:p>
          <a:p>
            <a:pPr>
              <a:buFontTx/>
              <a:buChar char="-"/>
            </a:pPr>
            <a:endParaRPr lang="en-AU" altLang="en-US" sz="2400" b="1" dirty="0">
              <a:latin typeface="+mn-lt"/>
            </a:endParaRPr>
          </a:p>
        </p:txBody>
      </p:sp>
    </p:spTree>
    <p:extLst>
      <p:ext uri="{BB962C8B-B14F-4D97-AF65-F5344CB8AC3E}">
        <p14:creationId xmlns:p14="http://schemas.microsoft.com/office/powerpoint/2010/main" val="260474597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80227" name="Text Box 4"/>
          <p:cNvSpPr txBox="1">
            <a:spLocks noChangeArrowheads="1"/>
          </p:cNvSpPr>
          <p:nvPr/>
        </p:nvSpPr>
        <p:spPr bwMode="auto">
          <a:xfrm>
            <a:off x="8858250" y="6670675"/>
            <a:ext cx="2508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fld id="{6F58693C-7B08-4B05-88E9-44B44DDD56C1}" type="slidenum">
              <a:rPr lang="en-AU" altLang="en-US" sz="800">
                <a:solidFill>
                  <a:srgbClr val="B2B2B2"/>
                </a:solidFill>
                <a:latin typeface="Tahoma" panose="020B0604030504040204" pitchFamily="34" charset="0"/>
              </a:rPr>
              <a:pPr>
                <a:spcBef>
                  <a:spcPct val="50000"/>
                </a:spcBef>
              </a:pPr>
              <a:t>134</a:t>
            </a:fld>
            <a:endParaRPr lang="en-AU" altLang="en-US" sz="800" dirty="0">
              <a:solidFill>
                <a:srgbClr val="B2B2B2"/>
              </a:solidFill>
              <a:latin typeface="Tahoma" panose="020B0604030504040204" pitchFamily="34" charset="0"/>
            </a:endParaRPr>
          </a:p>
        </p:txBody>
      </p:sp>
      <p:sp>
        <p:nvSpPr>
          <p:cNvPr id="180228" name="Text Box 5"/>
          <p:cNvSpPr txBox="1">
            <a:spLocks noChangeArrowheads="1"/>
          </p:cNvSpPr>
          <p:nvPr/>
        </p:nvSpPr>
        <p:spPr bwMode="auto">
          <a:xfrm>
            <a:off x="3563938" y="6673850"/>
            <a:ext cx="15128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r>
              <a:rPr lang="en-AU" altLang="en-US" sz="800" dirty="0">
                <a:solidFill>
                  <a:srgbClr val="B2B2B2"/>
                </a:solidFill>
                <a:latin typeface="Tahoma" panose="020B0604030504040204" pitchFamily="34" charset="0"/>
              </a:rPr>
              <a:t>www.egwater.vic.gov.au</a:t>
            </a:r>
          </a:p>
        </p:txBody>
      </p:sp>
      <p:sp>
        <p:nvSpPr>
          <p:cNvPr id="180229" name="Text Box 6"/>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fld id="{8B7AF80D-BCAF-4BE2-88FF-CE79BDBC0D3E}" type="datetime1">
              <a:rPr lang="en-AU" altLang="en-US" sz="800">
                <a:solidFill>
                  <a:srgbClr val="B2B2B2"/>
                </a:solidFill>
                <a:latin typeface="Tahoma" panose="020B0604030504040204" pitchFamily="34" charset="0"/>
              </a:rPr>
              <a:pPr>
                <a:spcBef>
                  <a:spcPct val="50000"/>
                </a:spcBef>
              </a:pPr>
              <a:t>4/01/2024</a:t>
            </a:fld>
            <a:endParaRPr lang="en-AU" altLang="en-US" sz="800" dirty="0">
              <a:solidFill>
                <a:srgbClr val="B2B2B2"/>
              </a:solidFill>
              <a:latin typeface="Tahoma" panose="020B0604030504040204" pitchFamily="34" charset="0"/>
            </a:endParaRPr>
          </a:p>
        </p:txBody>
      </p:sp>
      <p:sp>
        <p:nvSpPr>
          <p:cNvPr id="180230" name="Line 8"/>
          <p:cNvSpPr>
            <a:spLocks noChangeShapeType="1"/>
          </p:cNvSpPr>
          <p:nvPr/>
        </p:nvSpPr>
        <p:spPr bwMode="auto">
          <a:xfrm>
            <a:off x="468313" y="908050"/>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2" name="Rectangle 11"/>
          <p:cNvSpPr/>
          <p:nvPr/>
        </p:nvSpPr>
        <p:spPr>
          <a:xfrm>
            <a:off x="-28044" y="-39688"/>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4" name="Rectangle 2"/>
          <p:cNvSpPr txBox="1">
            <a:spLocks noChangeArrowheads="1"/>
          </p:cNvSpPr>
          <p:nvPr/>
        </p:nvSpPr>
        <p:spPr bwMode="auto">
          <a:xfrm>
            <a:off x="2855913" y="5300663"/>
            <a:ext cx="54721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endParaRPr lang="en-AU" altLang="en-US" sz="2200" i="1" dirty="0"/>
          </a:p>
        </p:txBody>
      </p:sp>
      <p:sp>
        <p:nvSpPr>
          <p:cNvPr id="180231" name="Rectangle 2"/>
          <p:cNvSpPr txBox="1">
            <a:spLocks noChangeArrowheads="1"/>
          </p:cNvSpPr>
          <p:nvPr/>
        </p:nvSpPr>
        <p:spPr bwMode="auto">
          <a:xfrm>
            <a:off x="179388" y="115888"/>
            <a:ext cx="77057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3000" b="1" dirty="0">
                <a:solidFill>
                  <a:srgbClr val="333399"/>
                </a:solidFill>
                <a:latin typeface="+mn-lt"/>
              </a:rPr>
              <a:t>Chlorine summary…</a:t>
            </a:r>
          </a:p>
        </p:txBody>
      </p:sp>
      <p:sp>
        <p:nvSpPr>
          <p:cNvPr id="15" name="Rectangle 2"/>
          <p:cNvSpPr txBox="1">
            <a:spLocks noChangeArrowheads="1"/>
          </p:cNvSpPr>
          <p:nvPr/>
        </p:nvSpPr>
        <p:spPr bwMode="auto">
          <a:xfrm>
            <a:off x="-388302" y="2165350"/>
            <a:ext cx="70802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AU" altLang="en-US" sz="2400" b="1" dirty="0">
                <a:latin typeface="+mn-lt"/>
              </a:rPr>
              <a:t>All forms of chlorine are dangerous to handle</a:t>
            </a:r>
          </a:p>
        </p:txBody>
      </p:sp>
      <p:sp>
        <p:nvSpPr>
          <p:cNvPr id="16" name="Rectangle 2"/>
          <p:cNvSpPr txBox="1">
            <a:spLocks noChangeArrowheads="1"/>
          </p:cNvSpPr>
          <p:nvPr/>
        </p:nvSpPr>
        <p:spPr bwMode="auto">
          <a:xfrm>
            <a:off x="922610" y="2851943"/>
            <a:ext cx="5892800" cy="252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Symbol" panose="05050102010706020507" pitchFamily="18" charset="2"/>
              <a:buChar char="Þ"/>
            </a:pPr>
            <a:r>
              <a:rPr lang="en-AU" altLang="en-US" sz="2000" b="1" dirty="0">
                <a:latin typeface="+mn-lt"/>
              </a:rPr>
              <a:t>must be handled safely</a:t>
            </a:r>
          </a:p>
          <a:p>
            <a:pPr marL="342900" indent="-342900">
              <a:buFont typeface="Symbol" panose="05050102010706020507" pitchFamily="18" charset="2"/>
              <a:buChar char="Þ"/>
            </a:pPr>
            <a:endParaRPr lang="en-AU" altLang="en-US" sz="2000" b="1" dirty="0">
              <a:latin typeface="+mn-lt"/>
            </a:endParaRPr>
          </a:p>
          <a:p>
            <a:pPr marL="342900" indent="-342900">
              <a:buFont typeface="Symbol" panose="05050102010706020507" pitchFamily="18" charset="2"/>
              <a:buChar char="Þ"/>
            </a:pPr>
            <a:r>
              <a:rPr lang="en-AU" altLang="en-US" sz="2000" b="1" i="1" u="sng" dirty="0">
                <a:latin typeface="+mn-lt"/>
              </a:rPr>
              <a:t>Powder</a:t>
            </a:r>
            <a:r>
              <a:rPr lang="en-AU" altLang="en-US" sz="2000" b="1" dirty="0">
                <a:latin typeface="+mn-lt"/>
              </a:rPr>
              <a:t>: Overalls, gloves, safety glasses, dust mask</a:t>
            </a:r>
          </a:p>
          <a:p>
            <a:pPr marL="342900" indent="-342900">
              <a:buFont typeface="Symbol" panose="05050102010706020507" pitchFamily="18" charset="2"/>
              <a:buChar char="Þ"/>
            </a:pPr>
            <a:endParaRPr lang="en-AU" altLang="en-US" sz="2000" b="1" dirty="0">
              <a:latin typeface="+mn-lt"/>
            </a:endParaRPr>
          </a:p>
          <a:p>
            <a:pPr marL="342900" indent="-342900">
              <a:buFont typeface="Symbol" panose="05050102010706020507" pitchFamily="18" charset="2"/>
              <a:buChar char="Þ"/>
            </a:pPr>
            <a:r>
              <a:rPr lang="en-AU" altLang="en-US" sz="2000" b="1" i="1" u="sng" dirty="0">
                <a:latin typeface="+mn-lt"/>
              </a:rPr>
              <a:t>Liquid</a:t>
            </a:r>
            <a:r>
              <a:rPr lang="en-AU" altLang="en-US" sz="2000" b="1" dirty="0">
                <a:latin typeface="+mn-lt"/>
              </a:rPr>
              <a:t>: Overalls, gloves and face shield</a:t>
            </a:r>
          </a:p>
          <a:p>
            <a:pPr>
              <a:buFontTx/>
              <a:buChar char="-"/>
            </a:pPr>
            <a:endParaRPr lang="en-AU" altLang="en-US" sz="2000" b="1" dirty="0">
              <a:latin typeface="+mn-lt"/>
            </a:endParaRPr>
          </a:p>
        </p:txBody>
      </p:sp>
    </p:spTree>
    <p:extLst>
      <p:ext uri="{BB962C8B-B14F-4D97-AF65-F5344CB8AC3E}">
        <p14:creationId xmlns:p14="http://schemas.microsoft.com/office/powerpoint/2010/main" val="415215192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80227" name="Text Box 4"/>
          <p:cNvSpPr txBox="1">
            <a:spLocks noChangeArrowheads="1"/>
          </p:cNvSpPr>
          <p:nvPr/>
        </p:nvSpPr>
        <p:spPr bwMode="auto">
          <a:xfrm>
            <a:off x="8723870" y="6670675"/>
            <a:ext cx="4830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fld id="{6F58693C-7B08-4B05-88E9-44B44DDD56C1}" type="slidenum">
              <a:rPr lang="en-AU" altLang="en-US" sz="800">
                <a:solidFill>
                  <a:srgbClr val="B2B2B2"/>
                </a:solidFill>
                <a:latin typeface="Tahoma" panose="020B0604030504040204" pitchFamily="34" charset="0"/>
              </a:rPr>
              <a:pPr>
                <a:spcBef>
                  <a:spcPct val="50000"/>
                </a:spcBef>
              </a:pPr>
              <a:t>135</a:t>
            </a:fld>
            <a:endParaRPr lang="en-AU" altLang="en-US" sz="800" dirty="0">
              <a:solidFill>
                <a:srgbClr val="B2B2B2"/>
              </a:solidFill>
              <a:latin typeface="Tahoma" panose="020B0604030504040204" pitchFamily="34" charset="0"/>
            </a:endParaRPr>
          </a:p>
        </p:txBody>
      </p:sp>
      <p:sp>
        <p:nvSpPr>
          <p:cNvPr id="180228" name="Text Box 5"/>
          <p:cNvSpPr txBox="1">
            <a:spLocks noChangeArrowheads="1"/>
          </p:cNvSpPr>
          <p:nvPr/>
        </p:nvSpPr>
        <p:spPr bwMode="auto">
          <a:xfrm>
            <a:off x="3563938" y="6673850"/>
            <a:ext cx="151288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r>
              <a:rPr lang="en-AU" altLang="en-US" sz="800" dirty="0">
                <a:solidFill>
                  <a:srgbClr val="B2B2B2"/>
                </a:solidFill>
                <a:latin typeface="Tahoma" panose="020B0604030504040204" pitchFamily="34" charset="0"/>
              </a:rPr>
              <a:t>www.egwater.vic.gov.au</a:t>
            </a:r>
          </a:p>
        </p:txBody>
      </p:sp>
      <p:sp>
        <p:nvSpPr>
          <p:cNvPr id="180229" name="Text Box 6"/>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fld id="{8B7AF80D-BCAF-4BE2-88FF-CE79BDBC0D3E}" type="datetime1">
              <a:rPr lang="en-AU" altLang="en-US" sz="800">
                <a:solidFill>
                  <a:srgbClr val="B2B2B2"/>
                </a:solidFill>
                <a:latin typeface="Tahoma" panose="020B0604030504040204" pitchFamily="34" charset="0"/>
              </a:rPr>
              <a:pPr>
                <a:spcBef>
                  <a:spcPct val="50000"/>
                </a:spcBef>
              </a:pPr>
              <a:t>4/01/2024</a:t>
            </a:fld>
            <a:endParaRPr lang="en-AU" altLang="en-US" sz="800" dirty="0">
              <a:solidFill>
                <a:srgbClr val="B2B2B2"/>
              </a:solidFill>
              <a:latin typeface="Tahoma" panose="020B0604030504040204" pitchFamily="34" charset="0"/>
            </a:endParaRPr>
          </a:p>
        </p:txBody>
      </p:sp>
      <p:sp>
        <p:nvSpPr>
          <p:cNvPr id="180230" name="Line 8"/>
          <p:cNvSpPr>
            <a:spLocks noChangeShapeType="1"/>
          </p:cNvSpPr>
          <p:nvPr/>
        </p:nvSpPr>
        <p:spPr bwMode="auto">
          <a:xfrm>
            <a:off x="468313" y="908050"/>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2" name="Rectangle 11"/>
          <p:cNvSpPr/>
          <p:nvPr/>
        </p:nvSpPr>
        <p:spPr>
          <a:xfrm>
            <a:off x="-28044" y="-39688"/>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4" name="Rectangle 2"/>
          <p:cNvSpPr txBox="1">
            <a:spLocks noChangeArrowheads="1"/>
          </p:cNvSpPr>
          <p:nvPr/>
        </p:nvSpPr>
        <p:spPr bwMode="auto">
          <a:xfrm>
            <a:off x="2855913" y="5300663"/>
            <a:ext cx="547211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Tx/>
              <a:buChar char="-"/>
            </a:pPr>
            <a:endParaRPr lang="en-AU" altLang="en-US" sz="2200" i="1" dirty="0"/>
          </a:p>
        </p:txBody>
      </p:sp>
      <p:sp>
        <p:nvSpPr>
          <p:cNvPr id="180231" name="Rectangle 2"/>
          <p:cNvSpPr txBox="1">
            <a:spLocks noChangeArrowheads="1"/>
          </p:cNvSpPr>
          <p:nvPr/>
        </p:nvSpPr>
        <p:spPr bwMode="auto">
          <a:xfrm>
            <a:off x="179388" y="115888"/>
            <a:ext cx="77057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3000" b="1" dirty="0">
                <a:solidFill>
                  <a:srgbClr val="333399"/>
                </a:solidFill>
                <a:latin typeface="+mn-lt"/>
              </a:rPr>
              <a:t>Chlorine summary…</a:t>
            </a:r>
          </a:p>
        </p:txBody>
      </p:sp>
      <p:sp>
        <p:nvSpPr>
          <p:cNvPr id="11" name="Rectangle 2"/>
          <p:cNvSpPr txBox="1">
            <a:spLocks noChangeArrowheads="1"/>
          </p:cNvSpPr>
          <p:nvPr/>
        </p:nvSpPr>
        <p:spPr bwMode="auto">
          <a:xfrm>
            <a:off x="507546" y="2412365"/>
            <a:ext cx="70802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2400" b="1" dirty="0">
                <a:latin typeface="+mn-lt"/>
              </a:rPr>
              <a:t>Chlorine will lose strength over time during storage</a:t>
            </a:r>
          </a:p>
        </p:txBody>
      </p:sp>
      <p:sp>
        <p:nvSpPr>
          <p:cNvPr id="13" name="Rectangle 2"/>
          <p:cNvSpPr txBox="1">
            <a:spLocks noChangeArrowheads="1"/>
          </p:cNvSpPr>
          <p:nvPr/>
        </p:nvSpPr>
        <p:spPr bwMode="auto">
          <a:xfrm>
            <a:off x="938892" y="3575140"/>
            <a:ext cx="6946221"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 typeface="Symbol" panose="05050102010706020507" pitchFamily="18" charset="2"/>
              <a:buChar char="Þ"/>
            </a:pPr>
            <a:r>
              <a:rPr lang="en-AU" altLang="en-US" sz="2000" b="1" dirty="0">
                <a:latin typeface="+mn-lt"/>
              </a:rPr>
              <a:t>chlorine must be stored appropriately</a:t>
            </a:r>
          </a:p>
          <a:p>
            <a:pPr marL="342900" indent="-342900">
              <a:buFont typeface="Symbol" panose="05050102010706020507" pitchFamily="18" charset="2"/>
              <a:buChar char="Þ"/>
            </a:pPr>
            <a:endParaRPr lang="en-AU" altLang="en-US" sz="2000" b="1" dirty="0">
              <a:latin typeface="+mn-lt"/>
            </a:endParaRPr>
          </a:p>
          <a:p>
            <a:pPr marL="342900" indent="-342900">
              <a:buFont typeface="Symbol" panose="05050102010706020507" pitchFamily="18" charset="2"/>
              <a:buChar char="Þ"/>
            </a:pPr>
            <a:r>
              <a:rPr lang="en-AU" altLang="en-US" sz="2000" b="1" dirty="0">
                <a:latin typeface="+mn-lt"/>
              </a:rPr>
              <a:t>good stock management principles should be applied</a:t>
            </a:r>
          </a:p>
        </p:txBody>
      </p:sp>
    </p:spTree>
    <p:extLst>
      <p:ext uri="{BB962C8B-B14F-4D97-AF65-F5344CB8AC3E}">
        <p14:creationId xmlns:p14="http://schemas.microsoft.com/office/powerpoint/2010/main" val="41602268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0" y="-21318"/>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25" name="Line 8"/>
          <p:cNvSpPr>
            <a:spLocks noChangeShapeType="1"/>
          </p:cNvSpPr>
          <p:nvPr/>
        </p:nvSpPr>
        <p:spPr bwMode="auto">
          <a:xfrm>
            <a:off x="255815" y="697174"/>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0" name="Rectangle 9"/>
          <p:cNvSpPr>
            <a:spLocks noChangeArrowheads="1"/>
          </p:cNvSpPr>
          <p:nvPr/>
        </p:nvSpPr>
        <p:spPr bwMode="auto">
          <a:xfrm>
            <a:off x="90485" y="1027306"/>
            <a:ext cx="8661630" cy="5470525"/>
          </a:xfrm>
          <a:prstGeom prst="rect">
            <a:avLst/>
          </a:prstGeom>
          <a:noFill/>
          <a:ln w="9525">
            <a:noFill/>
            <a:miter lim="800000"/>
            <a:headEnd/>
            <a:tailEnd/>
          </a:ln>
        </p:spPr>
        <p:txBody>
          <a:bodyPr/>
          <a:lstStyle/>
          <a:p>
            <a:pPr>
              <a:spcBef>
                <a:spcPct val="20000"/>
              </a:spcBef>
              <a:buClr>
                <a:srgbClr val="000514"/>
              </a:buClr>
              <a:buSzPct val="70000"/>
              <a:defRPr/>
            </a:pPr>
            <a:endParaRPr lang="en-IE" altLang="en-US" sz="2400" b="1" dirty="0"/>
          </a:p>
          <a:p>
            <a:pPr>
              <a:spcBef>
                <a:spcPct val="20000"/>
              </a:spcBef>
              <a:buClr>
                <a:srgbClr val="000514"/>
              </a:buClr>
              <a:buSzPct val="70000"/>
              <a:defRPr/>
            </a:pPr>
            <a:endParaRPr lang="en-IE" altLang="en-US" sz="2400" b="1" dirty="0"/>
          </a:p>
          <a:p>
            <a:pPr marL="342900" indent="-342900">
              <a:spcBef>
                <a:spcPct val="20000"/>
              </a:spcBef>
              <a:buClr>
                <a:srgbClr val="000514"/>
              </a:buClr>
              <a:buSzPct val="70000"/>
              <a:buFont typeface="Symbol" panose="05050102010706020507" pitchFamily="18" charset="2"/>
              <a:buChar char="Þ"/>
              <a:defRPr/>
            </a:pPr>
            <a:endParaRPr lang="en-IE" altLang="en-US" sz="2400" b="1" dirty="0"/>
          </a:p>
        </p:txBody>
      </p:sp>
      <p:sp>
        <p:nvSpPr>
          <p:cNvPr id="13" name="Rectangle 12"/>
          <p:cNvSpPr>
            <a:spLocks noChangeArrowheads="1"/>
          </p:cNvSpPr>
          <p:nvPr/>
        </p:nvSpPr>
        <p:spPr bwMode="auto">
          <a:xfrm>
            <a:off x="165044" y="913479"/>
            <a:ext cx="8862362" cy="575857"/>
          </a:xfrm>
          <a:prstGeom prst="rect">
            <a:avLst/>
          </a:prstGeom>
          <a:noFill/>
          <a:ln w="9525">
            <a:noFill/>
            <a:miter lim="800000"/>
            <a:headEnd/>
            <a:tailEnd/>
          </a:ln>
        </p:spPr>
        <p:txBody>
          <a:bodyPr/>
          <a:lstStyle/>
          <a:p>
            <a:pPr>
              <a:spcBef>
                <a:spcPct val="20000"/>
              </a:spcBef>
              <a:buClr>
                <a:srgbClr val="000514"/>
              </a:buClr>
              <a:buSzPct val="70000"/>
              <a:defRPr/>
            </a:pPr>
            <a:r>
              <a:rPr lang="en-IE" altLang="en-US" sz="3000" b="1" i="1" u="sng" dirty="0">
                <a:solidFill>
                  <a:srgbClr val="FF0000"/>
                </a:solidFill>
              </a:rPr>
              <a:t>Conditions required for effective disinfection</a:t>
            </a:r>
          </a:p>
        </p:txBody>
      </p:sp>
      <p:sp>
        <p:nvSpPr>
          <p:cNvPr id="5" name="Slide Number Placeholder 4"/>
          <p:cNvSpPr>
            <a:spLocks noGrp="1"/>
          </p:cNvSpPr>
          <p:nvPr>
            <p:ph type="sldNum" sz="quarter" idx="12"/>
          </p:nvPr>
        </p:nvSpPr>
        <p:spPr/>
        <p:txBody>
          <a:bodyPr/>
          <a:lstStyle/>
          <a:p>
            <a:fld id="{C06901B5-DBB5-43F1-A6B9-86AF04D78ED4}" type="slidenum">
              <a:rPr lang="en-IE" smtClean="0"/>
              <a:t>136</a:t>
            </a:fld>
            <a:endParaRPr lang="en-IE" dirty="0"/>
          </a:p>
        </p:txBody>
      </p:sp>
      <p:sp>
        <p:nvSpPr>
          <p:cNvPr id="11" name="Rectangle 2"/>
          <p:cNvSpPr txBox="1">
            <a:spLocks noChangeArrowheads="1"/>
          </p:cNvSpPr>
          <p:nvPr/>
        </p:nvSpPr>
        <p:spPr bwMode="auto">
          <a:xfrm>
            <a:off x="179388" y="115888"/>
            <a:ext cx="77057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3000" b="1" dirty="0">
                <a:solidFill>
                  <a:srgbClr val="333399"/>
                </a:solidFill>
                <a:latin typeface="+mn-lt"/>
              </a:rPr>
              <a:t>Chlorine summary…</a:t>
            </a:r>
          </a:p>
        </p:txBody>
      </p:sp>
      <p:sp>
        <p:nvSpPr>
          <p:cNvPr id="14" name="Rectangle 13"/>
          <p:cNvSpPr>
            <a:spLocks noChangeArrowheads="1"/>
          </p:cNvSpPr>
          <p:nvPr/>
        </p:nvSpPr>
        <p:spPr bwMode="auto">
          <a:xfrm>
            <a:off x="202141" y="1657369"/>
            <a:ext cx="8661630" cy="5470525"/>
          </a:xfrm>
          <a:prstGeom prst="rect">
            <a:avLst/>
          </a:prstGeom>
          <a:noFill/>
          <a:ln w="9525">
            <a:noFill/>
            <a:miter lim="800000"/>
            <a:headEnd/>
            <a:tailEnd/>
          </a:ln>
        </p:spPr>
        <p:txBody>
          <a:bodyPr/>
          <a:lstStyle/>
          <a:p>
            <a:pPr>
              <a:spcBef>
                <a:spcPct val="20000"/>
              </a:spcBef>
              <a:buClr>
                <a:srgbClr val="000514"/>
              </a:buClr>
              <a:buSzPct val="70000"/>
              <a:defRPr/>
            </a:pPr>
            <a:r>
              <a:rPr lang="en-IE" altLang="en-US" sz="2200" b="1" i="1" u="sng" dirty="0">
                <a:solidFill>
                  <a:srgbClr val="FF0000"/>
                </a:solidFill>
              </a:rPr>
              <a:t>Turbidity:</a:t>
            </a:r>
            <a:r>
              <a:rPr lang="en-IE" altLang="en-US" sz="2200" b="1" dirty="0">
                <a:solidFill>
                  <a:srgbClr val="FF0000"/>
                </a:solidFill>
              </a:rPr>
              <a:t>	&lt;1 NTU (lower where possible)</a:t>
            </a:r>
          </a:p>
          <a:p>
            <a:pPr>
              <a:spcBef>
                <a:spcPct val="20000"/>
              </a:spcBef>
              <a:buClr>
                <a:srgbClr val="000514"/>
              </a:buClr>
              <a:buSzPct val="70000"/>
              <a:defRPr/>
            </a:pPr>
            <a:r>
              <a:rPr lang="en-IE" altLang="en-US" sz="2200" b="1" dirty="0">
                <a:solidFill>
                  <a:srgbClr val="FF0000"/>
                </a:solidFill>
              </a:rPr>
              <a:t>		(where &lt; 1 NTU is not possible, &lt;5 NTU should be the 			aim; above 5 NTU, disinfection 	should still be practised, 		but higher chlorine doses or contact times will be 			required to inactivate harmful microorganisms)</a:t>
            </a:r>
          </a:p>
          <a:p>
            <a:pPr>
              <a:spcBef>
                <a:spcPct val="20000"/>
              </a:spcBef>
              <a:buClr>
                <a:srgbClr val="000514"/>
              </a:buClr>
              <a:buSzPct val="70000"/>
              <a:defRPr/>
            </a:pPr>
            <a:endParaRPr lang="en-IE" altLang="en-US" sz="2200" b="1" dirty="0">
              <a:solidFill>
                <a:srgbClr val="FF0000"/>
              </a:solidFill>
            </a:endParaRPr>
          </a:p>
          <a:p>
            <a:pPr>
              <a:spcBef>
                <a:spcPct val="20000"/>
              </a:spcBef>
              <a:buClr>
                <a:srgbClr val="000514"/>
              </a:buClr>
              <a:buSzPct val="70000"/>
              <a:defRPr/>
            </a:pPr>
            <a:r>
              <a:rPr lang="en-IE" altLang="en-US" sz="2200" b="1" i="1" u="sng" dirty="0">
                <a:solidFill>
                  <a:srgbClr val="FF0000"/>
                </a:solidFill>
              </a:rPr>
              <a:t>pH:</a:t>
            </a:r>
            <a:r>
              <a:rPr lang="en-IE" altLang="en-US" sz="2200" b="1" dirty="0">
                <a:solidFill>
                  <a:srgbClr val="FF0000"/>
                </a:solidFill>
              </a:rPr>
              <a:t>		&lt;pH 8.0 </a:t>
            </a:r>
          </a:p>
          <a:p>
            <a:pPr>
              <a:spcBef>
                <a:spcPct val="20000"/>
              </a:spcBef>
              <a:buClr>
                <a:srgbClr val="000514"/>
              </a:buClr>
              <a:buSzPct val="70000"/>
              <a:defRPr/>
            </a:pPr>
            <a:r>
              <a:rPr lang="en-IE" altLang="en-US" sz="2200" b="1" dirty="0">
                <a:solidFill>
                  <a:srgbClr val="FF0000"/>
                </a:solidFill>
              </a:rPr>
              <a:t>		(Above pH 8.0, chlorination should still be practised but 		higher chlorine doses or contact times will be required to 		inactivate harmful microorganisms)</a:t>
            </a:r>
          </a:p>
          <a:p>
            <a:pPr>
              <a:spcBef>
                <a:spcPct val="20000"/>
              </a:spcBef>
              <a:buClr>
                <a:srgbClr val="000514"/>
              </a:buClr>
              <a:buSzPct val="70000"/>
              <a:defRPr/>
            </a:pPr>
            <a:endParaRPr lang="en-IE" altLang="en-US" sz="2200" b="1" dirty="0">
              <a:solidFill>
                <a:srgbClr val="FF0000"/>
              </a:solidFill>
            </a:endParaRPr>
          </a:p>
          <a:p>
            <a:pPr>
              <a:spcBef>
                <a:spcPct val="20000"/>
              </a:spcBef>
              <a:buClr>
                <a:srgbClr val="000514"/>
              </a:buClr>
              <a:buSzPct val="70000"/>
              <a:defRPr/>
            </a:pPr>
            <a:r>
              <a:rPr lang="en-IE" altLang="en-US" sz="2200" b="1" i="1" u="sng" dirty="0">
                <a:solidFill>
                  <a:srgbClr val="FF0000"/>
                </a:solidFill>
              </a:rPr>
              <a:t>Minimum contact time:</a:t>
            </a:r>
            <a:r>
              <a:rPr lang="en-IE" altLang="en-US" sz="2200" b="1" dirty="0">
                <a:solidFill>
                  <a:srgbClr val="FF0000"/>
                </a:solidFill>
              </a:rPr>
              <a:t>	30 minutes contact time with a 	minimum 			residual chlorine concentration of 0.5 mg/L, where the 			pH of the water is &lt;pH 8.</a:t>
            </a:r>
          </a:p>
          <a:p>
            <a:pPr>
              <a:spcBef>
                <a:spcPct val="20000"/>
              </a:spcBef>
              <a:buClr>
                <a:srgbClr val="000514"/>
              </a:buClr>
              <a:buSzPct val="70000"/>
              <a:defRPr/>
            </a:pPr>
            <a:r>
              <a:rPr lang="en-IE" altLang="en-US" sz="2200" b="1" dirty="0">
                <a:solidFill>
                  <a:srgbClr val="FF0000"/>
                </a:solidFill>
              </a:rPr>
              <a:t> </a:t>
            </a:r>
          </a:p>
        </p:txBody>
      </p:sp>
    </p:spTree>
    <p:custDataLst>
      <p:tags r:id="rId1"/>
    </p:custDataLst>
    <p:extLst>
      <p:ext uri="{BB962C8B-B14F-4D97-AF65-F5344CB8AC3E}">
        <p14:creationId xmlns:p14="http://schemas.microsoft.com/office/powerpoint/2010/main" val="60638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Effect transition="in" filter="wipe(left)">
                                      <p:cBhvr>
                                        <p:cTn id="7" dur="500"/>
                                        <p:tgtEl>
                                          <p:spTgt spid="14">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4">
                                            <p:txEl>
                                              <p:pRg st="4" end="4"/>
                                            </p:txEl>
                                          </p:spTgt>
                                        </p:tgtEl>
                                        <p:attrNameLst>
                                          <p:attrName>style.visibility</p:attrName>
                                        </p:attrNameLst>
                                      </p:cBhvr>
                                      <p:to>
                                        <p:strVal val="visible"/>
                                      </p:to>
                                    </p:set>
                                    <p:animEffect transition="in" filter="wipe(left)">
                                      <p:cBhvr>
                                        <p:cTn id="10" dur="500"/>
                                        <p:tgtEl>
                                          <p:spTgt spid="14">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
                                            <p:txEl>
                                              <p:pRg st="6" end="6"/>
                                            </p:txEl>
                                          </p:spTgt>
                                        </p:tgtEl>
                                        <p:attrNameLst>
                                          <p:attrName>style.visibility</p:attrName>
                                        </p:attrNameLst>
                                      </p:cBhvr>
                                      <p:to>
                                        <p:strVal val="visible"/>
                                      </p:to>
                                    </p:set>
                                    <p:animEffect transition="in" filter="wipe(left)">
                                      <p:cBhvr>
                                        <p:cTn id="15"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0" y="-11331"/>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25" name="Line 8"/>
          <p:cNvSpPr>
            <a:spLocks noChangeShapeType="1"/>
          </p:cNvSpPr>
          <p:nvPr/>
        </p:nvSpPr>
        <p:spPr bwMode="auto">
          <a:xfrm>
            <a:off x="255815" y="675112"/>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0" name="Rectangle 9"/>
          <p:cNvSpPr>
            <a:spLocks noChangeArrowheads="1"/>
          </p:cNvSpPr>
          <p:nvPr/>
        </p:nvSpPr>
        <p:spPr bwMode="auto">
          <a:xfrm>
            <a:off x="90485" y="1027306"/>
            <a:ext cx="8661630" cy="5470525"/>
          </a:xfrm>
          <a:prstGeom prst="rect">
            <a:avLst/>
          </a:prstGeom>
          <a:noFill/>
          <a:ln w="9525">
            <a:noFill/>
            <a:miter lim="800000"/>
            <a:headEnd/>
            <a:tailEnd/>
          </a:ln>
        </p:spPr>
        <p:txBody>
          <a:bodyPr/>
          <a:lstStyle/>
          <a:p>
            <a:pPr>
              <a:spcBef>
                <a:spcPct val="20000"/>
              </a:spcBef>
              <a:buClr>
                <a:srgbClr val="000514"/>
              </a:buClr>
              <a:buSzPct val="70000"/>
              <a:defRPr/>
            </a:pPr>
            <a:endParaRPr lang="en-IE" altLang="en-US" sz="2400" b="1" dirty="0"/>
          </a:p>
          <a:p>
            <a:pPr marL="342900" indent="-342900">
              <a:spcBef>
                <a:spcPct val="20000"/>
              </a:spcBef>
              <a:buClr>
                <a:srgbClr val="000514"/>
              </a:buClr>
              <a:buSzPct val="70000"/>
              <a:buFont typeface="Symbol" panose="05050102010706020507" pitchFamily="18" charset="2"/>
              <a:buChar char="Þ"/>
              <a:defRPr/>
            </a:pPr>
            <a:endParaRPr lang="en-IE" altLang="en-US" sz="2400" b="1" dirty="0"/>
          </a:p>
        </p:txBody>
      </p:sp>
      <p:sp>
        <p:nvSpPr>
          <p:cNvPr id="13" name="Rectangle 12"/>
          <p:cNvSpPr>
            <a:spLocks noChangeArrowheads="1"/>
          </p:cNvSpPr>
          <p:nvPr/>
        </p:nvSpPr>
        <p:spPr bwMode="auto">
          <a:xfrm>
            <a:off x="353643" y="1140171"/>
            <a:ext cx="8661630" cy="5470525"/>
          </a:xfrm>
          <a:prstGeom prst="rect">
            <a:avLst/>
          </a:prstGeom>
          <a:noFill/>
          <a:ln w="9525">
            <a:noFill/>
            <a:miter lim="800000"/>
            <a:headEnd/>
            <a:tailEnd/>
          </a:ln>
        </p:spPr>
        <p:txBody>
          <a:bodyPr/>
          <a:lstStyle/>
          <a:p>
            <a:pPr>
              <a:spcBef>
                <a:spcPct val="20000"/>
              </a:spcBef>
              <a:buClr>
                <a:srgbClr val="000514"/>
              </a:buClr>
              <a:buSzPct val="70000"/>
              <a:defRPr/>
            </a:pPr>
            <a:r>
              <a:rPr lang="en-IE" altLang="en-US" sz="2400" b="1" dirty="0"/>
              <a:t>Once chlorination at the water treatment plant is complete, the residual chlorine concentration during distribution to the point of delivery should aim to be between </a:t>
            </a:r>
            <a:r>
              <a:rPr lang="en-IE" altLang="en-US" sz="2400" b="1" u="sng" dirty="0"/>
              <a:t>0.2 to 0.5 mg/L</a:t>
            </a:r>
            <a:r>
              <a:rPr lang="en-IE" altLang="en-US" sz="2400" b="1" dirty="0"/>
              <a:t>.</a:t>
            </a:r>
          </a:p>
          <a:p>
            <a:pPr>
              <a:spcBef>
                <a:spcPct val="20000"/>
              </a:spcBef>
              <a:buClr>
                <a:srgbClr val="000514"/>
              </a:buClr>
              <a:buSzPct val="70000"/>
              <a:defRPr/>
            </a:pPr>
            <a:endParaRPr lang="en-IE" altLang="en-US" sz="2400" b="1" dirty="0"/>
          </a:p>
          <a:p>
            <a:pPr>
              <a:spcBef>
                <a:spcPct val="20000"/>
              </a:spcBef>
              <a:buClr>
                <a:srgbClr val="000514"/>
              </a:buClr>
              <a:buSzPct val="70000"/>
              <a:defRPr/>
            </a:pPr>
            <a:endParaRPr lang="en-IE" altLang="en-US" sz="2400" b="1" dirty="0"/>
          </a:p>
          <a:p>
            <a:pPr marL="342900" indent="-342900" algn="ctr">
              <a:spcBef>
                <a:spcPct val="20000"/>
              </a:spcBef>
              <a:buClr>
                <a:srgbClr val="000514"/>
              </a:buClr>
              <a:buSzPct val="70000"/>
              <a:buFont typeface="Symbol" panose="05050102010706020507" pitchFamily="18" charset="2"/>
              <a:buChar char="Þ"/>
              <a:defRPr/>
            </a:pPr>
            <a:r>
              <a:rPr lang="en-IE" altLang="en-US" sz="2400" b="1" dirty="0">
                <a:solidFill>
                  <a:srgbClr val="FF0000"/>
                </a:solidFill>
              </a:rPr>
              <a:t>a minimum residual chlorine concentration of 0.2 mg/L must always be maintained at the point of delivery</a:t>
            </a:r>
          </a:p>
          <a:p>
            <a:pPr marL="342900" indent="-342900" algn="ctr">
              <a:spcBef>
                <a:spcPct val="20000"/>
              </a:spcBef>
              <a:buClr>
                <a:srgbClr val="000514"/>
              </a:buClr>
              <a:buSzPct val="70000"/>
              <a:buFont typeface="Symbol" panose="05050102010706020507" pitchFamily="18" charset="2"/>
              <a:buChar char="Þ"/>
              <a:defRPr/>
            </a:pPr>
            <a:endParaRPr lang="en-IE" altLang="en-US" sz="2400" b="1" dirty="0">
              <a:solidFill>
                <a:srgbClr val="FF0000"/>
              </a:solidFill>
            </a:endParaRPr>
          </a:p>
          <a:p>
            <a:pPr>
              <a:spcBef>
                <a:spcPct val="20000"/>
              </a:spcBef>
              <a:buClr>
                <a:srgbClr val="000514"/>
              </a:buClr>
              <a:buSzPct val="70000"/>
              <a:defRPr/>
            </a:pPr>
            <a:endParaRPr lang="en-IE" altLang="en-US" sz="2400" b="1" dirty="0"/>
          </a:p>
          <a:p>
            <a:pPr>
              <a:spcBef>
                <a:spcPct val="20000"/>
              </a:spcBef>
              <a:buClr>
                <a:srgbClr val="000514"/>
              </a:buClr>
              <a:buSzPct val="70000"/>
              <a:defRPr/>
            </a:pPr>
            <a:r>
              <a:rPr lang="en-IE" altLang="en-US" sz="2400" b="1" dirty="0"/>
              <a:t>The concentration of chlorine in water supplied to consumers should always be </a:t>
            </a:r>
            <a:r>
              <a:rPr lang="en-IE" altLang="en-US" sz="2400" b="1" u="sng" dirty="0"/>
              <a:t>&lt;5 mg/L</a:t>
            </a:r>
            <a:endParaRPr lang="en-IE" altLang="en-US" sz="2400" b="1" dirty="0"/>
          </a:p>
          <a:p>
            <a:pPr>
              <a:spcBef>
                <a:spcPct val="20000"/>
              </a:spcBef>
              <a:buClr>
                <a:srgbClr val="000514"/>
              </a:buClr>
              <a:buSzPct val="70000"/>
              <a:defRPr/>
            </a:pPr>
            <a:endParaRPr lang="en-IE" altLang="en-US" sz="2400" b="1"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137</a:t>
            </a:fld>
            <a:endParaRPr lang="en-IE" sz="800" dirty="0"/>
          </a:p>
        </p:txBody>
      </p:sp>
      <p:sp>
        <p:nvSpPr>
          <p:cNvPr id="12" name="Rectangle 2"/>
          <p:cNvSpPr txBox="1">
            <a:spLocks noChangeArrowheads="1"/>
          </p:cNvSpPr>
          <p:nvPr/>
        </p:nvSpPr>
        <p:spPr bwMode="auto">
          <a:xfrm>
            <a:off x="179388" y="46216"/>
            <a:ext cx="77057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3000" b="1" dirty="0">
                <a:solidFill>
                  <a:srgbClr val="333399"/>
                </a:solidFill>
                <a:latin typeface="+mn-lt"/>
              </a:rPr>
              <a:t>Chlorine summary…</a:t>
            </a:r>
          </a:p>
        </p:txBody>
      </p:sp>
    </p:spTree>
    <p:custDataLst>
      <p:tags r:id="rId1"/>
    </p:custDataLst>
    <p:extLst>
      <p:ext uri="{BB962C8B-B14F-4D97-AF65-F5344CB8AC3E}">
        <p14:creationId xmlns:p14="http://schemas.microsoft.com/office/powerpoint/2010/main" val="171023126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90485" y="1027306"/>
            <a:ext cx="8661630" cy="5470525"/>
          </a:xfrm>
          <a:prstGeom prst="rect">
            <a:avLst/>
          </a:prstGeom>
          <a:noFill/>
          <a:ln w="9525">
            <a:noFill/>
            <a:miter lim="800000"/>
            <a:headEnd/>
            <a:tailEnd/>
          </a:ln>
        </p:spPr>
        <p:txBody>
          <a:bodyPr/>
          <a:lstStyle/>
          <a:p>
            <a:pPr>
              <a:spcBef>
                <a:spcPct val="20000"/>
              </a:spcBef>
              <a:buClr>
                <a:srgbClr val="000514"/>
              </a:buClr>
              <a:buSzPct val="70000"/>
              <a:defRPr/>
            </a:pPr>
            <a:endParaRPr lang="en-IE" altLang="en-US" sz="2400" b="1" dirty="0">
              <a:solidFill>
                <a:prstClr val="black"/>
              </a:solidFill>
            </a:endParaRPr>
          </a:p>
          <a:p>
            <a:pPr marL="342900" indent="-342900">
              <a:spcBef>
                <a:spcPct val="20000"/>
              </a:spcBef>
              <a:buClr>
                <a:srgbClr val="000514"/>
              </a:buClr>
              <a:buSzPct val="70000"/>
              <a:buFont typeface="Symbol" panose="05050102010706020507" pitchFamily="18" charset="2"/>
              <a:buChar char="Þ"/>
              <a:defRPr/>
            </a:pPr>
            <a:endParaRPr lang="en-IE" altLang="en-US" sz="2400" b="1" dirty="0">
              <a:solidFill>
                <a:prstClr val="black"/>
              </a:solidFill>
            </a:endParaRPr>
          </a:p>
        </p:txBody>
      </p:sp>
      <p:sp>
        <p:nvSpPr>
          <p:cNvPr id="3" name="Slide Number Placeholder 2"/>
          <p:cNvSpPr>
            <a:spLocks noGrp="1"/>
          </p:cNvSpPr>
          <p:nvPr>
            <p:ph type="sldNum" sz="quarter" idx="12"/>
          </p:nvPr>
        </p:nvSpPr>
        <p:spPr/>
        <p:txBody>
          <a:bodyPr/>
          <a:lstStyle/>
          <a:p>
            <a:fld id="{C06901B5-DBB5-43F1-A6B9-86AF04D78ED4}" type="slidenum">
              <a:rPr lang="en-IE" sz="800" smtClean="0">
                <a:solidFill>
                  <a:prstClr val="black">
                    <a:tint val="75000"/>
                  </a:prstClr>
                </a:solidFill>
              </a:rPr>
              <a:pPr/>
              <a:t>138</a:t>
            </a:fld>
            <a:endParaRPr lang="en-IE" sz="800" dirty="0">
              <a:solidFill>
                <a:prstClr val="black">
                  <a:tint val="75000"/>
                </a:prstClr>
              </a:solidFill>
            </a:endParaRPr>
          </a:p>
        </p:txBody>
      </p:sp>
      <p:sp>
        <p:nvSpPr>
          <p:cNvPr id="12" name="Rectangle 2"/>
          <p:cNvSpPr txBox="1">
            <a:spLocks noChangeArrowheads="1"/>
          </p:cNvSpPr>
          <p:nvPr/>
        </p:nvSpPr>
        <p:spPr bwMode="auto">
          <a:xfrm>
            <a:off x="217601" y="-51036"/>
            <a:ext cx="857272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IE" altLang="en-US" sz="2400" b="1" dirty="0">
                <a:solidFill>
                  <a:srgbClr val="333399"/>
                </a:solidFill>
                <a:latin typeface="Calibri"/>
              </a:rPr>
              <a:t>Summary…</a:t>
            </a:r>
            <a:endParaRPr lang="en-AU" altLang="en-US" sz="2400" b="1" dirty="0">
              <a:solidFill>
                <a:srgbClr val="333399"/>
              </a:solidFill>
              <a:latin typeface="Calibri"/>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8412" y="-51036"/>
            <a:ext cx="8056605" cy="6995028"/>
          </a:xfrm>
          <a:prstGeom prst="rect">
            <a:avLst/>
          </a:prstGeom>
        </p:spPr>
      </p:pic>
      <p:sp>
        <p:nvSpPr>
          <p:cNvPr id="4" name="TextBox 3"/>
          <p:cNvSpPr txBox="1"/>
          <p:nvPr/>
        </p:nvSpPr>
        <p:spPr>
          <a:xfrm>
            <a:off x="90485" y="6613754"/>
            <a:ext cx="3557445" cy="215444"/>
          </a:xfrm>
          <a:prstGeom prst="rect">
            <a:avLst/>
          </a:prstGeom>
          <a:noFill/>
        </p:spPr>
        <p:txBody>
          <a:bodyPr wrap="square" rtlCol="0">
            <a:spAutoFit/>
          </a:bodyPr>
          <a:lstStyle/>
          <a:p>
            <a:r>
              <a:rPr lang="en-IE" sz="800" dirty="0">
                <a:solidFill>
                  <a:prstClr val="black"/>
                </a:solidFill>
              </a:rPr>
              <a:t>For sections references, please refer to the </a:t>
            </a:r>
            <a:r>
              <a:rPr lang="en-IE" sz="800">
                <a:solidFill>
                  <a:prstClr val="black"/>
                </a:solidFill>
              </a:rPr>
              <a:t>accompanying guide</a:t>
            </a:r>
            <a:endParaRPr lang="en-IE" sz="800" dirty="0">
              <a:solidFill>
                <a:prstClr val="black"/>
              </a:solidFill>
            </a:endParaRPr>
          </a:p>
        </p:txBody>
      </p:sp>
    </p:spTree>
    <p:custDataLst>
      <p:tags r:id="rId1"/>
    </p:custDataLst>
    <p:extLst>
      <p:ext uri="{BB962C8B-B14F-4D97-AF65-F5344CB8AC3E}">
        <p14:creationId xmlns:p14="http://schemas.microsoft.com/office/powerpoint/2010/main" val="260010342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385909" y="223315"/>
            <a:ext cx="6634685" cy="6634685"/>
          </a:xfrm>
        </p:spPr>
      </p:pic>
      <p:sp>
        <p:nvSpPr>
          <p:cNvPr id="2" name="Title 1"/>
          <p:cNvSpPr>
            <a:spLocks noGrp="1"/>
          </p:cNvSpPr>
          <p:nvPr>
            <p:ph type="title"/>
          </p:nvPr>
        </p:nvSpPr>
        <p:spPr>
          <a:xfrm>
            <a:off x="-289265" y="2397657"/>
            <a:ext cx="2497711" cy="1143000"/>
          </a:xfrm>
        </p:spPr>
        <p:txBody>
          <a:bodyPr/>
          <a:lstStyle/>
          <a:p>
            <a:r>
              <a:rPr lang="en-IE" i="1" dirty="0">
                <a:solidFill>
                  <a:srgbClr val="0070C0"/>
                </a:solidFill>
                <a:latin typeface="Calibri" panose="020F0502020204030204" pitchFamily="34" charset="0"/>
              </a:rPr>
              <a:t>any</a:t>
            </a:r>
          </a:p>
        </p:txBody>
      </p:sp>
      <p:sp>
        <p:nvSpPr>
          <p:cNvPr id="5" name="Title 1"/>
          <p:cNvSpPr txBox="1">
            <a:spLocks/>
          </p:cNvSpPr>
          <p:nvPr/>
        </p:nvSpPr>
        <p:spPr bwMode="auto">
          <a:xfrm>
            <a:off x="863394" y="2969157"/>
            <a:ext cx="3020226" cy="1143000"/>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S PGothic" panose="020B0600070205080204" pitchFamily="34" charset="-128"/>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ea typeface="MS PGothic" panose="020B0600070205080204" pitchFamily="34" charset="-128"/>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ea typeface="MS PGothic" panose="020B0600070205080204" pitchFamily="34" charset="-128"/>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ea typeface="MS PGothic" panose="020B0600070205080204" pitchFamily="34" charset="-128"/>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Garamond" pitchFamily="18" charset="0"/>
                <a:ea typeface="MS PGothic" panose="020B0600070205080204" pitchFamily="34" charset="-128"/>
              </a:defRPr>
            </a:lvl5pPr>
            <a:lvl6pPr marL="4572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C0C0C0"/>
                  </a:outerShdw>
                </a:effectLst>
                <a:latin typeface="Garamond" pitchFamily="18" charset="0"/>
              </a:defRPr>
            </a:lvl9pPr>
          </a:lstStyle>
          <a:p>
            <a:r>
              <a:rPr lang="en-IE" i="1" kern="0" dirty="0">
                <a:solidFill>
                  <a:srgbClr val="0070C0"/>
                </a:solidFill>
                <a:latin typeface="Calibri" panose="020F0502020204030204" pitchFamily="34" charset="0"/>
              </a:rPr>
              <a:t>questions...</a:t>
            </a:r>
          </a:p>
        </p:txBody>
      </p:sp>
      <p:sp>
        <p:nvSpPr>
          <p:cNvPr id="7" name="TextBox 6"/>
          <p:cNvSpPr txBox="1"/>
          <p:nvPr/>
        </p:nvSpPr>
        <p:spPr>
          <a:xfrm>
            <a:off x="7784759" y="6645277"/>
            <a:ext cx="1359244" cy="200055"/>
          </a:xfrm>
          <a:prstGeom prst="rect">
            <a:avLst/>
          </a:prstGeom>
          <a:noFill/>
        </p:spPr>
        <p:txBody>
          <a:bodyPr wrap="square" rtlCol="0">
            <a:spAutoFit/>
          </a:bodyPr>
          <a:lstStyle/>
          <a:p>
            <a:r>
              <a:rPr lang="en-IE" sz="700" i="1" dirty="0">
                <a:solidFill>
                  <a:prstClr val="white">
                    <a:lumMod val="85000"/>
                  </a:prstClr>
                </a:solidFill>
                <a:latin typeface="Calibri" panose="020F0502020204030204"/>
              </a:rPr>
              <a:t>Photo credit: Shutterstock.com</a:t>
            </a:r>
          </a:p>
        </p:txBody>
      </p:sp>
    </p:spTree>
    <p:extLst>
      <p:ext uri="{BB962C8B-B14F-4D97-AF65-F5344CB8AC3E}">
        <p14:creationId xmlns:p14="http://schemas.microsoft.com/office/powerpoint/2010/main" val="1364401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p>
            <a:fld id="{C06901B5-DBB5-43F1-A6B9-86AF04D78ED4}" type="slidenum">
              <a:rPr lang="en-IE" smtClean="0"/>
              <a:t>14</a:t>
            </a:fld>
            <a:endParaRPr lang="en-IE" dirty="0"/>
          </a:p>
        </p:txBody>
      </p:sp>
      <p:sp>
        <p:nvSpPr>
          <p:cNvPr id="10" name="Rectangle 9"/>
          <p:cNvSpPr/>
          <p:nvPr/>
        </p:nvSpPr>
        <p:spPr>
          <a:xfrm>
            <a:off x="-24226" y="-22662"/>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Rectangle 10"/>
          <p:cNvSpPr/>
          <p:nvPr/>
        </p:nvSpPr>
        <p:spPr>
          <a:xfrm>
            <a:off x="237308" y="1002980"/>
            <a:ext cx="8375470" cy="5816336"/>
          </a:xfrm>
          <a:prstGeom prst="rect">
            <a:avLst/>
          </a:prstGeom>
        </p:spPr>
        <p:txBody>
          <a:bodyPr wrap="square">
            <a:spAutoFit/>
          </a:bodyPr>
          <a:lstStyle/>
          <a:p>
            <a:pPr>
              <a:lnSpc>
                <a:spcPct val="107000"/>
              </a:lnSpc>
              <a:spcAft>
                <a:spcPts val="800"/>
              </a:spcAft>
            </a:pPr>
            <a:r>
              <a:rPr lang="en-IE" sz="2600" b="1" dirty="0">
                <a:latin typeface="Calibri" panose="020F0502020204030204" pitchFamily="34" charset="0"/>
                <a:ea typeface="Calibri" panose="020F0502020204030204" pitchFamily="34" charset="0"/>
                <a:cs typeface="Times New Roman" panose="02020603050405020304" pitchFamily="18" charset="0"/>
              </a:rPr>
              <a:t>Chlorine gas typically contains pure chlorine</a:t>
            </a:r>
          </a:p>
          <a:p>
            <a:pPr>
              <a:lnSpc>
                <a:spcPct val="107000"/>
              </a:lnSpc>
              <a:spcAft>
                <a:spcPts val="800"/>
              </a:spcAft>
            </a:pPr>
            <a:endParaRPr lang="en-IE" sz="2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600" b="1" dirty="0">
                <a:latin typeface="Calibri" panose="020F0502020204030204" pitchFamily="34" charset="0"/>
                <a:ea typeface="Calibri" panose="020F0502020204030204" pitchFamily="34" charset="0"/>
                <a:cs typeface="Times New Roman" panose="02020603050405020304" pitchFamily="18" charset="0"/>
              </a:rPr>
              <a:t>Chlorine powder and liquid do not contain pure chlorine</a:t>
            </a:r>
          </a:p>
          <a:p>
            <a:pPr marL="800100" lvl="1" indent="-342900">
              <a:lnSpc>
                <a:spcPct val="107000"/>
              </a:lnSpc>
              <a:spcAft>
                <a:spcPts val="800"/>
              </a:spcAft>
              <a:buFont typeface="Symbol" panose="05050102010706020507" pitchFamily="18" charset="2"/>
              <a:buChar char="Þ"/>
            </a:pPr>
            <a:r>
              <a:rPr lang="en-IE" sz="2200" b="1" dirty="0">
                <a:latin typeface="Calibri" panose="020F0502020204030204" pitchFamily="34" charset="0"/>
                <a:ea typeface="Calibri" panose="020F0502020204030204" pitchFamily="34" charset="0"/>
                <a:cs typeface="Times New Roman" panose="02020603050405020304" pitchFamily="18" charset="0"/>
              </a:rPr>
              <a:t>are mixed with other substances (e.g., calcium, sodium or water)</a:t>
            </a:r>
          </a:p>
          <a:p>
            <a:pPr>
              <a:lnSpc>
                <a:spcPct val="107000"/>
              </a:lnSpc>
              <a:spcAft>
                <a:spcPts val="800"/>
              </a:spcAft>
            </a:pPr>
            <a:r>
              <a:rPr lang="en-IE" sz="2600" b="1"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IE" sz="2600" b="1" dirty="0">
                <a:latin typeface="Calibri" panose="020F0502020204030204" pitchFamily="34" charset="0"/>
                <a:ea typeface="Calibri" panose="020F0502020204030204" pitchFamily="34" charset="0"/>
                <a:cs typeface="Times New Roman" panose="02020603050405020304" pitchFamily="18" charset="0"/>
              </a:rPr>
              <a:t>The strength of chlorine in chlorine powder or chlorine liquid is referred to as the ‘</a:t>
            </a:r>
            <a:r>
              <a:rPr lang="en-IE" sz="2600" b="1" i="1" dirty="0">
                <a:latin typeface="Calibri" panose="020F0502020204030204" pitchFamily="34" charset="0"/>
                <a:ea typeface="Calibri" panose="020F0502020204030204" pitchFamily="34" charset="0"/>
                <a:cs typeface="Times New Roman" panose="02020603050405020304" pitchFamily="18" charset="0"/>
              </a:rPr>
              <a:t>concentration</a:t>
            </a:r>
            <a:r>
              <a:rPr lang="en-IE" sz="2600" b="1" dirty="0">
                <a:latin typeface="Calibri" panose="020F0502020204030204" pitchFamily="34" charset="0"/>
                <a:ea typeface="Calibri" panose="020F0502020204030204" pitchFamily="34" charset="0"/>
                <a:cs typeface="Times New Roman" panose="02020603050405020304" pitchFamily="18" charset="0"/>
              </a:rPr>
              <a:t>’ of chlorine in that substance</a:t>
            </a:r>
          </a:p>
          <a:p>
            <a:pPr algn="ctr">
              <a:lnSpc>
                <a:spcPct val="107000"/>
              </a:lnSpc>
              <a:spcAft>
                <a:spcPts val="800"/>
              </a:spcAft>
            </a:pPr>
            <a:endParaRPr lang="en-IE" sz="2600" b="1" i="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IE" sz="2600" b="1" i="1" dirty="0">
                <a:solidFill>
                  <a:srgbClr val="C00000"/>
                </a:solidFill>
                <a:latin typeface="Calibri" panose="020F0502020204030204" pitchFamily="34" charset="0"/>
                <a:ea typeface="Calibri" panose="020F0502020204030204" pitchFamily="34" charset="0"/>
                <a:cs typeface="Times New Roman" panose="02020603050405020304" pitchFamily="18" charset="0"/>
              </a:rPr>
              <a:t>Typically, this is expressed as the percentage (%) of active chlorine present</a:t>
            </a:r>
            <a:r>
              <a:rPr lang="en-IE" sz="26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31747" name="Rectangle 25"/>
          <p:cNvSpPr>
            <a:spLocks noChangeArrowheads="1"/>
          </p:cNvSpPr>
          <p:nvPr/>
        </p:nvSpPr>
        <p:spPr bwMode="auto">
          <a:xfrm>
            <a:off x="1" y="-7804"/>
            <a:ext cx="9144000" cy="554038"/>
          </a:xfrm>
          <a:prstGeom prst="rect">
            <a:avLst/>
          </a:prstGeom>
          <a:solidFill>
            <a:schemeClr val="bg1">
              <a:alpha val="92000"/>
            </a:schemeClr>
          </a:solidFill>
          <a:ln w="9525">
            <a:noFill/>
            <a:miter lim="800000"/>
            <a:headEnd/>
            <a:tailEnd/>
          </a:ln>
        </p:spPr>
        <p:txBody>
          <a:bodyPr wrap="square">
            <a:spAutoFit/>
          </a:bodyPr>
          <a:lstStyle/>
          <a:p>
            <a:pPr eaLnBrk="0" hangingPunct="0">
              <a:defRPr/>
            </a:pPr>
            <a:r>
              <a:rPr lang="en-US" altLang="en-US" sz="3000" dirty="0">
                <a:solidFill>
                  <a:schemeClr val="accent1">
                    <a:lumMod val="75000"/>
                  </a:schemeClr>
                </a:solidFill>
                <a:cs typeface="+mn-cs"/>
              </a:rPr>
              <a:t> </a:t>
            </a:r>
            <a:r>
              <a:rPr lang="en-US" altLang="en-US" sz="3000" b="1" dirty="0">
                <a:solidFill>
                  <a:schemeClr val="accent1">
                    <a:lumMod val="75000"/>
                  </a:schemeClr>
                </a:solidFill>
                <a:cs typeface="+mn-cs"/>
              </a:rPr>
              <a:t>How to express the strength of chlorine</a:t>
            </a:r>
          </a:p>
        </p:txBody>
      </p:sp>
    </p:spTree>
    <p:custDataLst>
      <p:tags r:id="rId1"/>
    </p:custDataLst>
    <p:extLst>
      <p:ext uri="{BB962C8B-B14F-4D97-AF65-F5344CB8AC3E}">
        <p14:creationId xmlns:p14="http://schemas.microsoft.com/office/powerpoint/2010/main" val="2865131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xEl>
                                              <p:pRg st="5" end="5"/>
                                            </p:txEl>
                                          </p:spTgt>
                                        </p:tgtEl>
                                        <p:attrNameLst>
                                          <p:attrName>style.visibility</p:attrName>
                                        </p:attrNameLst>
                                      </p:cBhvr>
                                      <p:to>
                                        <p:strVal val="visible"/>
                                      </p:to>
                                    </p:set>
                                    <p:anim calcmode="lin" valueType="num">
                                      <p:cBhvr>
                                        <p:cTn id="7" dur="5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5" end="5"/>
                                            </p:txEl>
                                          </p:spTgt>
                                        </p:tgtEl>
                                        <p:attrNameLst>
                                          <p:attrName>ppt_h</p:attrName>
                                        </p:attrNameLst>
                                      </p:cBhvr>
                                      <p:tavLst>
                                        <p:tav tm="0">
                                          <p:val>
                                            <p:fltVal val="0"/>
                                          </p:val>
                                        </p:tav>
                                        <p:tav tm="100000">
                                          <p:val>
                                            <p:strVal val="#ppt_h"/>
                                          </p:val>
                                        </p:tav>
                                      </p:tavLst>
                                    </p:anim>
                                    <p:animEffect transition="in" filter="fade">
                                      <p:cBhvr>
                                        <p:cTn id="9" dur="500"/>
                                        <p:tgtEl>
                                          <p:spTgt spid="11">
                                            <p:txEl>
                                              <p:pRg st="5" end="5"/>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xEl>
                                              <p:pRg st="7" end="7"/>
                                            </p:txEl>
                                          </p:spTgt>
                                        </p:tgtEl>
                                        <p:attrNameLst>
                                          <p:attrName>style.visibility</p:attrName>
                                        </p:attrNameLst>
                                      </p:cBhvr>
                                      <p:to>
                                        <p:strVal val="visible"/>
                                      </p:to>
                                    </p:set>
                                    <p:anim calcmode="lin" valueType="num">
                                      <p:cBhvr>
                                        <p:cTn id="12" dur="500" fill="hold"/>
                                        <p:tgtEl>
                                          <p:spTgt spid="11">
                                            <p:txEl>
                                              <p:pRg st="7" end="7"/>
                                            </p:txEl>
                                          </p:spTgt>
                                        </p:tgtEl>
                                        <p:attrNameLst>
                                          <p:attrName>ppt_w</p:attrName>
                                        </p:attrNameLst>
                                      </p:cBhvr>
                                      <p:tavLst>
                                        <p:tav tm="0">
                                          <p:val>
                                            <p:fltVal val="0"/>
                                          </p:val>
                                        </p:tav>
                                        <p:tav tm="100000">
                                          <p:val>
                                            <p:strVal val="#ppt_w"/>
                                          </p:val>
                                        </p:tav>
                                      </p:tavLst>
                                    </p:anim>
                                    <p:anim calcmode="lin" valueType="num">
                                      <p:cBhvr>
                                        <p:cTn id="13" dur="500" fill="hold"/>
                                        <p:tgtEl>
                                          <p:spTgt spid="11">
                                            <p:txEl>
                                              <p:pRg st="7" end="7"/>
                                            </p:txEl>
                                          </p:spTgt>
                                        </p:tgtEl>
                                        <p:attrNameLst>
                                          <p:attrName>ppt_h</p:attrName>
                                        </p:attrNameLst>
                                      </p:cBhvr>
                                      <p:tavLst>
                                        <p:tav tm="0">
                                          <p:val>
                                            <p:fltVal val="0"/>
                                          </p:val>
                                        </p:tav>
                                        <p:tav tm="100000">
                                          <p:val>
                                            <p:strVal val="#ppt_h"/>
                                          </p:val>
                                        </p:tav>
                                      </p:tavLst>
                                    </p:anim>
                                    <p:animEffect transition="in" filter="fade">
                                      <p:cBhvr>
                                        <p:cTn id="14"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17091"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17092"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189585E7-272A-4510-943A-ACFE9CAB3FED}" type="slidenum">
              <a:rPr lang="en-AU" altLang="en-US" sz="800">
                <a:solidFill>
                  <a:srgbClr val="4D4D4D"/>
                </a:solidFill>
                <a:latin typeface="Tahoma" panose="020B0604030504040204" pitchFamily="34" charset="0"/>
              </a:rPr>
              <a:pPr eaLnBrk="1" hangingPunct="1">
                <a:spcBef>
                  <a:spcPct val="50000"/>
                </a:spcBef>
              </a:pPr>
              <a:t>140</a:t>
            </a:fld>
            <a:endParaRPr lang="en-AU" altLang="en-US" sz="800" dirty="0">
              <a:solidFill>
                <a:srgbClr val="4D4D4D"/>
              </a:solidFill>
              <a:latin typeface="Tahoma" panose="020B0604030504040204" pitchFamily="34" charset="0"/>
            </a:endParaRPr>
          </a:p>
        </p:txBody>
      </p:sp>
      <p:sp>
        <p:nvSpPr>
          <p:cNvPr id="217093"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F8EEFC36-992F-4E27-8475-D483A30B235D}"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17094"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1709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2344692"/>
            <a:ext cx="8820150" cy="523220"/>
          </a:xfrm>
          <a:prstGeom prst="rect">
            <a:avLst/>
          </a:prstGeom>
          <a:noFill/>
          <a:ln w="9525">
            <a:noFill/>
            <a:miter lim="800000"/>
            <a:headEnd/>
            <a:tailEnd/>
          </a:ln>
        </p:spPr>
        <p:txBody>
          <a:bodyPr>
            <a:spAutoFit/>
          </a:bodyPr>
          <a:lstStyle/>
          <a:p>
            <a:pPr eaLnBrk="0" hangingPunct="0">
              <a:defRPr/>
            </a:pPr>
            <a:r>
              <a:rPr lang="en-US" altLang="en-US" sz="2800" b="1" i="1" dirty="0"/>
              <a:t> Multiple choice…..</a:t>
            </a:r>
          </a:p>
        </p:txBody>
      </p:sp>
    </p:spTree>
    <p:extLst>
      <p:ext uri="{BB962C8B-B14F-4D97-AF65-F5344CB8AC3E}">
        <p14:creationId xmlns:p14="http://schemas.microsoft.com/office/powerpoint/2010/main" val="2616822545"/>
      </p:ext>
    </p:extLst>
  </p:cSld>
  <p:clrMapOvr>
    <a:masterClrMapping/>
  </p:clrMapOvr>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17091"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17092"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189585E7-272A-4510-943A-ACFE9CAB3FED}" type="slidenum">
              <a:rPr lang="en-AU" altLang="en-US" sz="800">
                <a:solidFill>
                  <a:srgbClr val="4D4D4D"/>
                </a:solidFill>
                <a:latin typeface="Tahoma" panose="020B0604030504040204" pitchFamily="34" charset="0"/>
              </a:rPr>
              <a:pPr eaLnBrk="1" hangingPunct="1">
                <a:spcBef>
                  <a:spcPct val="50000"/>
                </a:spcBef>
              </a:pPr>
              <a:t>141</a:t>
            </a:fld>
            <a:endParaRPr lang="en-AU" altLang="en-US" sz="800" dirty="0">
              <a:solidFill>
                <a:srgbClr val="4D4D4D"/>
              </a:solidFill>
              <a:latin typeface="Tahoma" panose="020B0604030504040204" pitchFamily="34" charset="0"/>
            </a:endParaRPr>
          </a:p>
        </p:txBody>
      </p:sp>
      <p:sp>
        <p:nvSpPr>
          <p:cNvPr id="217093"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F8EEFC36-992F-4E27-8475-D483A30B235D}"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17094"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1709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3508375"/>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Q.1) Chlorine is added to water to:</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Make it taste better</a:t>
            </a:r>
          </a:p>
          <a:p>
            <a:pPr marL="514350" indent="-514350" eaLnBrk="0" hangingPunct="0">
              <a:spcBef>
                <a:spcPts val="600"/>
              </a:spcBef>
              <a:spcAft>
                <a:spcPts val="1200"/>
              </a:spcAft>
              <a:buFont typeface="+mj-lt"/>
              <a:buAutoNum type="alphaLcParenR"/>
              <a:defRPr/>
            </a:pPr>
            <a:r>
              <a:rPr lang="en-US" altLang="en-US" sz="2800" b="1" i="1" dirty="0"/>
              <a:t>Kill/inactivate harmful microorganisms</a:t>
            </a:r>
          </a:p>
          <a:p>
            <a:pPr marL="514350" indent="-514350" eaLnBrk="0" hangingPunct="0">
              <a:spcBef>
                <a:spcPts val="600"/>
              </a:spcBef>
              <a:spcAft>
                <a:spcPts val="1200"/>
              </a:spcAft>
              <a:buFont typeface="+mj-lt"/>
              <a:buAutoNum type="alphaLcParenR"/>
              <a:defRPr/>
            </a:pPr>
            <a:r>
              <a:rPr lang="en-US" altLang="en-US" sz="2800" b="1" i="1" dirty="0"/>
              <a:t>Improve the pH</a:t>
            </a:r>
          </a:p>
          <a:p>
            <a:pPr marL="514350" indent="-514350" eaLnBrk="0" hangingPunct="0">
              <a:spcBef>
                <a:spcPts val="600"/>
              </a:spcBef>
              <a:spcAft>
                <a:spcPts val="1200"/>
              </a:spcAft>
              <a:buFont typeface="+mj-lt"/>
              <a:buAutoNum type="alphaLcParenR"/>
              <a:defRPr/>
            </a:pPr>
            <a:r>
              <a:rPr lang="en-US" altLang="en-US" sz="2800" b="1" i="1" dirty="0"/>
              <a:t>Remove turbidity</a:t>
            </a:r>
          </a:p>
        </p:txBody>
      </p:sp>
    </p:spTree>
    <p:extLst>
      <p:ext uri="{BB962C8B-B14F-4D97-AF65-F5344CB8AC3E}">
        <p14:creationId xmlns:p14="http://schemas.microsoft.com/office/powerpoint/2010/main" val="1906308794"/>
      </p:ext>
    </p:extLst>
  </p:cSld>
  <p:clrMapOvr>
    <a:masterClrMapping/>
  </p:clrMapOvr>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18115"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18116"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588E53B5-A6F5-425E-87FD-D467D1EA091B}" type="slidenum">
              <a:rPr lang="en-AU" altLang="en-US" sz="800">
                <a:solidFill>
                  <a:srgbClr val="4D4D4D"/>
                </a:solidFill>
                <a:latin typeface="Tahoma" panose="020B0604030504040204" pitchFamily="34" charset="0"/>
              </a:rPr>
              <a:pPr eaLnBrk="1" hangingPunct="1">
                <a:spcBef>
                  <a:spcPct val="50000"/>
                </a:spcBef>
              </a:pPr>
              <a:t>142</a:t>
            </a:fld>
            <a:endParaRPr lang="en-AU" altLang="en-US" sz="800" dirty="0">
              <a:solidFill>
                <a:srgbClr val="4D4D4D"/>
              </a:solidFill>
              <a:latin typeface="Tahoma" panose="020B0604030504040204" pitchFamily="34" charset="0"/>
            </a:endParaRPr>
          </a:p>
        </p:txBody>
      </p:sp>
      <p:sp>
        <p:nvSpPr>
          <p:cNvPr id="218117"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8D03BB73-96B5-46F4-894C-ABE4F3CFF1A3}"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18118"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1811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3508375"/>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Q.1) Chlorine is added to water to:</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Make it taste better</a:t>
            </a:r>
          </a:p>
          <a:p>
            <a:pPr marL="514350" indent="-514350" eaLnBrk="0" hangingPunct="0">
              <a:spcBef>
                <a:spcPts val="600"/>
              </a:spcBef>
              <a:spcAft>
                <a:spcPts val="1200"/>
              </a:spcAft>
              <a:buFont typeface="+mj-lt"/>
              <a:buAutoNum type="alphaLcParenR"/>
              <a:defRPr/>
            </a:pPr>
            <a:r>
              <a:rPr lang="en-US" altLang="en-US" sz="2800" b="1" i="1" dirty="0">
                <a:solidFill>
                  <a:srgbClr val="FF0000"/>
                </a:solidFill>
              </a:rPr>
              <a:t>Kill/inactivate harmful microorganisms</a:t>
            </a:r>
          </a:p>
          <a:p>
            <a:pPr marL="514350" indent="-514350" eaLnBrk="0" hangingPunct="0">
              <a:spcBef>
                <a:spcPts val="600"/>
              </a:spcBef>
              <a:spcAft>
                <a:spcPts val="1200"/>
              </a:spcAft>
              <a:buFont typeface="+mj-lt"/>
              <a:buAutoNum type="alphaLcParenR"/>
              <a:defRPr/>
            </a:pPr>
            <a:r>
              <a:rPr lang="en-US" altLang="en-US" sz="2800" b="1" i="1" dirty="0"/>
              <a:t>Improve the pH</a:t>
            </a:r>
          </a:p>
          <a:p>
            <a:pPr marL="514350" indent="-514350" eaLnBrk="0" hangingPunct="0">
              <a:spcBef>
                <a:spcPts val="600"/>
              </a:spcBef>
              <a:spcAft>
                <a:spcPts val="1200"/>
              </a:spcAft>
              <a:buFont typeface="+mj-lt"/>
              <a:buAutoNum type="alphaLcParenR"/>
              <a:defRPr/>
            </a:pPr>
            <a:r>
              <a:rPr lang="en-US" altLang="en-US" sz="2800" b="1" i="1" dirty="0"/>
              <a:t>Remove turbidity</a:t>
            </a:r>
          </a:p>
        </p:txBody>
      </p:sp>
    </p:spTree>
    <p:extLst>
      <p:ext uri="{BB962C8B-B14F-4D97-AF65-F5344CB8AC3E}">
        <p14:creationId xmlns:p14="http://schemas.microsoft.com/office/powerpoint/2010/main" val="3353498367"/>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19139"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19140"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8732C385-ACD6-445B-9E8C-9C2C9425E39D}" type="slidenum">
              <a:rPr lang="en-AU" altLang="en-US" sz="800">
                <a:solidFill>
                  <a:srgbClr val="4D4D4D"/>
                </a:solidFill>
                <a:latin typeface="Tahoma" panose="020B0604030504040204" pitchFamily="34" charset="0"/>
              </a:rPr>
              <a:pPr eaLnBrk="1" hangingPunct="1">
                <a:spcBef>
                  <a:spcPct val="50000"/>
                </a:spcBef>
              </a:pPr>
              <a:t>143</a:t>
            </a:fld>
            <a:endParaRPr lang="en-AU" altLang="en-US" sz="800" dirty="0">
              <a:solidFill>
                <a:srgbClr val="4D4D4D"/>
              </a:solidFill>
              <a:latin typeface="Tahoma" panose="020B0604030504040204" pitchFamily="34" charset="0"/>
            </a:endParaRPr>
          </a:p>
        </p:txBody>
      </p:sp>
      <p:sp>
        <p:nvSpPr>
          <p:cNvPr id="219141"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6BBB40F1-4188-449F-8706-14CAA3605675}"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19142"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1914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3508375"/>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Q.2) Microorganisms may be found in:</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Soil</a:t>
            </a:r>
          </a:p>
          <a:p>
            <a:pPr marL="514350" indent="-514350" eaLnBrk="0" hangingPunct="0">
              <a:spcBef>
                <a:spcPts val="600"/>
              </a:spcBef>
              <a:spcAft>
                <a:spcPts val="1200"/>
              </a:spcAft>
              <a:buFont typeface="+mj-lt"/>
              <a:buAutoNum type="alphaLcParenR"/>
              <a:defRPr/>
            </a:pPr>
            <a:r>
              <a:rPr lang="en-US" altLang="en-US" sz="2800" b="1" i="1" dirty="0"/>
              <a:t>Water</a:t>
            </a:r>
          </a:p>
          <a:p>
            <a:pPr marL="514350" indent="-514350" eaLnBrk="0" hangingPunct="0">
              <a:spcBef>
                <a:spcPts val="600"/>
              </a:spcBef>
              <a:spcAft>
                <a:spcPts val="1200"/>
              </a:spcAft>
              <a:buFont typeface="+mj-lt"/>
              <a:buAutoNum type="alphaLcParenR"/>
              <a:defRPr/>
            </a:pPr>
            <a:r>
              <a:rPr lang="en-US" altLang="en-US" sz="2800" b="1" i="1" dirty="0"/>
              <a:t>Sewage</a:t>
            </a:r>
          </a:p>
          <a:p>
            <a:pPr marL="514350" indent="-514350" eaLnBrk="0" hangingPunct="0">
              <a:spcBef>
                <a:spcPts val="600"/>
              </a:spcBef>
              <a:spcAft>
                <a:spcPts val="1200"/>
              </a:spcAft>
              <a:buFont typeface="+mj-lt"/>
              <a:buAutoNum type="alphaLcParenR"/>
              <a:defRPr/>
            </a:pPr>
            <a:r>
              <a:rPr lang="en-US" altLang="en-US" sz="2800" b="1" i="1" dirty="0"/>
              <a:t>All of the above</a:t>
            </a:r>
          </a:p>
        </p:txBody>
      </p:sp>
    </p:spTree>
    <p:extLst>
      <p:ext uri="{BB962C8B-B14F-4D97-AF65-F5344CB8AC3E}">
        <p14:creationId xmlns:p14="http://schemas.microsoft.com/office/powerpoint/2010/main" val="1137800109"/>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20163"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20164"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976DF9F7-C8AF-482D-B943-D5C7F8AA6009}" type="slidenum">
              <a:rPr lang="en-AU" altLang="en-US" sz="800">
                <a:solidFill>
                  <a:srgbClr val="4D4D4D"/>
                </a:solidFill>
                <a:latin typeface="Tahoma" panose="020B0604030504040204" pitchFamily="34" charset="0"/>
              </a:rPr>
              <a:pPr eaLnBrk="1" hangingPunct="1">
                <a:spcBef>
                  <a:spcPct val="50000"/>
                </a:spcBef>
              </a:pPr>
              <a:t>144</a:t>
            </a:fld>
            <a:endParaRPr lang="en-AU" altLang="en-US" sz="800" dirty="0">
              <a:solidFill>
                <a:srgbClr val="4D4D4D"/>
              </a:solidFill>
              <a:latin typeface="Tahoma" panose="020B0604030504040204" pitchFamily="34" charset="0"/>
            </a:endParaRPr>
          </a:p>
        </p:txBody>
      </p:sp>
      <p:sp>
        <p:nvSpPr>
          <p:cNvPr id="220165"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27B14981-11C6-4051-9F9F-7ADB190488A0}"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20166"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2016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3508375"/>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Q.2) Microorganisms may be found in:</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Soil</a:t>
            </a:r>
          </a:p>
          <a:p>
            <a:pPr marL="514350" indent="-514350" eaLnBrk="0" hangingPunct="0">
              <a:spcBef>
                <a:spcPts val="600"/>
              </a:spcBef>
              <a:spcAft>
                <a:spcPts val="1200"/>
              </a:spcAft>
              <a:buFont typeface="+mj-lt"/>
              <a:buAutoNum type="alphaLcParenR"/>
              <a:defRPr/>
            </a:pPr>
            <a:r>
              <a:rPr lang="en-US" altLang="en-US" sz="2800" b="1" i="1" dirty="0"/>
              <a:t>Water</a:t>
            </a:r>
          </a:p>
          <a:p>
            <a:pPr marL="514350" indent="-514350" eaLnBrk="0" hangingPunct="0">
              <a:spcBef>
                <a:spcPts val="600"/>
              </a:spcBef>
              <a:spcAft>
                <a:spcPts val="1200"/>
              </a:spcAft>
              <a:buFont typeface="+mj-lt"/>
              <a:buAutoNum type="alphaLcParenR"/>
              <a:defRPr/>
            </a:pPr>
            <a:r>
              <a:rPr lang="en-US" altLang="en-US" sz="2800" b="1" i="1" dirty="0"/>
              <a:t>Sewage</a:t>
            </a:r>
          </a:p>
          <a:p>
            <a:pPr marL="514350" indent="-514350" eaLnBrk="0" hangingPunct="0">
              <a:spcBef>
                <a:spcPts val="600"/>
              </a:spcBef>
              <a:spcAft>
                <a:spcPts val="1200"/>
              </a:spcAft>
              <a:buFont typeface="+mj-lt"/>
              <a:buAutoNum type="alphaLcParenR"/>
              <a:defRPr/>
            </a:pPr>
            <a:r>
              <a:rPr lang="en-US" altLang="en-US" sz="2800" b="1" i="1" dirty="0">
                <a:solidFill>
                  <a:srgbClr val="FF0000"/>
                </a:solidFill>
              </a:rPr>
              <a:t>All of the above</a:t>
            </a:r>
          </a:p>
        </p:txBody>
      </p:sp>
    </p:spTree>
    <p:extLst>
      <p:ext uri="{BB962C8B-B14F-4D97-AF65-F5344CB8AC3E}">
        <p14:creationId xmlns:p14="http://schemas.microsoft.com/office/powerpoint/2010/main" val="1530117928"/>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21187"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21188"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391D4206-245B-4A00-96AE-67B365077673}" type="slidenum">
              <a:rPr lang="en-AU" altLang="en-US" sz="800">
                <a:solidFill>
                  <a:srgbClr val="4D4D4D"/>
                </a:solidFill>
                <a:latin typeface="Tahoma" panose="020B0604030504040204" pitchFamily="34" charset="0"/>
              </a:rPr>
              <a:pPr eaLnBrk="1" hangingPunct="1">
                <a:spcBef>
                  <a:spcPct val="50000"/>
                </a:spcBef>
              </a:pPr>
              <a:t>145</a:t>
            </a:fld>
            <a:endParaRPr lang="en-AU" altLang="en-US" sz="800" dirty="0">
              <a:solidFill>
                <a:srgbClr val="4D4D4D"/>
              </a:solidFill>
              <a:latin typeface="Tahoma" panose="020B0604030504040204" pitchFamily="34" charset="0"/>
            </a:endParaRPr>
          </a:p>
        </p:txBody>
      </p:sp>
      <p:sp>
        <p:nvSpPr>
          <p:cNvPr id="221189"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10FFE39F-C2CC-4AB4-A646-197914FD112F}"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21190"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2119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3508375"/>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Q.3) Chlorine will kill/inactivate:</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All microorganisms</a:t>
            </a:r>
          </a:p>
          <a:p>
            <a:pPr marL="514350" indent="-514350" eaLnBrk="0" hangingPunct="0">
              <a:spcBef>
                <a:spcPts val="600"/>
              </a:spcBef>
              <a:spcAft>
                <a:spcPts val="1200"/>
              </a:spcAft>
              <a:buFont typeface="+mj-lt"/>
              <a:buAutoNum type="alphaLcParenR"/>
              <a:defRPr/>
            </a:pPr>
            <a:r>
              <a:rPr lang="en-US" altLang="en-US" sz="2800" b="1" i="1" dirty="0"/>
              <a:t>Some microorganisms</a:t>
            </a:r>
          </a:p>
          <a:p>
            <a:pPr marL="514350" indent="-514350" eaLnBrk="0" hangingPunct="0">
              <a:spcBef>
                <a:spcPts val="600"/>
              </a:spcBef>
              <a:spcAft>
                <a:spcPts val="1200"/>
              </a:spcAft>
              <a:buFont typeface="+mj-lt"/>
              <a:buAutoNum type="alphaLcParenR"/>
              <a:defRPr/>
            </a:pPr>
            <a:r>
              <a:rPr lang="en-US" altLang="en-US" sz="2800" b="1" i="1" dirty="0"/>
              <a:t>Only bacteria</a:t>
            </a:r>
          </a:p>
          <a:p>
            <a:pPr marL="514350" indent="-514350" eaLnBrk="0" hangingPunct="0">
              <a:spcBef>
                <a:spcPts val="600"/>
              </a:spcBef>
              <a:spcAft>
                <a:spcPts val="1200"/>
              </a:spcAft>
              <a:buFont typeface="+mj-lt"/>
              <a:buAutoNum type="alphaLcParenR"/>
              <a:defRPr/>
            </a:pPr>
            <a:r>
              <a:rPr lang="en-US" altLang="en-US" sz="2800" b="1" i="1" dirty="0"/>
              <a:t>No microorganisms </a:t>
            </a:r>
          </a:p>
        </p:txBody>
      </p:sp>
    </p:spTree>
    <p:extLst>
      <p:ext uri="{BB962C8B-B14F-4D97-AF65-F5344CB8AC3E}">
        <p14:creationId xmlns:p14="http://schemas.microsoft.com/office/powerpoint/2010/main" val="2473700878"/>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Chlorination Theory and Practice: Assessment</a:t>
            </a:r>
            <a:endParaRPr lang="en-US" altLang="en-US" sz="2800" dirty="0">
              <a:solidFill>
                <a:srgbClr val="003399"/>
              </a:solidFill>
            </a:endParaRPr>
          </a:p>
        </p:txBody>
      </p:sp>
      <p:sp>
        <p:nvSpPr>
          <p:cNvPr id="222211"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22212"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2CCB32EB-8CC5-4699-BFE0-0199E3219884}" type="slidenum">
              <a:rPr lang="en-AU" altLang="en-US" sz="800">
                <a:solidFill>
                  <a:srgbClr val="4D4D4D"/>
                </a:solidFill>
                <a:latin typeface="Tahoma" panose="020B0604030504040204" pitchFamily="34" charset="0"/>
              </a:rPr>
              <a:pPr eaLnBrk="1" hangingPunct="1">
                <a:spcBef>
                  <a:spcPct val="50000"/>
                </a:spcBef>
              </a:pPr>
              <a:t>146</a:t>
            </a:fld>
            <a:endParaRPr lang="en-AU" altLang="en-US" sz="800" dirty="0">
              <a:solidFill>
                <a:srgbClr val="4D4D4D"/>
              </a:solidFill>
              <a:latin typeface="Tahoma" panose="020B0604030504040204" pitchFamily="34" charset="0"/>
            </a:endParaRPr>
          </a:p>
        </p:txBody>
      </p:sp>
      <p:sp>
        <p:nvSpPr>
          <p:cNvPr id="222213"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150841F6-CFBC-48AB-948E-0ECA366FF8D3}"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22214"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2221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3508375"/>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Q.3) Chlorine will kill/inactivate:</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All microorganisms</a:t>
            </a:r>
          </a:p>
          <a:p>
            <a:pPr marL="514350" indent="-514350" eaLnBrk="0" hangingPunct="0">
              <a:spcBef>
                <a:spcPts val="600"/>
              </a:spcBef>
              <a:spcAft>
                <a:spcPts val="1200"/>
              </a:spcAft>
              <a:buFont typeface="+mj-lt"/>
              <a:buAutoNum type="alphaLcParenR"/>
              <a:defRPr/>
            </a:pPr>
            <a:r>
              <a:rPr lang="en-US" altLang="en-US" sz="2800" b="1" i="1" dirty="0">
                <a:solidFill>
                  <a:srgbClr val="FF0000"/>
                </a:solidFill>
              </a:rPr>
              <a:t>Some microorganisms</a:t>
            </a:r>
          </a:p>
          <a:p>
            <a:pPr marL="514350" indent="-514350" eaLnBrk="0" hangingPunct="0">
              <a:spcBef>
                <a:spcPts val="600"/>
              </a:spcBef>
              <a:spcAft>
                <a:spcPts val="1200"/>
              </a:spcAft>
              <a:buFont typeface="+mj-lt"/>
              <a:buAutoNum type="alphaLcParenR"/>
              <a:defRPr/>
            </a:pPr>
            <a:r>
              <a:rPr lang="en-US" altLang="en-US" sz="2800" b="1" i="1" dirty="0"/>
              <a:t>Only bacteria</a:t>
            </a:r>
          </a:p>
          <a:p>
            <a:pPr marL="514350" indent="-514350" eaLnBrk="0" hangingPunct="0">
              <a:spcBef>
                <a:spcPts val="600"/>
              </a:spcBef>
              <a:spcAft>
                <a:spcPts val="1200"/>
              </a:spcAft>
              <a:buFont typeface="+mj-lt"/>
              <a:buAutoNum type="alphaLcParenR"/>
              <a:defRPr/>
            </a:pPr>
            <a:r>
              <a:rPr lang="en-US" altLang="en-US" sz="2800" b="1" i="1" dirty="0"/>
              <a:t>No microorganisms </a:t>
            </a:r>
          </a:p>
        </p:txBody>
      </p:sp>
    </p:spTree>
    <p:extLst>
      <p:ext uri="{BB962C8B-B14F-4D97-AF65-F5344CB8AC3E}">
        <p14:creationId xmlns:p14="http://schemas.microsoft.com/office/powerpoint/2010/main" val="1407213946"/>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23235"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23236"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F9DC617F-B95B-4B6C-8A94-D54114699906}" type="slidenum">
              <a:rPr lang="en-AU" altLang="en-US" sz="800">
                <a:solidFill>
                  <a:srgbClr val="4D4D4D"/>
                </a:solidFill>
                <a:latin typeface="Tahoma" panose="020B0604030504040204" pitchFamily="34" charset="0"/>
              </a:rPr>
              <a:pPr eaLnBrk="1" hangingPunct="1">
                <a:spcBef>
                  <a:spcPct val="50000"/>
                </a:spcBef>
              </a:pPr>
              <a:t>147</a:t>
            </a:fld>
            <a:endParaRPr lang="en-AU" altLang="en-US" sz="800" dirty="0">
              <a:solidFill>
                <a:srgbClr val="4D4D4D"/>
              </a:solidFill>
              <a:latin typeface="Tahoma" panose="020B0604030504040204" pitchFamily="34" charset="0"/>
            </a:endParaRPr>
          </a:p>
        </p:txBody>
      </p:sp>
      <p:sp>
        <p:nvSpPr>
          <p:cNvPr id="223237"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7F3DB885-9E86-4C0A-9EA4-45DF33480EF8}"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23238"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2323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4170372"/>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Q.4) Over time, chlorine powder and liquid will:</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Never lose strength</a:t>
            </a:r>
          </a:p>
          <a:p>
            <a:pPr marL="514350" indent="-514350" eaLnBrk="0" hangingPunct="0">
              <a:spcBef>
                <a:spcPts val="600"/>
              </a:spcBef>
              <a:spcAft>
                <a:spcPts val="1200"/>
              </a:spcAft>
              <a:buFont typeface="+mj-lt"/>
              <a:buAutoNum type="alphaLcParenR"/>
              <a:defRPr/>
            </a:pPr>
            <a:r>
              <a:rPr lang="en-US" altLang="en-US" sz="2800" b="1" i="1" dirty="0"/>
              <a:t>lose strength</a:t>
            </a:r>
          </a:p>
          <a:p>
            <a:pPr marL="514350" indent="-514350" eaLnBrk="0" hangingPunct="0">
              <a:spcBef>
                <a:spcPts val="600"/>
              </a:spcBef>
              <a:spcAft>
                <a:spcPts val="1200"/>
              </a:spcAft>
              <a:buFont typeface="+mj-lt"/>
              <a:buAutoNum type="alphaLcParenR"/>
              <a:defRPr/>
            </a:pPr>
            <a:r>
              <a:rPr lang="en-US" altLang="en-US" sz="2800" b="1" i="1" dirty="0"/>
              <a:t>Gain strength</a:t>
            </a:r>
          </a:p>
          <a:p>
            <a:pPr marL="514350" indent="-514350" eaLnBrk="0" hangingPunct="0">
              <a:spcBef>
                <a:spcPts val="600"/>
              </a:spcBef>
              <a:spcAft>
                <a:spcPts val="1200"/>
              </a:spcAft>
              <a:buFont typeface="+mj-lt"/>
              <a:buAutoNum type="alphaLcParenR"/>
              <a:defRPr/>
            </a:pPr>
            <a:r>
              <a:rPr lang="en-US" altLang="en-US" sz="2800" b="1" i="1" dirty="0"/>
              <a:t>Combine to give chlorine gas</a:t>
            </a:r>
          </a:p>
          <a:p>
            <a:pPr marL="514350" indent="-514350" eaLnBrk="0" hangingPunct="0">
              <a:spcBef>
                <a:spcPts val="600"/>
              </a:spcBef>
              <a:spcAft>
                <a:spcPts val="1200"/>
              </a:spcAft>
              <a:buFont typeface="+mj-lt"/>
              <a:buAutoNum type="alphaLcParenR"/>
              <a:defRPr/>
            </a:pPr>
            <a:endParaRPr lang="en-US" altLang="en-US" sz="2800" b="1" i="1" dirty="0"/>
          </a:p>
        </p:txBody>
      </p:sp>
    </p:spTree>
    <p:extLst>
      <p:ext uri="{BB962C8B-B14F-4D97-AF65-F5344CB8AC3E}">
        <p14:creationId xmlns:p14="http://schemas.microsoft.com/office/powerpoint/2010/main" val="2271120812"/>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24259"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24260"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05A22B0F-22FC-479C-8915-51E85FC1C916}" type="slidenum">
              <a:rPr lang="en-AU" altLang="en-US" sz="800">
                <a:solidFill>
                  <a:srgbClr val="4D4D4D"/>
                </a:solidFill>
                <a:latin typeface="Tahoma" panose="020B0604030504040204" pitchFamily="34" charset="0"/>
              </a:rPr>
              <a:pPr eaLnBrk="1" hangingPunct="1">
                <a:spcBef>
                  <a:spcPct val="50000"/>
                </a:spcBef>
              </a:pPr>
              <a:t>148</a:t>
            </a:fld>
            <a:endParaRPr lang="en-AU" altLang="en-US" sz="800" dirty="0">
              <a:solidFill>
                <a:srgbClr val="4D4D4D"/>
              </a:solidFill>
              <a:latin typeface="Tahoma" panose="020B0604030504040204" pitchFamily="34" charset="0"/>
            </a:endParaRPr>
          </a:p>
        </p:txBody>
      </p:sp>
      <p:sp>
        <p:nvSpPr>
          <p:cNvPr id="224261"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27E31919-0C93-4E95-A9F2-CFD27F31011D}"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24262"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2426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4170372"/>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Q.4) Over time, chlorine powder and liquid will:</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Never lose strength</a:t>
            </a:r>
          </a:p>
          <a:p>
            <a:pPr marL="514350" indent="-514350" eaLnBrk="0" hangingPunct="0">
              <a:spcBef>
                <a:spcPts val="600"/>
              </a:spcBef>
              <a:spcAft>
                <a:spcPts val="1200"/>
              </a:spcAft>
              <a:buFont typeface="+mj-lt"/>
              <a:buAutoNum type="alphaLcParenR"/>
              <a:defRPr/>
            </a:pPr>
            <a:r>
              <a:rPr lang="en-US" altLang="en-US" sz="2800" b="1" i="1" dirty="0">
                <a:solidFill>
                  <a:srgbClr val="FF0000"/>
                </a:solidFill>
              </a:rPr>
              <a:t>lose strength</a:t>
            </a:r>
          </a:p>
          <a:p>
            <a:pPr marL="514350" indent="-514350" eaLnBrk="0" hangingPunct="0">
              <a:spcBef>
                <a:spcPts val="600"/>
              </a:spcBef>
              <a:spcAft>
                <a:spcPts val="1200"/>
              </a:spcAft>
              <a:buFont typeface="+mj-lt"/>
              <a:buAutoNum type="alphaLcParenR"/>
              <a:defRPr/>
            </a:pPr>
            <a:r>
              <a:rPr lang="en-US" altLang="en-US" sz="2800" b="1" i="1" dirty="0"/>
              <a:t>Gain strength</a:t>
            </a:r>
          </a:p>
          <a:p>
            <a:pPr marL="514350" indent="-514350" eaLnBrk="0" hangingPunct="0">
              <a:spcBef>
                <a:spcPts val="600"/>
              </a:spcBef>
              <a:spcAft>
                <a:spcPts val="1200"/>
              </a:spcAft>
              <a:buFont typeface="+mj-lt"/>
              <a:buAutoNum type="alphaLcParenR"/>
              <a:defRPr/>
            </a:pPr>
            <a:r>
              <a:rPr lang="en-US" altLang="en-US" sz="2800" b="1" i="1" dirty="0"/>
              <a:t>Combine to give chlorine gas</a:t>
            </a:r>
          </a:p>
          <a:p>
            <a:pPr marL="514350" indent="-514350" eaLnBrk="0" hangingPunct="0">
              <a:spcBef>
                <a:spcPts val="600"/>
              </a:spcBef>
              <a:spcAft>
                <a:spcPts val="1200"/>
              </a:spcAft>
              <a:buFont typeface="+mj-lt"/>
              <a:buAutoNum type="alphaLcParenR"/>
              <a:defRPr/>
            </a:pPr>
            <a:endParaRPr lang="en-US" altLang="en-US" sz="2800" b="1" i="1" dirty="0"/>
          </a:p>
        </p:txBody>
      </p:sp>
    </p:spTree>
    <p:extLst>
      <p:ext uri="{BB962C8B-B14F-4D97-AF65-F5344CB8AC3E}">
        <p14:creationId xmlns:p14="http://schemas.microsoft.com/office/powerpoint/2010/main" val="440650774"/>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27331"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27332"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A40F31D1-5810-45DA-9CD6-D764973C2D6B}" type="slidenum">
              <a:rPr lang="en-AU" altLang="en-US" sz="800">
                <a:solidFill>
                  <a:srgbClr val="4D4D4D"/>
                </a:solidFill>
                <a:latin typeface="Tahoma" panose="020B0604030504040204" pitchFamily="34" charset="0"/>
              </a:rPr>
              <a:pPr eaLnBrk="1" hangingPunct="1">
                <a:spcBef>
                  <a:spcPct val="50000"/>
                </a:spcBef>
              </a:pPr>
              <a:t>149</a:t>
            </a:fld>
            <a:endParaRPr lang="en-AU" altLang="en-US" sz="800" dirty="0">
              <a:solidFill>
                <a:srgbClr val="4D4D4D"/>
              </a:solidFill>
              <a:latin typeface="Tahoma" panose="020B0604030504040204" pitchFamily="34" charset="0"/>
            </a:endParaRPr>
          </a:p>
        </p:txBody>
      </p:sp>
      <p:sp>
        <p:nvSpPr>
          <p:cNvPr id="227333"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5389E9F7-C546-4C9E-B994-B73010B42418}"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27334"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2733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3508375"/>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Q.5) Chlorine will react with:</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Microorganisms</a:t>
            </a:r>
          </a:p>
          <a:p>
            <a:pPr marL="514350" indent="-514350" eaLnBrk="0" hangingPunct="0">
              <a:spcBef>
                <a:spcPts val="600"/>
              </a:spcBef>
              <a:spcAft>
                <a:spcPts val="1200"/>
              </a:spcAft>
              <a:buFont typeface="+mj-lt"/>
              <a:buAutoNum type="alphaLcParenR"/>
              <a:defRPr/>
            </a:pPr>
            <a:r>
              <a:rPr lang="en-US" altLang="en-US" sz="2800" b="1" i="1" dirty="0"/>
              <a:t>Other organic material</a:t>
            </a:r>
          </a:p>
          <a:p>
            <a:pPr marL="514350" indent="-514350" eaLnBrk="0" hangingPunct="0">
              <a:spcBef>
                <a:spcPts val="600"/>
              </a:spcBef>
              <a:spcAft>
                <a:spcPts val="1200"/>
              </a:spcAft>
              <a:buFont typeface="+mj-lt"/>
              <a:buAutoNum type="alphaLcParenR"/>
              <a:defRPr/>
            </a:pPr>
            <a:r>
              <a:rPr lang="en-US" altLang="en-US" sz="2800" b="1" i="1" dirty="0"/>
              <a:t>Inorganic material</a:t>
            </a:r>
          </a:p>
          <a:p>
            <a:pPr marL="514350" indent="-514350" eaLnBrk="0" hangingPunct="0">
              <a:spcBef>
                <a:spcPts val="600"/>
              </a:spcBef>
              <a:spcAft>
                <a:spcPts val="1200"/>
              </a:spcAft>
              <a:buFont typeface="+mj-lt"/>
              <a:buAutoNum type="alphaLcParenR"/>
              <a:defRPr/>
            </a:pPr>
            <a:r>
              <a:rPr lang="en-US" altLang="en-US" sz="2800" b="1" i="1" dirty="0"/>
              <a:t>All of the above</a:t>
            </a:r>
          </a:p>
        </p:txBody>
      </p:sp>
    </p:spTree>
    <p:extLst>
      <p:ext uri="{BB962C8B-B14F-4D97-AF65-F5344CB8AC3E}">
        <p14:creationId xmlns:p14="http://schemas.microsoft.com/office/powerpoint/2010/main" val="175619744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5"/>
          <p:cNvSpPr>
            <a:spLocks noChangeArrowheads="1"/>
          </p:cNvSpPr>
          <p:nvPr/>
        </p:nvSpPr>
        <p:spPr bwMode="auto">
          <a:xfrm>
            <a:off x="34925" y="44450"/>
            <a:ext cx="9109075" cy="554038"/>
          </a:xfrm>
          <a:prstGeom prst="rect">
            <a:avLst/>
          </a:prstGeom>
          <a:noFill/>
          <a:ln w="9525">
            <a:noFill/>
            <a:miter lim="800000"/>
            <a:headEnd/>
            <a:tailEnd/>
          </a:ln>
        </p:spPr>
        <p:txBody>
          <a:bodyPr>
            <a:spAutoFit/>
          </a:bodyPr>
          <a:lstStyle/>
          <a:p>
            <a:pPr eaLnBrk="0" hangingPunct="0">
              <a:defRPr/>
            </a:pPr>
            <a:r>
              <a:rPr lang="en-US" altLang="en-US" sz="3000" b="1" dirty="0">
                <a:solidFill>
                  <a:schemeClr val="accent1">
                    <a:lumMod val="75000"/>
                  </a:schemeClr>
                </a:solidFill>
                <a:cs typeface="+mn-cs"/>
              </a:rPr>
              <a:t> Properties of chlorine: Powder</a:t>
            </a:r>
          </a:p>
        </p:txBody>
      </p:sp>
      <p:sp>
        <p:nvSpPr>
          <p:cNvPr id="25" name="Line 8"/>
          <p:cNvSpPr>
            <a:spLocks noChangeShapeType="1"/>
          </p:cNvSpPr>
          <p:nvPr/>
        </p:nvSpPr>
        <p:spPr bwMode="auto">
          <a:xfrm>
            <a:off x="228599" y="716863"/>
            <a:ext cx="8496300" cy="0"/>
          </a:xfrm>
          <a:prstGeom prst="line">
            <a:avLst/>
          </a:prstGeom>
          <a:noFill/>
          <a:ln w="9525">
            <a:solidFill>
              <a:srgbClr val="B2B2B2"/>
            </a:solidFill>
            <a:round/>
            <a:headEnd/>
            <a:tailEnd/>
          </a:ln>
          <a:effectLst/>
        </p:spPr>
        <p:txBody>
          <a:bodyPr/>
          <a:lstStyle/>
          <a:p>
            <a:pPr fontAlgn="auto">
              <a:spcBef>
                <a:spcPts val="0"/>
              </a:spcBef>
              <a:spcAft>
                <a:spcPts val="0"/>
              </a:spcAft>
              <a:defRPr/>
            </a:pPr>
            <a:endParaRPr lang="en-AU" kern="0" dirty="0">
              <a:solidFill>
                <a:sysClr val="windowText" lastClr="000000"/>
              </a:solidFill>
              <a:cs typeface="+mn-cs"/>
            </a:endParaRPr>
          </a:p>
        </p:txBody>
      </p:sp>
      <p:sp>
        <p:nvSpPr>
          <p:cNvPr id="39943" name="TextBox 10"/>
          <p:cNvSpPr txBox="1">
            <a:spLocks noChangeArrowheads="1"/>
          </p:cNvSpPr>
          <p:nvPr/>
        </p:nvSpPr>
        <p:spPr bwMode="auto">
          <a:xfrm>
            <a:off x="6948487" y="4359320"/>
            <a:ext cx="2091010" cy="492125"/>
          </a:xfrm>
          <a:prstGeom prst="rect">
            <a:avLst/>
          </a:prstGeom>
          <a:solidFill>
            <a:schemeClr val="bg1"/>
          </a:solidFill>
          <a:ln w="31750">
            <a:solidFill>
              <a:schemeClr val="accent5"/>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2600" b="1" i="1" dirty="0">
                <a:solidFill>
                  <a:srgbClr val="C00000"/>
                </a:solidFill>
              </a:rPr>
              <a:t>Powder</a:t>
            </a:r>
          </a:p>
        </p:txBody>
      </p:sp>
      <p:sp>
        <p:nvSpPr>
          <p:cNvPr id="2" name="Rectangle 1"/>
          <p:cNvSpPr/>
          <p:nvPr/>
        </p:nvSpPr>
        <p:spPr>
          <a:xfrm>
            <a:off x="228599" y="1166843"/>
            <a:ext cx="7077892" cy="5324535"/>
          </a:xfrm>
          <a:prstGeom prst="rect">
            <a:avLst/>
          </a:prstGeom>
        </p:spPr>
        <p:txBody>
          <a:bodyPr wrap="square">
            <a:spAutoFit/>
          </a:bodyPr>
          <a:lstStyle/>
          <a:p>
            <a:pPr lvl="0"/>
            <a:r>
              <a:rPr lang="en-IE" sz="2000" b="1" dirty="0"/>
              <a:t>Appearance:</a:t>
            </a:r>
            <a:r>
              <a:rPr lang="en-IE" sz="2000" dirty="0"/>
              <a:t> White powder, granules or tablet</a:t>
            </a:r>
          </a:p>
          <a:p>
            <a:pPr lvl="0"/>
            <a:endParaRPr lang="en-IE" sz="2000" b="1" dirty="0"/>
          </a:p>
          <a:p>
            <a:pPr lvl="0"/>
            <a:r>
              <a:rPr lang="en-IE" sz="2000" b="1" dirty="0"/>
              <a:t>Strength: </a:t>
            </a:r>
            <a:r>
              <a:rPr lang="en-IE" sz="2000" dirty="0"/>
              <a:t>Typically 30 to 70 % active chlorine</a:t>
            </a:r>
          </a:p>
          <a:p>
            <a:pPr lvl="0"/>
            <a:r>
              <a:rPr lang="en-IE" sz="2000" dirty="0"/>
              <a:t>	Requires mixing with water to make a liquid solution 	before use (see  ‘</a:t>
            </a:r>
            <a:r>
              <a:rPr lang="en-IE" sz="2000" i="1" dirty="0"/>
              <a:t>Chlorine liquid</a:t>
            </a:r>
            <a:r>
              <a:rPr lang="en-IE" sz="2000" dirty="0"/>
              <a:t>’ below)</a:t>
            </a:r>
          </a:p>
          <a:p>
            <a:pPr lvl="0"/>
            <a:endParaRPr lang="en-IE" sz="2000" b="1" dirty="0"/>
          </a:p>
          <a:p>
            <a:pPr lvl="0"/>
            <a:r>
              <a:rPr lang="en-IE" sz="2000" b="1" dirty="0"/>
              <a:t>Stability: </a:t>
            </a:r>
            <a:r>
              <a:rPr lang="en-IE" sz="2000" dirty="0"/>
              <a:t>May lose strength over time; more stable than 	chlorine liquid</a:t>
            </a:r>
          </a:p>
          <a:p>
            <a:endParaRPr lang="en-IE" sz="2000" b="1" dirty="0"/>
          </a:p>
          <a:p>
            <a:r>
              <a:rPr lang="en-IE" sz="2000" b="1" dirty="0"/>
              <a:t>Application: </a:t>
            </a:r>
            <a:r>
              <a:rPr lang="en-IE" sz="2000" dirty="0"/>
              <a:t>Typically used for small-sized water treatment 	plants (&lt; 5 000 cubic meters per day)</a:t>
            </a:r>
          </a:p>
          <a:p>
            <a:pPr lvl="0"/>
            <a:endParaRPr lang="en-IE" sz="2000" b="1" dirty="0"/>
          </a:p>
          <a:p>
            <a:pPr lvl="0"/>
            <a:endParaRPr lang="en-IE" sz="2000" b="1" dirty="0"/>
          </a:p>
          <a:p>
            <a:pPr lvl="0"/>
            <a:endParaRPr lang="en-IE" sz="2000" b="1" dirty="0"/>
          </a:p>
          <a:p>
            <a:pPr lvl="0"/>
            <a:r>
              <a:rPr lang="en-IE" sz="2000" b="1" dirty="0"/>
              <a:t>Examples: </a:t>
            </a:r>
            <a:r>
              <a:rPr lang="en-IE" sz="2000" dirty="0"/>
              <a:t>=&gt;</a:t>
            </a:r>
            <a:r>
              <a:rPr lang="en-IE" sz="2000" b="1" dirty="0"/>
              <a:t> </a:t>
            </a:r>
            <a:r>
              <a:rPr lang="en-IE" sz="2000" dirty="0"/>
              <a:t>Bleaching powder (approx. 35 % active chlorine)</a:t>
            </a:r>
          </a:p>
          <a:p>
            <a:pPr lvl="0"/>
            <a:r>
              <a:rPr lang="en-IE" sz="2000" dirty="0"/>
              <a:t>	</a:t>
            </a:r>
          </a:p>
          <a:p>
            <a:pPr lvl="0"/>
            <a:r>
              <a:rPr lang="en-IE" sz="2000" dirty="0"/>
              <a:t>	    =&gt; High test hypochlorite (approx. 70 % active chlorine)</a:t>
            </a:r>
          </a:p>
        </p:txBody>
      </p:sp>
      <p:sp>
        <p:nvSpPr>
          <p:cNvPr id="4" name="Slide Number Placeholder 3"/>
          <p:cNvSpPr>
            <a:spLocks noGrp="1"/>
          </p:cNvSpPr>
          <p:nvPr>
            <p:ph type="sldNum" sz="quarter" idx="12"/>
          </p:nvPr>
        </p:nvSpPr>
        <p:spPr/>
        <p:txBody>
          <a:bodyPr/>
          <a:lstStyle/>
          <a:p>
            <a:fld id="{C06901B5-DBB5-43F1-A6B9-86AF04D78ED4}" type="slidenum">
              <a:rPr lang="en-IE" smtClean="0"/>
              <a:t>15</a:t>
            </a:fld>
            <a:endParaRPr lang="en-IE"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66853" y="2395164"/>
            <a:ext cx="2072643" cy="1964156"/>
          </a:xfrm>
          <a:prstGeom prst="rect">
            <a:avLst/>
          </a:prstGeom>
          <a:ln w="31750">
            <a:solidFill>
              <a:schemeClr val="accent5"/>
            </a:solidFill>
          </a:ln>
        </p:spPr>
      </p:pic>
      <p:sp>
        <p:nvSpPr>
          <p:cNvPr id="10" name="TextBox 9"/>
          <p:cNvSpPr txBox="1"/>
          <p:nvPr/>
        </p:nvSpPr>
        <p:spPr>
          <a:xfrm>
            <a:off x="0" y="6647796"/>
            <a:ext cx="1359244" cy="200055"/>
          </a:xfrm>
          <a:prstGeom prst="rect">
            <a:avLst/>
          </a:prstGeom>
          <a:noFill/>
        </p:spPr>
        <p:txBody>
          <a:bodyPr wrap="square" rtlCol="0">
            <a:spAutoFit/>
          </a:bodyPr>
          <a:lstStyle/>
          <a:p>
            <a:r>
              <a:rPr lang="en-IE" sz="700" i="1" dirty="0">
                <a:solidFill>
                  <a:schemeClr val="bg1">
                    <a:lumMod val="85000"/>
                  </a:schemeClr>
                </a:solidFill>
              </a:rPr>
              <a:t>Photo credit: Shutterstock.com</a:t>
            </a:r>
          </a:p>
        </p:txBody>
      </p:sp>
    </p:spTree>
    <p:custDataLst>
      <p:tags r:id="rId1"/>
    </p:custDataLst>
    <p:extLst>
      <p:ext uri="{BB962C8B-B14F-4D97-AF65-F5344CB8AC3E}">
        <p14:creationId xmlns:p14="http://schemas.microsoft.com/office/powerpoint/2010/main" val="3219779258"/>
      </p:ext>
    </p:extLst>
  </p:cSld>
  <p:clrMapOvr>
    <a:masterClrMapping/>
  </p:clrMapOvr>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28355"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28356"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CE23F93B-1E6E-444C-9968-94CDC237AA86}" type="slidenum">
              <a:rPr lang="en-AU" altLang="en-US" sz="800">
                <a:solidFill>
                  <a:srgbClr val="4D4D4D"/>
                </a:solidFill>
                <a:latin typeface="Tahoma" panose="020B0604030504040204" pitchFamily="34" charset="0"/>
              </a:rPr>
              <a:pPr eaLnBrk="1" hangingPunct="1">
                <a:spcBef>
                  <a:spcPct val="50000"/>
                </a:spcBef>
              </a:pPr>
              <a:t>150</a:t>
            </a:fld>
            <a:endParaRPr lang="en-AU" altLang="en-US" sz="800" dirty="0">
              <a:solidFill>
                <a:srgbClr val="4D4D4D"/>
              </a:solidFill>
              <a:latin typeface="Tahoma" panose="020B0604030504040204" pitchFamily="34" charset="0"/>
            </a:endParaRPr>
          </a:p>
        </p:txBody>
      </p:sp>
      <p:sp>
        <p:nvSpPr>
          <p:cNvPr id="228357"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34781A6D-8BF2-4153-8B76-CD8FEE045B23}"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28358"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2835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3508375"/>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Q.5) Chlorine will react with:</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Microorganisms</a:t>
            </a:r>
          </a:p>
          <a:p>
            <a:pPr marL="514350" indent="-514350" eaLnBrk="0" hangingPunct="0">
              <a:spcBef>
                <a:spcPts val="600"/>
              </a:spcBef>
              <a:spcAft>
                <a:spcPts val="1200"/>
              </a:spcAft>
              <a:buFont typeface="+mj-lt"/>
              <a:buAutoNum type="alphaLcParenR"/>
              <a:defRPr/>
            </a:pPr>
            <a:r>
              <a:rPr lang="en-US" altLang="en-US" sz="2800" b="1" i="1" dirty="0"/>
              <a:t>Other organic material</a:t>
            </a:r>
          </a:p>
          <a:p>
            <a:pPr marL="514350" indent="-514350" eaLnBrk="0" hangingPunct="0">
              <a:spcBef>
                <a:spcPts val="600"/>
              </a:spcBef>
              <a:spcAft>
                <a:spcPts val="1200"/>
              </a:spcAft>
              <a:buFont typeface="+mj-lt"/>
              <a:buAutoNum type="alphaLcParenR"/>
              <a:defRPr/>
            </a:pPr>
            <a:r>
              <a:rPr lang="en-US" altLang="en-US" sz="2800" b="1" i="1" dirty="0"/>
              <a:t>Inorganic material</a:t>
            </a:r>
          </a:p>
          <a:p>
            <a:pPr marL="514350" indent="-514350" eaLnBrk="0" hangingPunct="0">
              <a:spcBef>
                <a:spcPts val="600"/>
              </a:spcBef>
              <a:spcAft>
                <a:spcPts val="1200"/>
              </a:spcAft>
              <a:buFont typeface="+mj-lt"/>
              <a:buAutoNum type="alphaLcParenR"/>
              <a:defRPr/>
            </a:pPr>
            <a:r>
              <a:rPr lang="en-US" altLang="en-US" sz="2800" b="1" i="1" dirty="0">
                <a:solidFill>
                  <a:srgbClr val="FF0000"/>
                </a:solidFill>
              </a:rPr>
              <a:t>All of the above</a:t>
            </a:r>
          </a:p>
        </p:txBody>
      </p:sp>
    </p:spTree>
    <p:extLst>
      <p:ext uri="{BB962C8B-B14F-4D97-AF65-F5344CB8AC3E}">
        <p14:creationId xmlns:p14="http://schemas.microsoft.com/office/powerpoint/2010/main" val="1349060061"/>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29379"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29380"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6931B90B-DF42-4A00-922F-151DAE390667}" type="slidenum">
              <a:rPr lang="en-AU" altLang="en-US" sz="800">
                <a:solidFill>
                  <a:srgbClr val="4D4D4D"/>
                </a:solidFill>
                <a:latin typeface="Tahoma" panose="020B0604030504040204" pitchFamily="34" charset="0"/>
              </a:rPr>
              <a:pPr eaLnBrk="1" hangingPunct="1">
                <a:spcBef>
                  <a:spcPct val="50000"/>
                </a:spcBef>
              </a:pPr>
              <a:t>151</a:t>
            </a:fld>
            <a:endParaRPr lang="en-AU" altLang="en-US" sz="800" dirty="0">
              <a:solidFill>
                <a:srgbClr val="4D4D4D"/>
              </a:solidFill>
              <a:latin typeface="Tahoma" panose="020B0604030504040204" pitchFamily="34" charset="0"/>
            </a:endParaRPr>
          </a:p>
        </p:txBody>
      </p:sp>
      <p:sp>
        <p:nvSpPr>
          <p:cNvPr id="229381"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5BD593F8-2538-417F-B179-B2A8C1B2937A}"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29382"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2938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4001095"/>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Q.6) Due to chlorine decay, the concentration of chlorine during distribution will:</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Increase</a:t>
            </a:r>
          </a:p>
          <a:p>
            <a:pPr marL="514350" indent="-514350" eaLnBrk="0" hangingPunct="0">
              <a:spcBef>
                <a:spcPts val="600"/>
              </a:spcBef>
              <a:spcAft>
                <a:spcPts val="1200"/>
              </a:spcAft>
              <a:buFont typeface="+mj-lt"/>
              <a:buAutoNum type="alphaLcParenR"/>
              <a:defRPr/>
            </a:pPr>
            <a:r>
              <a:rPr lang="en-US" altLang="en-US" sz="2800" b="1" i="1" dirty="0"/>
              <a:t>Decrease</a:t>
            </a:r>
          </a:p>
          <a:p>
            <a:pPr marL="514350" indent="-514350" eaLnBrk="0" hangingPunct="0">
              <a:spcBef>
                <a:spcPts val="600"/>
              </a:spcBef>
              <a:spcAft>
                <a:spcPts val="1200"/>
              </a:spcAft>
              <a:buFont typeface="+mj-lt"/>
              <a:buAutoNum type="alphaLcParenR"/>
              <a:defRPr/>
            </a:pPr>
            <a:r>
              <a:rPr lang="en-US" altLang="en-US" sz="2800" b="1" i="1" dirty="0"/>
              <a:t>Stay the same</a:t>
            </a:r>
          </a:p>
          <a:p>
            <a:pPr marL="514350" indent="-514350" eaLnBrk="0" hangingPunct="0">
              <a:spcBef>
                <a:spcPts val="600"/>
              </a:spcBef>
              <a:spcAft>
                <a:spcPts val="1200"/>
              </a:spcAft>
              <a:buFont typeface="+mj-lt"/>
              <a:buAutoNum type="alphaLcParenR"/>
              <a:defRPr/>
            </a:pPr>
            <a:r>
              <a:rPr lang="en-US" altLang="en-US" sz="2800" b="1" i="1" dirty="0"/>
              <a:t>Fluctuate up and down</a:t>
            </a:r>
          </a:p>
        </p:txBody>
      </p:sp>
    </p:spTree>
    <p:extLst>
      <p:ext uri="{BB962C8B-B14F-4D97-AF65-F5344CB8AC3E}">
        <p14:creationId xmlns:p14="http://schemas.microsoft.com/office/powerpoint/2010/main" val="2303924974"/>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30403"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30404"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93A1CAA0-E54D-4C27-96CC-3957628A8126}" type="slidenum">
              <a:rPr lang="en-AU" altLang="en-US" sz="800">
                <a:solidFill>
                  <a:srgbClr val="4D4D4D"/>
                </a:solidFill>
                <a:latin typeface="Tahoma" panose="020B0604030504040204" pitchFamily="34" charset="0"/>
              </a:rPr>
              <a:pPr eaLnBrk="1" hangingPunct="1">
                <a:spcBef>
                  <a:spcPct val="50000"/>
                </a:spcBef>
              </a:pPr>
              <a:t>152</a:t>
            </a:fld>
            <a:endParaRPr lang="en-AU" altLang="en-US" sz="800" dirty="0">
              <a:solidFill>
                <a:srgbClr val="4D4D4D"/>
              </a:solidFill>
              <a:latin typeface="Tahoma" panose="020B0604030504040204" pitchFamily="34" charset="0"/>
            </a:endParaRPr>
          </a:p>
        </p:txBody>
      </p:sp>
      <p:sp>
        <p:nvSpPr>
          <p:cNvPr id="230405"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300834CD-435D-40CC-BF65-2A0AA79359AE}"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30406"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3040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4662815"/>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Q.6) Due to chlorine decay, the concentration of chlorine during distribution will:</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Increase</a:t>
            </a:r>
          </a:p>
          <a:p>
            <a:pPr marL="514350" indent="-514350" eaLnBrk="0" hangingPunct="0">
              <a:spcBef>
                <a:spcPts val="600"/>
              </a:spcBef>
              <a:spcAft>
                <a:spcPts val="1200"/>
              </a:spcAft>
              <a:buFont typeface="+mj-lt"/>
              <a:buAutoNum type="alphaLcParenR"/>
              <a:defRPr/>
            </a:pPr>
            <a:r>
              <a:rPr lang="en-US" altLang="en-US" sz="2800" b="1" i="1" dirty="0">
                <a:solidFill>
                  <a:srgbClr val="FF0000"/>
                </a:solidFill>
              </a:rPr>
              <a:t>Decrease</a:t>
            </a:r>
          </a:p>
          <a:p>
            <a:pPr marL="514350" indent="-514350" eaLnBrk="0" hangingPunct="0">
              <a:spcBef>
                <a:spcPts val="600"/>
              </a:spcBef>
              <a:spcAft>
                <a:spcPts val="1200"/>
              </a:spcAft>
              <a:buFont typeface="+mj-lt"/>
              <a:buAutoNum type="alphaLcParenR"/>
              <a:defRPr/>
            </a:pPr>
            <a:r>
              <a:rPr lang="en-US" altLang="en-US" sz="2800" b="1" i="1" dirty="0"/>
              <a:t>Stay the same</a:t>
            </a:r>
          </a:p>
          <a:p>
            <a:pPr marL="514350" indent="-514350" eaLnBrk="0" hangingPunct="0">
              <a:spcBef>
                <a:spcPts val="600"/>
              </a:spcBef>
              <a:spcAft>
                <a:spcPts val="1200"/>
              </a:spcAft>
              <a:buFont typeface="+mj-lt"/>
              <a:buAutoNum type="alphaLcParenR"/>
              <a:defRPr/>
            </a:pPr>
            <a:r>
              <a:rPr lang="en-US" altLang="en-US" sz="2800" b="1" i="1" dirty="0"/>
              <a:t>Fluctuate up and down</a:t>
            </a:r>
          </a:p>
          <a:p>
            <a:pPr marL="514350" indent="-514350" eaLnBrk="0" hangingPunct="0">
              <a:spcBef>
                <a:spcPts val="600"/>
              </a:spcBef>
              <a:spcAft>
                <a:spcPts val="1200"/>
              </a:spcAft>
              <a:buFont typeface="+mj-lt"/>
              <a:buAutoNum type="alphaLcParenR"/>
              <a:defRPr/>
            </a:pPr>
            <a:endParaRPr lang="en-US" altLang="en-US" sz="2800" b="1" i="1" dirty="0"/>
          </a:p>
        </p:txBody>
      </p:sp>
    </p:spTree>
    <p:extLst>
      <p:ext uri="{BB962C8B-B14F-4D97-AF65-F5344CB8AC3E}">
        <p14:creationId xmlns:p14="http://schemas.microsoft.com/office/powerpoint/2010/main" val="3126767913"/>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31427"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31428"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15B0D1B5-6FEE-47B6-85C8-948EDF58826C}" type="slidenum">
              <a:rPr lang="en-AU" altLang="en-US" sz="800">
                <a:solidFill>
                  <a:srgbClr val="4D4D4D"/>
                </a:solidFill>
                <a:latin typeface="Tahoma" panose="020B0604030504040204" pitchFamily="34" charset="0"/>
              </a:rPr>
              <a:pPr eaLnBrk="1" hangingPunct="1">
                <a:spcBef>
                  <a:spcPct val="50000"/>
                </a:spcBef>
              </a:pPr>
              <a:t>153</a:t>
            </a:fld>
            <a:endParaRPr lang="en-AU" altLang="en-US" sz="800" dirty="0">
              <a:solidFill>
                <a:srgbClr val="4D4D4D"/>
              </a:solidFill>
              <a:latin typeface="Tahoma" panose="020B0604030504040204" pitchFamily="34" charset="0"/>
            </a:endParaRPr>
          </a:p>
        </p:txBody>
      </p:sp>
      <p:sp>
        <p:nvSpPr>
          <p:cNvPr id="231429"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5503065C-E843-4163-9A36-310F28B7408B}"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31430"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3143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3508653"/>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Q.7) If water has high chlorine demand, it will:</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Consume more chlorine</a:t>
            </a:r>
          </a:p>
          <a:p>
            <a:pPr marL="514350" indent="-514350" eaLnBrk="0" hangingPunct="0">
              <a:spcBef>
                <a:spcPts val="600"/>
              </a:spcBef>
              <a:spcAft>
                <a:spcPts val="1200"/>
              </a:spcAft>
              <a:buFont typeface="+mj-lt"/>
              <a:buAutoNum type="alphaLcParenR"/>
              <a:defRPr/>
            </a:pPr>
            <a:r>
              <a:rPr lang="en-US" altLang="en-US" sz="2800" b="1" i="1" dirty="0"/>
              <a:t>Consume very little chlorine</a:t>
            </a:r>
          </a:p>
          <a:p>
            <a:pPr marL="514350" indent="-514350" eaLnBrk="0" hangingPunct="0">
              <a:spcBef>
                <a:spcPts val="600"/>
              </a:spcBef>
              <a:spcAft>
                <a:spcPts val="1200"/>
              </a:spcAft>
              <a:buFont typeface="+mj-lt"/>
              <a:buAutoNum type="alphaLcParenR"/>
              <a:defRPr/>
            </a:pPr>
            <a:r>
              <a:rPr lang="en-US" altLang="en-US" sz="2800" b="1" i="1" dirty="0"/>
              <a:t>Consume no chlorine</a:t>
            </a:r>
          </a:p>
          <a:p>
            <a:pPr marL="514350" indent="-514350" eaLnBrk="0" hangingPunct="0">
              <a:spcBef>
                <a:spcPts val="600"/>
              </a:spcBef>
              <a:spcAft>
                <a:spcPts val="1200"/>
              </a:spcAft>
              <a:buFont typeface="+mj-lt"/>
              <a:buAutoNum type="alphaLcParenR"/>
              <a:defRPr/>
            </a:pPr>
            <a:r>
              <a:rPr lang="en-US" altLang="en-US" sz="2800" b="1" i="1" dirty="0"/>
              <a:t>Produce chlorine</a:t>
            </a:r>
          </a:p>
        </p:txBody>
      </p:sp>
    </p:spTree>
    <p:extLst>
      <p:ext uri="{BB962C8B-B14F-4D97-AF65-F5344CB8AC3E}">
        <p14:creationId xmlns:p14="http://schemas.microsoft.com/office/powerpoint/2010/main" val="518439232"/>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32451"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32452"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E3CDFFAC-144D-4A77-A113-1626F030C47C}" type="slidenum">
              <a:rPr lang="en-AU" altLang="en-US" sz="800">
                <a:solidFill>
                  <a:srgbClr val="4D4D4D"/>
                </a:solidFill>
                <a:latin typeface="Tahoma" panose="020B0604030504040204" pitchFamily="34" charset="0"/>
              </a:rPr>
              <a:pPr eaLnBrk="1" hangingPunct="1">
                <a:spcBef>
                  <a:spcPct val="50000"/>
                </a:spcBef>
              </a:pPr>
              <a:t>154</a:t>
            </a:fld>
            <a:endParaRPr lang="en-AU" altLang="en-US" sz="800" dirty="0">
              <a:solidFill>
                <a:srgbClr val="4D4D4D"/>
              </a:solidFill>
              <a:latin typeface="Tahoma" panose="020B0604030504040204" pitchFamily="34" charset="0"/>
            </a:endParaRPr>
          </a:p>
        </p:txBody>
      </p:sp>
      <p:sp>
        <p:nvSpPr>
          <p:cNvPr id="232453"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90C1729A-1218-43B0-8927-299CF455A4E1}"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32454"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3245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4170372"/>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Q.7) If water has high chlorine demand, it will:</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solidFill>
                  <a:srgbClr val="FF0000"/>
                </a:solidFill>
              </a:rPr>
              <a:t>Consume more chlorine</a:t>
            </a:r>
          </a:p>
          <a:p>
            <a:pPr marL="514350" indent="-514350" eaLnBrk="0" hangingPunct="0">
              <a:spcBef>
                <a:spcPts val="600"/>
              </a:spcBef>
              <a:spcAft>
                <a:spcPts val="1200"/>
              </a:spcAft>
              <a:buFont typeface="+mj-lt"/>
              <a:buAutoNum type="alphaLcParenR"/>
              <a:defRPr/>
            </a:pPr>
            <a:r>
              <a:rPr lang="en-US" altLang="en-US" sz="2800" b="1" i="1" dirty="0"/>
              <a:t>Consume very little chlorine</a:t>
            </a:r>
          </a:p>
          <a:p>
            <a:pPr marL="514350" indent="-514350" eaLnBrk="0" hangingPunct="0">
              <a:spcBef>
                <a:spcPts val="600"/>
              </a:spcBef>
              <a:spcAft>
                <a:spcPts val="1200"/>
              </a:spcAft>
              <a:buFont typeface="+mj-lt"/>
              <a:buAutoNum type="alphaLcParenR"/>
              <a:defRPr/>
            </a:pPr>
            <a:r>
              <a:rPr lang="en-US" altLang="en-US" sz="2800" b="1" i="1" dirty="0"/>
              <a:t>Consume no chlorine</a:t>
            </a:r>
          </a:p>
          <a:p>
            <a:pPr marL="514350" indent="-514350" eaLnBrk="0" hangingPunct="0">
              <a:spcBef>
                <a:spcPts val="600"/>
              </a:spcBef>
              <a:spcAft>
                <a:spcPts val="1200"/>
              </a:spcAft>
              <a:buFont typeface="+mj-lt"/>
              <a:buAutoNum type="alphaLcParenR"/>
              <a:defRPr/>
            </a:pPr>
            <a:r>
              <a:rPr lang="en-US" altLang="en-US" sz="2800" b="1" i="1" dirty="0"/>
              <a:t>Produce chlorine</a:t>
            </a:r>
          </a:p>
          <a:p>
            <a:pPr marL="514350" indent="-514350" eaLnBrk="0" hangingPunct="0">
              <a:spcBef>
                <a:spcPts val="600"/>
              </a:spcBef>
              <a:spcAft>
                <a:spcPts val="1200"/>
              </a:spcAft>
              <a:buFont typeface="+mj-lt"/>
              <a:buAutoNum type="alphaLcParenR"/>
              <a:defRPr/>
            </a:pPr>
            <a:endParaRPr lang="en-US" altLang="en-US" sz="2800" b="1" i="1" dirty="0"/>
          </a:p>
        </p:txBody>
      </p:sp>
    </p:spTree>
    <p:extLst>
      <p:ext uri="{BB962C8B-B14F-4D97-AF65-F5344CB8AC3E}">
        <p14:creationId xmlns:p14="http://schemas.microsoft.com/office/powerpoint/2010/main" val="1817821882"/>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33475"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33476"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2EDEB683-6C2D-4B45-A993-23D68C3D2301}" type="slidenum">
              <a:rPr lang="en-AU" altLang="en-US" sz="800">
                <a:solidFill>
                  <a:srgbClr val="4D4D4D"/>
                </a:solidFill>
                <a:latin typeface="Tahoma" panose="020B0604030504040204" pitchFamily="34" charset="0"/>
              </a:rPr>
              <a:pPr eaLnBrk="1" hangingPunct="1">
                <a:spcBef>
                  <a:spcPct val="50000"/>
                </a:spcBef>
              </a:pPr>
              <a:t>155</a:t>
            </a:fld>
            <a:endParaRPr lang="en-AU" altLang="en-US" sz="800" dirty="0">
              <a:solidFill>
                <a:srgbClr val="4D4D4D"/>
              </a:solidFill>
              <a:latin typeface="Tahoma" panose="020B0604030504040204" pitchFamily="34" charset="0"/>
            </a:endParaRPr>
          </a:p>
        </p:txBody>
      </p:sp>
      <p:sp>
        <p:nvSpPr>
          <p:cNvPr id="233477"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2D0E16EB-C37C-46D9-8B8F-9A5D3728AC16}"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33478"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3347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501775"/>
            <a:ext cx="8820150" cy="4664075"/>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Q.8) Chlorine residual is the concentration of chlorine:</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Before chlorine demand has been satisfied</a:t>
            </a:r>
          </a:p>
          <a:p>
            <a:pPr marL="514350" indent="-514350" eaLnBrk="0" hangingPunct="0">
              <a:spcBef>
                <a:spcPts val="600"/>
              </a:spcBef>
              <a:spcAft>
                <a:spcPts val="1200"/>
              </a:spcAft>
              <a:buFont typeface="+mj-lt"/>
              <a:buAutoNum type="alphaLcParenR"/>
              <a:defRPr/>
            </a:pPr>
            <a:r>
              <a:rPr lang="en-US" altLang="en-US" sz="2800" b="1" i="1" dirty="0"/>
              <a:t>After chlorine demand has been satisfied</a:t>
            </a:r>
          </a:p>
          <a:p>
            <a:pPr marL="514350" indent="-514350" eaLnBrk="0" hangingPunct="0">
              <a:spcBef>
                <a:spcPts val="600"/>
              </a:spcBef>
              <a:spcAft>
                <a:spcPts val="1200"/>
              </a:spcAft>
              <a:buFont typeface="+mj-lt"/>
              <a:buAutoNum type="alphaLcParenR"/>
              <a:defRPr/>
            </a:pPr>
            <a:r>
              <a:rPr lang="en-US" altLang="en-US" sz="2800" b="1" i="1" dirty="0"/>
              <a:t>Equal to the total chlorine</a:t>
            </a:r>
          </a:p>
          <a:p>
            <a:pPr marL="514350" indent="-514350" eaLnBrk="0" hangingPunct="0">
              <a:spcBef>
                <a:spcPts val="600"/>
              </a:spcBef>
              <a:spcAft>
                <a:spcPts val="1200"/>
              </a:spcAft>
              <a:buFont typeface="+mj-lt"/>
              <a:buAutoNum type="alphaLcParenR"/>
              <a:defRPr/>
            </a:pPr>
            <a:endParaRPr lang="en-US" altLang="en-US" sz="2800" b="1" i="1" dirty="0"/>
          </a:p>
          <a:p>
            <a:pPr marL="514350" indent="-514350" eaLnBrk="0" hangingPunct="0">
              <a:spcBef>
                <a:spcPts val="600"/>
              </a:spcBef>
              <a:spcAft>
                <a:spcPts val="1200"/>
              </a:spcAft>
              <a:defRPr/>
            </a:pPr>
            <a:endParaRPr lang="en-US" altLang="en-US" sz="2800" b="1" i="1" dirty="0"/>
          </a:p>
        </p:txBody>
      </p:sp>
    </p:spTree>
    <p:extLst>
      <p:ext uri="{BB962C8B-B14F-4D97-AF65-F5344CB8AC3E}">
        <p14:creationId xmlns:p14="http://schemas.microsoft.com/office/powerpoint/2010/main" val="459161558"/>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34499"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34500"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19806B8A-EB20-4C46-9502-54A72A720B4C}" type="slidenum">
              <a:rPr lang="en-AU" altLang="en-US" sz="800">
                <a:solidFill>
                  <a:srgbClr val="4D4D4D"/>
                </a:solidFill>
                <a:latin typeface="Tahoma" panose="020B0604030504040204" pitchFamily="34" charset="0"/>
              </a:rPr>
              <a:pPr eaLnBrk="1" hangingPunct="1">
                <a:spcBef>
                  <a:spcPct val="50000"/>
                </a:spcBef>
              </a:pPr>
              <a:t>156</a:t>
            </a:fld>
            <a:endParaRPr lang="en-AU" altLang="en-US" sz="800" dirty="0">
              <a:solidFill>
                <a:srgbClr val="4D4D4D"/>
              </a:solidFill>
              <a:latin typeface="Tahoma" panose="020B0604030504040204" pitchFamily="34" charset="0"/>
            </a:endParaRPr>
          </a:p>
        </p:txBody>
      </p:sp>
      <p:sp>
        <p:nvSpPr>
          <p:cNvPr id="234501"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203CAAB1-A359-4705-AD99-03B17EEF1E48}"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34502"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3450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4000500"/>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Q.8) Chlorine residual is the concentration of chlorine:</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Before chlorine demand has been satisfied</a:t>
            </a:r>
          </a:p>
          <a:p>
            <a:pPr marL="514350" indent="-514350" eaLnBrk="0" hangingPunct="0">
              <a:spcBef>
                <a:spcPts val="600"/>
              </a:spcBef>
              <a:spcAft>
                <a:spcPts val="1200"/>
              </a:spcAft>
              <a:buFont typeface="+mj-lt"/>
              <a:buAutoNum type="alphaLcParenR"/>
              <a:defRPr/>
            </a:pPr>
            <a:r>
              <a:rPr lang="en-US" altLang="en-US" sz="2800" b="1" i="1" dirty="0">
                <a:solidFill>
                  <a:srgbClr val="FF0000"/>
                </a:solidFill>
              </a:rPr>
              <a:t>After chlorine demand has been satisfied</a:t>
            </a:r>
          </a:p>
          <a:p>
            <a:pPr marL="514350" indent="-514350" eaLnBrk="0" hangingPunct="0">
              <a:spcBef>
                <a:spcPts val="600"/>
              </a:spcBef>
              <a:spcAft>
                <a:spcPts val="1200"/>
              </a:spcAft>
              <a:buFont typeface="+mj-lt"/>
              <a:buAutoNum type="alphaLcParenR"/>
              <a:defRPr/>
            </a:pPr>
            <a:r>
              <a:rPr lang="en-US" altLang="en-US" sz="2800" b="1" i="1" dirty="0"/>
              <a:t>Equal to the total chlorine</a:t>
            </a:r>
          </a:p>
          <a:p>
            <a:pPr marL="514350" indent="-514350" eaLnBrk="0" hangingPunct="0">
              <a:spcBef>
                <a:spcPts val="600"/>
              </a:spcBef>
              <a:spcAft>
                <a:spcPts val="1200"/>
              </a:spcAft>
              <a:defRPr/>
            </a:pPr>
            <a:endParaRPr lang="en-US" altLang="en-US" sz="2800" b="1" i="1" dirty="0"/>
          </a:p>
        </p:txBody>
      </p:sp>
    </p:spTree>
    <p:extLst>
      <p:ext uri="{BB962C8B-B14F-4D97-AF65-F5344CB8AC3E}">
        <p14:creationId xmlns:p14="http://schemas.microsoft.com/office/powerpoint/2010/main" val="191010176"/>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37571"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37572"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378AB236-391A-42F8-8650-C094A24038A6}" type="slidenum">
              <a:rPr lang="en-AU" altLang="en-US" sz="800">
                <a:solidFill>
                  <a:srgbClr val="4D4D4D"/>
                </a:solidFill>
                <a:latin typeface="Tahoma" panose="020B0604030504040204" pitchFamily="34" charset="0"/>
              </a:rPr>
              <a:pPr eaLnBrk="1" hangingPunct="1">
                <a:spcBef>
                  <a:spcPct val="50000"/>
                </a:spcBef>
              </a:pPr>
              <a:t>157</a:t>
            </a:fld>
            <a:endParaRPr lang="en-AU" altLang="en-US" sz="800" dirty="0">
              <a:solidFill>
                <a:srgbClr val="4D4D4D"/>
              </a:solidFill>
              <a:latin typeface="Tahoma" panose="020B0604030504040204" pitchFamily="34" charset="0"/>
            </a:endParaRPr>
          </a:p>
        </p:txBody>
      </p:sp>
      <p:sp>
        <p:nvSpPr>
          <p:cNvPr id="237573"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710CA36F-9717-4F0E-A0B4-19D488649816}"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37574"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3757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4001095"/>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Q.9) Chlorine contact time is the amount of time needed for:</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Effective disinfection to occur</a:t>
            </a:r>
          </a:p>
          <a:p>
            <a:pPr marL="514350" indent="-514350" eaLnBrk="0" hangingPunct="0">
              <a:spcBef>
                <a:spcPts val="600"/>
              </a:spcBef>
              <a:spcAft>
                <a:spcPts val="1200"/>
              </a:spcAft>
              <a:buFont typeface="+mj-lt"/>
              <a:buAutoNum type="alphaLcParenR"/>
              <a:defRPr/>
            </a:pPr>
            <a:r>
              <a:rPr lang="en-US" altLang="en-US" sz="2800" b="1" i="1" dirty="0"/>
              <a:t>For chlorine concentration to decrease to zero</a:t>
            </a:r>
          </a:p>
          <a:p>
            <a:pPr marL="514350" indent="-514350" eaLnBrk="0" hangingPunct="0">
              <a:spcBef>
                <a:spcPts val="600"/>
              </a:spcBef>
              <a:spcAft>
                <a:spcPts val="1200"/>
              </a:spcAft>
              <a:buFont typeface="+mj-lt"/>
              <a:buAutoNum type="alphaLcParenR"/>
              <a:defRPr/>
            </a:pPr>
            <a:r>
              <a:rPr lang="en-US" altLang="en-US" sz="2800" b="1" i="1" dirty="0"/>
              <a:t>For chlorine to burn your skin</a:t>
            </a:r>
          </a:p>
          <a:p>
            <a:pPr marL="514350" indent="-514350" eaLnBrk="0" hangingPunct="0">
              <a:spcBef>
                <a:spcPts val="600"/>
              </a:spcBef>
              <a:spcAft>
                <a:spcPts val="1200"/>
              </a:spcAft>
              <a:buFont typeface="+mj-lt"/>
              <a:buAutoNum type="alphaLcParenR"/>
              <a:defRPr/>
            </a:pPr>
            <a:r>
              <a:rPr lang="en-US" altLang="en-US" sz="2800" b="1" i="1" dirty="0"/>
              <a:t>All of the above</a:t>
            </a:r>
          </a:p>
        </p:txBody>
      </p:sp>
    </p:spTree>
    <p:extLst>
      <p:ext uri="{BB962C8B-B14F-4D97-AF65-F5344CB8AC3E}">
        <p14:creationId xmlns:p14="http://schemas.microsoft.com/office/powerpoint/2010/main" val="3894231374"/>
      </p:ext>
    </p:extLst>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38595"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38596"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F816FE28-891E-4899-BDB4-B348F03F972D}" type="slidenum">
              <a:rPr lang="en-AU" altLang="en-US" sz="800">
                <a:solidFill>
                  <a:srgbClr val="4D4D4D"/>
                </a:solidFill>
                <a:latin typeface="Tahoma" panose="020B0604030504040204" pitchFamily="34" charset="0"/>
              </a:rPr>
              <a:pPr eaLnBrk="1" hangingPunct="1">
                <a:spcBef>
                  <a:spcPct val="50000"/>
                </a:spcBef>
              </a:pPr>
              <a:t>158</a:t>
            </a:fld>
            <a:endParaRPr lang="en-AU" altLang="en-US" sz="800" dirty="0">
              <a:solidFill>
                <a:srgbClr val="4D4D4D"/>
              </a:solidFill>
              <a:latin typeface="Tahoma" panose="020B0604030504040204" pitchFamily="34" charset="0"/>
            </a:endParaRPr>
          </a:p>
        </p:txBody>
      </p:sp>
      <p:sp>
        <p:nvSpPr>
          <p:cNvPr id="238597"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C9D09C97-D78D-49F9-AFB4-FD122FD53D84}"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38598"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3859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5324535"/>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Q.9) Chlorine contact time is the amount of time needed for:</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solidFill>
                  <a:srgbClr val="FF0000"/>
                </a:solidFill>
              </a:rPr>
              <a:t>Effective disinfection to occur</a:t>
            </a:r>
          </a:p>
          <a:p>
            <a:pPr marL="514350" indent="-514350" eaLnBrk="0" hangingPunct="0">
              <a:spcBef>
                <a:spcPts val="600"/>
              </a:spcBef>
              <a:spcAft>
                <a:spcPts val="1200"/>
              </a:spcAft>
              <a:buFont typeface="+mj-lt"/>
              <a:buAutoNum type="alphaLcParenR"/>
              <a:defRPr/>
            </a:pPr>
            <a:r>
              <a:rPr lang="en-US" altLang="en-US" sz="2800" b="1" i="1" dirty="0"/>
              <a:t>For chlorine concentration to decrease to zero</a:t>
            </a:r>
          </a:p>
          <a:p>
            <a:pPr marL="514350" indent="-514350" eaLnBrk="0" hangingPunct="0">
              <a:spcBef>
                <a:spcPts val="600"/>
              </a:spcBef>
              <a:spcAft>
                <a:spcPts val="1200"/>
              </a:spcAft>
              <a:buFont typeface="+mj-lt"/>
              <a:buAutoNum type="alphaLcParenR"/>
              <a:defRPr/>
            </a:pPr>
            <a:r>
              <a:rPr lang="en-US" altLang="en-US" sz="2800" b="1" i="1" dirty="0"/>
              <a:t>For chlorine to burn your skin</a:t>
            </a:r>
          </a:p>
          <a:p>
            <a:pPr marL="514350" indent="-514350" eaLnBrk="0" hangingPunct="0">
              <a:spcBef>
                <a:spcPts val="600"/>
              </a:spcBef>
              <a:spcAft>
                <a:spcPts val="1200"/>
              </a:spcAft>
              <a:buFont typeface="+mj-lt"/>
              <a:buAutoNum type="alphaLcParenR"/>
              <a:defRPr/>
            </a:pPr>
            <a:r>
              <a:rPr lang="en-US" altLang="en-US" sz="2800" b="1" i="1" dirty="0"/>
              <a:t>All of the above</a:t>
            </a:r>
          </a:p>
          <a:p>
            <a:pPr eaLnBrk="0" hangingPunct="0">
              <a:spcBef>
                <a:spcPts val="600"/>
              </a:spcBef>
              <a:spcAft>
                <a:spcPts val="1200"/>
              </a:spcAft>
              <a:defRPr/>
            </a:pPr>
            <a:endParaRPr lang="en-US" altLang="en-US" sz="2800" b="1" i="1" dirty="0"/>
          </a:p>
          <a:p>
            <a:pPr marL="514350" indent="-514350" eaLnBrk="0" hangingPunct="0">
              <a:spcBef>
                <a:spcPts val="600"/>
              </a:spcBef>
              <a:spcAft>
                <a:spcPts val="1200"/>
              </a:spcAft>
              <a:buFont typeface="+mj-lt"/>
              <a:buAutoNum type="alphaLcParenR"/>
              <a:defRPr/>
            </a:pPr>
            <a:endParaRPr lang="en-US" altLang="en-US" sz="2800" b="1" i="1" dirty="0"/>
          </a:p>
        </p:txBody>
      </p:sp>
    </p:spTree>
    <p:extLst>
      <p:ext uri="{BB962C8B-B14F-4D97-AF65-F5344CB8AC3E}">
        <p14:creationId xmlns:p14="http://schemas.microsoft.com/office/powerpoint/2010/main" val="1467533635"/>
      </p:ext>
    </p:extLst>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39619"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39620"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C02E602C-57E6-4E12-8B7E-D5F9004BF437}" type="slidenum">
              <a:rPr lang="en-AU" altLang="en-US" sz="800">
                <a:solidFill>
                  <a:srgbClr val="4D4D4D"/>
                </a:solidFill>
                <a:latin typeface="Tahoma" panose="020B0604030504040204" pitchFamily="34" charset="0"/>
              </a:rPr>
              <a:pPr eaLnBrk="1" hangingPunct="1">
                <a:spcBef>
                  <a:spcPct val="50000"/>
                </a:spcBef>
              </a:pPr>
              <a:t>159</a:t>
            </a:fld>
            <a:endParaRPr lang="en-AU" altLang="en-US" sz="800" dirty="0">
              <a:solidFill>
                <a:srgbClr val="4D4D4D"/>
              </a:solidFill>
              <a:latin typeface="Tahoma" panose="020B0604030504040204" pitchFamily="34" charset="0"/>
            </a:endParaRPr>
          </a:p>
        </p:txBody>
      </p:sp>
      <p:sp>
        <p:nvSpPr>
          <p:cNvPr id="239621"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D7BEF9B4-328C-44D1-AB1E-DE8165133819}"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39622"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3962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3508375"/>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Q.10) Chlorine contact time depends on the:</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pH of the water</a:t>
            </a:r>
          </a:p>
          <a:p>
            <a:pPr marL="514350" indent="-514350" eaLnBrk="0" hangingPunct="0">
              <a:spcBef>
                <a:spcPts val="600"/>
              </a:spcBef>
              <a:spcAft>
                <a:spcPts val="1200"/>
              </a:spcAft>
              <a:buFont typeface="+mj-lt"/>
              <a:buAutoNum type="alphaLcParenR"/>
              <a:defRPr/>
            </a:pPr>
            <a:r>
              <a:rPr lang="en-US" altLang="en-US" sz="2800" b="1" i="1" dirty="0"/>
              <a:t>Temperature of the water</a:t>
            </a:r>
          </a:p>
          <a:p>
            <a:pPr marL="514350" indent="-514350" eaLnBrk="0" hangingPunct="0">
              <a:spcBef>
                <a:spcPts val="600"/>
              </a:spcBef>
              <a:spcAft>
                <a:spcPts val="1200"/>
              </a:spcAft>
              <a:buFont typeface="+mj-lt"/>
              <a:buAutoNum type="alphaLcParenR"/>
              <a:defRPr/>
            </a:pPr>
            <a:r>
              <a:rPr lang="en-US" altLang="en-US" sz="2800" b="1" i="1" dirty="0"/>
              <a:t>Chlorine concentration in the water</a:t>
            </a:r>
          </a:p>
          <a:p>
            <a:pPr marL="514350" indent="-514350" eaLnBrk="0" hangingPunct="0">
              <a:spcBef>
                <a:spcPts val="600"/>
              </a:spcBef>
              <a:spcAft>
                <a:spcPts val="1200"/>
              </a:spcAft>
              <a:buFont typeface="+mj-lt"/>
              <a:buAutoNum type="alphaLcParenR"/>
              <a:defRPr/>
            </a:pPr>
            <a:r>
              <a:rPr lang="en-US" altLang="en-US" sz="2800" b="1" i="1" dirty="0"/>
              <a:t>All of the above</a:t>
            </a:r>
          </a:p>
        </p:txBody>
      </p:sp>
    </p:spTree>
    <p:extLst>
      <p:ext uri="{BB962C8B-B14F-4D97-AF65-F5344CB8AC3E}">
        <p14:creationId xmlns:p14="http://schemas.microsoft.com/office/powerpoint/2010/main" val="310199271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5"/>
          <p:cNvSpPr>
            <a:spLocks noChangeArrowheads="1"/>
          </p:cNvSpPr>
          <p:nvPr/>
        </p:nvSpPr>
        <p:spPr bwMode="auto">
          <a:xfrm>
            <a:off x="34925" y="44450"/>
            <a:ext cx="9109075" cy="554038"/>
          </a:xfrm>
          <a:prstGeom prst="rect">
            <a:avLst/>
          </a:prstGeom>
          <a:noFill/>
          <a:ln w="9525">
            <a:noFill/>
            <a:miter lim="800000"/>
            <a:headEnd/>
            <a:tailEnd/>
          </a:ln>
        </p:spPr>
        <p:txBody>
          <a:bodyPr>
            <a:spAutoFit/>
          </a:bodyPr>
          <a:lstStyle/>
          <a:p>
            <a:pPr eaLnBrk="0" hangingPunct="0">
              <a:defRPr/>
            </a:pPr>
            <a:r>
              <a:rPr lang="en-US" altLang="en-US" sz="3000" b="1" dirty="0">
                <a:solidFill>
                  <a:schemeClr val="accent1">
                    <a:lumMod val="75000"/>
                  </a:schemeClr>
                </a:solidFill>
                <a:cs typeface="+mn-cs"/>
              </a:rPr>
              <a:t> Properties of chlorine: Liquid</a:t>
            </a:r>
          </a:p>
        </p:txBody>
      </p:sp>
      <p:sp>
        <p:nvSpPr>
          <p:cNvPr id="25" name="Line 8"/>
          <p:cNvSpPr>
            <a:spLocks noChangeShapeType="1"/>
          </p:cNvSpPr>
          <p:nvPr/>
        </p:nvSpPr>
        <p:spPr bwMode="auto">
          <a:xfrm>
            <a:off x="228600" y="692150"/>
            <a:ext cx="8496300" cy="0"/>
          </a:xfrm>
          <a:prstGeom prst="line">
            <a:avLst/>
          </a:prstGeom>
          <a:noFill/>
          <a:ln w="9525">
            <a:solidFill>
              <a:srgbClr val="B2B2B2"/>
            </a:solidFill>
            <a:round/>
            <a:headEnd/>
            <a:tailEnd/>
          </a:ln>
          <a:effectLst/>
        </p:spPr>
        <p:txBody>
          <a:bodyPr/>
          <a:lstStyle/>
          <a:p>
            <a:pPr fontAlgn="auto">
              <a:spcBef>
                <a:spcPts val="0"/>
              </a:spcBef>
              <a:spcAft>
                <a:spcPts val="0"/>
              </a:spcAft>
              <a:defRPr/>
            </a:pPr>
            <a:endParaRPr lang="en-AU" kern="0" dirty="0">
              <a:solidFill>
                <a:sysClr val="windowText" lastClr="000000"/>
              </a:solidFill>
              <a:cs typeface="+mn-cs"/>
            </a:endParaRPr>
          </a:p>
        </p:txBody>
      </p:sp>
      <p:sp>
        <p:nvSpPr>
          <p:cNvPr id="39943" name="TextBox 10"/>
          <p:cNvSpPr txBox="1">
            <a:spLocks noChangeArrowheads="1"/>
          </p:cNvSpPr>
          <p:nvPr/>
        </p:nvSpPr>
        <p:spPr bwMode="auto">
          <a:xfrm>
            <a:off x="6948487" y="4359320"/>
            <a:ext cx="2027907" cy="492125"/>
          </a:xfrm>
          <a:prstGeom prst="rect">
            <a:avLst/>
          </a:prstGeom>
          <a:solidFill>
            <a:schemeClr val="bg1"/>
          </a:solidFill>
          <a:ln w="38100">
            <a:solidFill>
              <a:schemeClr val="accent5"/>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2600" b="1" i="1" dirty="0">
                <a:solidFill>
                  <a:srgbClr val="C00000"/>
                </a:solidFill>
              </a:rPr>
              <a:t>Liquid</a:t>
            </a:r>
          </a:p>
        </p:txBody>
      </p:sp>
      <p:sp>
        <p:nvSpPr>
          <p:cNvPr id="3" name="Rectangle 2"/>
          <p:cNvSpPr/>
          <p:nvPr/>
        </p:nvSpPr>
        <p:spPr>
          <a:xfrm>
            <a:off x="228600" y="1166843"/>
            <a:ext cx="6629400" cy="5016758"/>
          </a:xfrm>
          <a:prstGeom prst="rect">
            <a:avLst/>
          </a:prstGeom>
        </p:spPr>
        <p:txBody>
          <a:bodyPr wrap="square">
            <a:spAutoFit/>
          </a:bodyPr>
          <a:lstStyle/>
          <a:p>
            <a:r>
              <a:rPr lang="en-IE" sz="2000" b="1" dirty="0"/>
              <a:t>Appearance: </a:t>
            </a:r>
            <a:r>
              <a:rPr lang="en-IE" sz="2000" dirty="0"/>
              <a:t>Pale yellow to clear liquid</a:t>
            </a:r>
          </a:p>
          <a:p>
            <a:pPr lvl="0"/>
            <a:endParaRPr lang="en-IE" sz="2000" b="1" dirty="0"/>
          </a:p>
          <a:p>
            <a:pPr lvl="0"/>
            <a:r>
              <a:rPr lang="en-IE" sz="2000" b="1" dirty="0"/>
              <a:t>Strength:</a:t>
            </a:r>
            <a:r>
              <a:rPr lang="en-IE" sz="2000" dirty="0"/>
              <a:t> Typically 1 to 15 % active chlorine</a:t>
            </a:r>
          </a:p>
          <a:p>
            <a:pPr lvl="0"/>
            <a:endParaRPr lang="en-IE" sz="2000" b="1" dirty="0"/>
          </a:p>
          <a:p>
            <a:pPr lvl="0"/>
            <a:r>
              <a:rPr lang="en-IE" sz="2000" b="1" dirty="0"/>
              <a:t>Stability: </a:t>
            </a:r>
            <a:r>
              <a:rPr lang="en-IE" sz="2000" dirty="0"/>
              <a:t>May lose strength over time; less stable than 	chlorine powder</a:t>
            </a:r>
          </a:p>
          <a:p>
            <a:pPr lvl="0"/>
            <a:endParaRPr lang="en-IE" sz="2000" b="1" dirty="0"/>
          </a:p>
          <a:p>
            <a:pPr lvl="0"/>
            <a:r>
              <a:rPr lang="en-IE" sz="2000" b="1" dirty="0"/>
              <a:t>Application: </a:t>
            </a:r>
            <a:r>
              <a:rPr lang="en-IE" sz="2000" dirty="0"/>
              <a:t>Typically used for small- to medium-sized water 	treatment plants (i.e., &lt;10 000 cubic meters per day)</a:t>
            </a:r>
          </a:p>
          <a:p>
            <a:pPr lvl="0"/>
            <a:endParaRPr lang="en-IE" sz="2000" dirty="0"/>
          </a:p>
          <a:p>
            <a:pPr lvl="0"/>
            <a:endParaRPr lang="en-IE" sz="2000" b="1" dirty="0"/>
          </a:p>
          <a:p>
            <a:pPr lvl="0"/>
            <a:endParaRPr lang="en-IE" sz="2000" b="1" dirty="0"/>
          </a:p>
          <a:p>
            <a:pPr lvl="0"/>
            <a:r>
              <a:rPr lang="en-IE" sz="2000" b="1" dirty="0"/>
              <a:t>Examples: =&gt; </a:t>
            </a:r>
            <a:r>
              <a:rPr lang="en-IE" sz="2000" dirty="0"/>
              <a:t>Sodium hypochlorite (10 to 15 % active chlorine)</a:t>
            </a:r>
          </a:p>
          <a:p>
            <a:pPr lvl="0"/>
            <a:r>
              <a:rPr lang="en-IE" sz="2000" dirty="0"/>
              <a:t>	=&gt; Domestic bleach (5 to 10 % active chlorine)</a:t>
            </a:r>
          </a:p>
          <a:p>
            <a:pPr lvl="0"/>
            <a:r>
              <a:rPr lang="en-IE" sz="2000" dirty="0"/>
              <a:t>	=&gt; Chlorine liquid solution prepared from chlorine 	powder (typically 1 to 5 % active chlorine)</a:t>
            </a:r>
          </a:p>
        </p:txBody>
      </p:sp>
      <p:sp>
        <p:nvSpPr>
          <p:cNvPr id="4" name="Slide Number Placeholder 3"/>
          <p:cNvSpPr>
            <a:spLocks noGrp="1"/>
          </p:cNvSpPr>
          <p:nvPr>
            <p:ph type="sldNum" sz="quarter" idx="12"/>
          </p:nvPr>
        </p:nvSpPr>
        <p:spPr/>
        <p:txBody>
          <a:bodyPr/>
          <a:lstStyle/>
          <a:p>
            <a:fld id="{C06901B5-DBB5-43F1-A6B9-86AF04D78ED4}" type="slidenum">
              <a:rPr lang="en-IE" smtClean="0"/>
              <a:t>16</a:t>
            </a:fld>
            <a:endParaRPr lang="en-IE" dirty="0"/>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6725" y="2385367"/>
            <a:ext cx="2019669" cy="1964155"/>
          </a:xfrm>
          <a:prstGeom prst="rect">
            <a:avLst/>
          </a:prstGeom>
          <a:ln w="25400">
            <a:solidFill>
              <a:schemeClr val="accent5"/>
            </a:solidFill>
          </a:ln>
        </p:spPr>
      </p:pic>
      <p:sp>
        <p:nvSpPr>
          <p:cNvPr id="11" name="TextBox 10"/>
          <p:cNvSpPr txBox="1"/>
          <p:nvPr/>
        </p:nvSpPr>
        <p:spPr>
          <a:xfrm>
            <a:off x="0" y="6647796"/>
            <a:ext cx="1359244" cy="200055"/>
          </a:xfrm>
          <a:prstGeom prst="rect">
            <a:avLst/>
          </a:prstGeom>
          <a:noFill/>
        </p:spPr>
        <p:txBody>
          <a:bodyPr wrap="square" rtlCol="0">
            <a:spAutoFit/>
          </a:bodyPr>
          <a:lstStyle/>
          <a:p>
            <a:r>
              <a:rPr lang="en-IE" sz="700" i="1" dirty="0">
                <a:solidFill>
                  <a:schemeClr val="bg1">
                    <a:lumMod val="85000"/>
                  </a:schemeClr>
                </a:solidFill>
              </a:rPr>
              <a:t>Photo credit: Shutterstock.com</a:t>
            </a:r>
          </a:p>
        </p:txBody>
      </p:sp>
    </p:spTree>
    <p:custDataLst>
      <p:tags r:id="rId1"/>
    </p:custDataLst>
    <p:extLst>
      <p:ext uri="{BB962C8B-B14F-4D97-AF65-F5344CB8AC3E}">
        <p14:creationId xmlns:p14="http://schemas.microsoft.com/office/powerpoint/2010/main" val="4090260096"/>
      </p:ext>
    </p:extLst>
  </p:cSld>
  <p:clrMapOvr>
    <a:masterClrMapping/>
  </p:clrMapOvr>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40643"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40644"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CEEF3430-CD2A-4BEA-ACAC-2F5D52699509}" type="slidenum">
              <a:rPr lang="en-AU" altLang="en-US" sz="800">
                <a:solidFill>
                  <a:srgbClr val="4D4D4D"/>
                </a:solidFill>
                <a:latin typeface="Tahoma" panose="020B0604030504040204" pitchFamily="34" charset="0"/>
              </a:rPr>
              <a:pPr eaLnBrk="1" hangingPunct="1">
                <a:spcBef>
                  <a:spcPct val="50000"/>
                </a:spcBef>
              </a:pPr>
              <a:t>160</a:t>
            </a:fld>
            <a:endParaRPr lang="en-AU" altLang="en-US" sz="800" dirty="0">
              <a:solidFill>
                <a:srgbClr val="4D4D4D"/>
              </a:solidFill>
              <a:latin typeface="Tahoma" panose="020B0604030504040204" pitchFamily="34" charset="0"/>
            </a:endParaRPr>
          </a:p>
        </p:txBody>
      </p:sp>
      <p:sp>
        <p:nvSpPr>
          <p:cNvPr id="240645"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36420382-D1E2-4158-B0A5-CA025FDE9746}"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40646"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4064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3508375"/>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Q.10) Chlorine contact time depends on the:</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pH of the water</a:t>
            </a:r>
          </a:p>
          <a:p>
            <a:pPr marL="514350" indent="-514350" eaLnBrk="0" hangingPunct="0">
              <a:spcBef>
                <a:spcPts val="600"/>
              </a:spcBef>
              <a:spcAft>
                <a:spcPts val="1200"/>
              </a:spcAft>
              <a:buFont typeface="+mj-lt"/>
              <a:buAutoNum type="alphaLcParenR"/>
              <a:defRPr/>
            </a:pPr>
            <a:r>
              <a:rPr lang="en-US" altLang="en-US" sz="2800" b="1" i="1" dirty="0"/>
              <a:t>Temperature of the water</a:t>
            </a:r>
          </a:p>
          <a:p>
            <a:pPr marL="514350" indent="-514350" eaLnBrk="0" hangingPunct="0">
              <a:spcBef>
                <a:spcPts val="600"/>
              </a:spcBef>
              <a:spcAft>
                <a:spcPts val="1200"/>
              </a:spcAft>
              <a:buFont typeface="+mj-lt"/>
              <a:buAutoNum type="alphaLcParenR"/>
              <a:defRPr/>
            </a:pPr>
            <a:r>
              <a:rPr lang="en-US" altLang="en-US" sz="2800" b="1" i="1" dirty="0"/>
              <a:t>Chlorine concentration in the water</a:t>
            </a:r>
          </a:p>
          <a:p>
            <a:pPr marL="514350" indent="-514350" eaLnBrk="0" hangingPunct="0">
              <a:spcBef>
                <a:spcPts val="600"/>
              </a:spcBef>
              <a:spcAft>
                <a:spcPts val="1200"/>
              </a:spcAft>
              <a:buFont typeface="+mj-lt"/>
              <a:buAutoNum type="alphaLcParenR"/>
              <a:defRPr/>
            </a:pPr>
            <a:r>
              <a:rPr lang="en-US" altLang="en-US" sz="2800" b="1" i="1" dirty="0">
                <a:solidFill>
                  <a:srgbClr val="FF0000"/>
                </a:solidFill>
              </a:rPr>
              <a:t>All of the above</a:t>
            </a:r>
          </a:p>
        </p:txBody>
      </p:sp>
    </p:spTree>
    <p:extLst>
      <p:ext uri="{BB962C8B-B14F-4D97-AF65-F5344CB8AC3E}">
        <p14:creationId xmlns:p14="http://schemas.microsoft.com/office/powerpoint/2010/main" val="3598687715"/>
      </p:ext>
    </p:extLst>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41667"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41668"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8947485A-D1C9-48CE-A7F3-137D73D9ADFB}" type="slidenum">
              <a:rPr lang="en-AU" altLang="en-US" sz="800">
                <a:solidFill>
                  <a:srgbClr val="4D4D4D"/>
                </a:solidFill>
                <a:latin typeface="Tahoma" panose="020B0604030504040204" pitchFamily="34" charset="0"/>
              </a:rPr>
              <a:pPr eaLnBrk="1" hangingPunct="1">
                <a:spcBef>
                  <a:spcPct val="50000"/>
                </a:spcBef>
              </a:pPr>
              <a:t>161</a:t>
            </a:fld>
            <a:endParaRPr lang="en-AU" altLang="en-US" sz="800" dirty="0">
              <a:solidFill>
                <a:srgbClr val="4D4D4D"/>
              </a:solidFill>
              <a:latin typeface="Tahoma" panose="020B0604030504040204" pitchFamily="34" charset="0"/>
            </a:endParaRPr>
          </a:p>
        </p:txBody>
      </p:sp>
      <p:sp>
        <p:nvSpPr>
          <p:cNvPr id="241669"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9FF818E3-35BF-48CC-B327-CF7A69C74DFA}"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41670"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4167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4000500"/>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Q.11) Chlorine disinfection works best when turbidity is:</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&gt;1 NTU</a:t>
            </a:r>
          </a:p>
          <a:p>
            <a:pPr marL="514350" indent="-514350" eaLnBrk="0" hangingPunct="0">
              <a:spcBef>
                <a:spcPts val="600"/>
              </a:spcBef>
              <a:spcAft>
                <a:spcPts val="1200"/>
              </a:spcAft>
              <a:buFont typeface="+mj-lt"/>
              <a:buAutoNum type="alphaLcParenR"/>
              <a:defRPr/>
            </a:pPr>
            <a:r>
              <a:rPr lang="en-US" altLang="en-US" sz="2800" b="1" i="1" dirty="0"/>
              <a:t>&lt;1 NTU</a:t>
            </a:r>
          </a:p>
          <a:p>
            <a:pPr marL="514350" indent="-514350" eaLnBrk="0" hangingPunct="0">
              <a:spcBef>
                <a:spcPts val="600"/>
              </a:spcBef>
              <a:spcAft>
                <a:spcPts val="1200"/>
              </a:spcAft>
              <a:buFont typeface="+mj-lt"/>
              <a:buAutoNum type="alphaLcParenR"/>
              <a:defRPr/>
            </a:pPr>
            <a:r>
              <a:rPr lang="en-US" altLang="en-US" sz="2800" b="1" i="1" dirty="0"/>
              <a:t>&gt;5 NTU</a:t>
            </a:r>
          </a:p>
          <a:p>
            <a:pPr marL="514350" indent="-514350" eaLnBrk="0" hangingPunct="0">
              <a:spcBef>
                <a:spcPts val="600"/>
              </a:spcBef>
              <a:spcAft>
                <a:spcPts val="1200"/>
              </a:spcAft>
              <a:buFont typeface="+mj-lt"/>
              <a:buAutoNum type="alphaLcParenR"/>
              <a:defRPr/>
            </a:pPr>
            <a:r>
              <a:rPr lang="en-US" altLang="en-US" sz="2800" b="1" i="1" dirty="0"/>
              <a:t>Turbidity does not impact disinfection</a:t>
            </a:r>
          </a:p>
        </p:txBody>
      </p:sp>
    </p:spTree>
    <p:extLst>
      <p:ext uri="{BB962C8B-B14F-4D97-AF65-F5344CB8AC3E}">
        <p14:creationId xmlns:p14="http://schemas.microsoft.com/office/powerpoint/2010/main" val="2369964227"/>
      </p:ext>
    </p:extLst>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42691"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42692"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F8EE7638-1F79-44BF-8431-78561B92D881}" type="slidenum">
              <a:rPr lang="en-AU" altLang="en-US" sz="800">
                <a:solidFill>
                  <a:srgbClr val="4D4D4D"/>
                </a:solidFill>
                <a:latin typeface="Tahoma" panose="020B0604030504040204" pitchFamily="34" charset="0"/>
              </a:rPr>
              <a:pPr eaLnBrk="1" hangingPunct="1">
                <a:spcBef>
                  <a:spcPct val="50000"/>
                </a:spcBef>
              </a:pPr>
              <a:t>162</a:t>
            </a:fld>
            <a:endParaRPr lang="en-AU" altLang="en-US" sz="800" dirty="0">
              <a:solidFill>
                <a:srgbClr val="4D4D4D"/>
              </a:solidFill>
              <a:latin typeface="Tahoma" panose="020B0604030504040204" pitchFamily="34" charset="0"/>
            </a:endParaRPr>
          </a:p>
        </p:txBody>
      </p:sp>
      <p:sp>
        <p:nvSpPr>
          <p:cNvPr id="242693"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56DF9DA9-6CB3-4CD4-B907-B01B05B0BB39}"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42694"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4269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4000500"/>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Q.11) Chlorine disinfection works best when turbidity is:</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&gt;1 NTU</a:t>
            </a:r>
          </a:p>
          <a:p>
            <a:pPr marL="514350" indent="-514350" eaLnBrk="0" hangingPunct="0">
              <a:spcBef>
                <a:spcPts val="600"/>
              </a:spcBef>
              <a:spcAft>
                <a:spcPts val="1200"/>
              </a:spcAft>
              <a:buFont typeface="+mj-lt"/>
              <a:buAutoNum type="alphaLcParenR"/>
              <a:defRPr/>
            </a:pPr>
            <a:r>
              <a:rPr lang="en-US" altLang="en-US" sz="2800" b="1" i="1" dirty="0">
                <a:solidFill>
                  <a:srgbClr val="FF0000"/>
                </a:solidFill>
              </a:rPr>
              <a:t>&lt;1 NTU</a:t>
            </a:r>
          </a:p>
          <a:p>
            <a:pPr marL="514350" indent="-514350" eaLnBrk="0" hangingPunct="0">
              <a:spcBef>
                <a:spcPts val="600"/>
              </a:spcBef>
              <a:spcAft>
                <a:spcPts val="1200"/>
              </a:spcAft>
              <a:buFont typeface="+mj-lt"/>
              <a:buAutoNum type="alphaLcParenR"/>
              <a:defRPr/>
            </a:pPr>
            <a:r>
              <a:rPr lang="en-US" altLang="en-US" sz="2800" b="1" i="1" dirty="0"/>
              <a:t>&gt;5 NTU</a:t>
            </a:r>
          </a:p>
          <a:p>
            <a:pPr marL="514350" indent="-514350" eaLnBrk="0" hangingPunct="0">
              <a:spcBef>
                <a:spcPts val="600"/>
              </a:spcBef>
              <a:spcAft>
                <a:spcPts val="1200"/>
              </a:spcAft>
              <a:buFont typeface="+mj-lt"/>
              <a:buAutoNum type="alphaLcParenR"/>
              <a:defRPr/>
            </a:pPr>
            <a:r>
              <a:rPr lang="en-US" altLang="en-US" sz="2800" b="1" i="1" dirty="0"/>
              <a:t>Turbidity does not impact disinfection</a:t>
            </a:r>
          </a:p>
        </p:txBody>
      </p:sp>
    </p:spTree>
    <p:extLst>
      <p:ext uri="{BB962C8B-B14F-4D97-AF65-F5344CB8AC3E}">
        <p14:creationId xmlns:p14="http://schemas.microsoft.com/office/powerpoint/2010/main" val="306215806"/>
      </p:ext>
    </p:extLst>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43715"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43716"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6140C400-E431-43F6-897E-274198015DCB}" type="slidenum">
              <a:rPr lang="en-AU" altLang="en-US" sz="800">
                <a:solidFill>
                  <a:srgbClr val="4D4D4D"/>
                </a:solidFill>
                <a:latin typeface="Tahoma" panose="020B0604030504040204" pitchFamily="34" charset="0"/>
              </a:rPr>
              <a:pPr eaLnBrk="1" hangingPunct="1">
                <a:spcBef>
                  <a:spcPct val="50000"/>
                </a:spcBef>
              </a:pPr>
              <a:t>163</a:t>
            </a:fld>
            <a:endParaRPr lang="en-AU" altLang="en-US" sz="800" dirty="0">
              <a:solidFill>
                <a:srgbClr val="4D4D4D"/>
              </a:solidFill>
              <a:latin typeface="Tahoma" panose="020B0604030504040204" pitchFamily="34" charset="0"/>
            </a:endParaRPr>
          </a:p>
        </p:txBody>
      </p:sp>
      <p:sp>
        <p:nvSpPr>
          <p:cNvPr id="243717"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E193CA1F-612E-48ED-B729-7F829670066F}"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43718"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4371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4000500"/>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Q.12) The residual chlorine concentration in the distribution network should always be:</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Undetectable</a:t>
            </a:r>
          </a:p>
          <a:p>
            <a:pPr marL="514350" indent="-514350" eaLnBrk="0" hangingPunct="0">
              <a:spcBef>
                <a:spcPts val="600"/>
              </a:spcBef>
              <a:spcAft>
                <a:spcPts val="1200"/>
              </a:spcAft>
              <a:buFont typeface="+mj-lt"/>
              <a:buAutoNum type="alphaLcParenR"/>
              <a:defRPr/>
            </a:pPr>
            <a:r>
              <a:rPr lang="en-US" altLang="en-US" sz="2800" b="1" i="1" dirty="0"/>
              <a:t>&lt;0.2 mg/L</a:t>
            </a:r>
          </a:p>
          <a:p>
            <a:pPr marL="514350" indent="-514350" eaLnBrk="0" hangingPunct="0">
              <a:spcBef>
                <a:spcPts val="600"/>
              </a:spcBef>
              <a:spcAft>
                <a:spcPts val="1200"/>
              </a:spcAft>
              <a:buFont typeface="+mj-lt"/>
              <a:buAutoNum type="alphaLcParenR"/>
              <a:defRPr/>
            </a:pPr>
            <a:r>
              <a:rPr lang="en-US" altLang="en-US" sz="2800" b="1" i="1" dirty="0"/>
              <a:t>≥0.2 mg/L</a:t>
            </a:r>
          </a:p>
          <a:p>
            <a:pPr marL="514350" indent="-514350" eaLnBrk="0" hangingPunct="0">
              <a:spcBef>
                <a:spcPts val="600"/>
              </a:spcBef>
              <a:spcAft>
                <a:spcPts val="1200"/>
              </a:spcAft>
              <a:buFont typeface="+mj-lt"/>
              <a:buAutoNum type="alphaLcParenR"/>
              <a:defRPr/>
            </a:pPr>
            <a:r>
              <a:rPr lang="en-US" altLang="en-US" sz="2800" b="1" i="1" dirty="0"/>
              <a:t>&gt;5 mg/L</a:t>
            </a:r>
          </a:p>
        </p:txBody>
      </p:sp>
    </p:spTree>
    <p:extLst>
      <p:ext uri="{BB962C8B-B14F-4D97-AF65-F5344CB8AC3E}">
        <p14:creationId xmlns:p14="http://schemas.microsoft.com/office/powerpoint/2010/main" val="831810564"/>
      </p:ext>
    </p:extLst>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44739"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44740"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C6D63250-D1E3-41B2-A8DE-6552F08388E2}" type="slidenum">
              <a:rPr lang="en-AU" altLang="en-US" sz="800">
                <a:solidFill>
                  <a:srgbClr val="4D4D4D"/>
                </a:solidFill>
                <a:latin typeface="Tahoma" panose="020B0604030504040204" pitchFamily="34" charset="0"/>
              </a:rPr>
              <a:pPr eaLnBrk="1" hangingPunct="1">
                <a:spcBef>
                  <a:spcPct val="50000"/>
                </a:spcBef>
              </a:pPr>
              <a:t>164</a:t>
            </a:fld>
            <a:endParaRPr lang="en-AU" altLang="en-US" sz="800" dirty="0">
              <a:solidFill>
                <a:srgbClr val="4D4D4D"/>
              </a:solidFill>
              <a:latin typeface="Tahoma" panose="020B0604030504040204" pitchFamily="34" charset="0"/>
            </a:endParaRPr>
          </a:p>
        </p:txBody>
      </p:sp>
      <p:sp>
        <p:nvSpPr>
          <p:cNvPr id="244741"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7BE2D367-6754-4269-A78C-2F9F2D10F1EF}"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44742"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4474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4000500"/>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Q.12) The residual chlorine concentration in the distribution network should always be:</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Undetectable</a:t>
            </a:r>
          </a:p>
          <a:p>
            <a:pPr marL="514350" indent="-514350" eaLnBrk="0" hangingPunct="0">
              <a:spcBef>
                <a:spcPts val="600"/>
              </a:spcBef>
              <a:spcAft>
                <a:spcPts val="1200"/>
              </a:spcAft>
              <a:buFont typeface="+mj-lt"/>
              <a:buAutoNum type="alphaLcParenR"/>
              <a:defRPr/>
            </a:pPr>
            <a:r>
              <a:rPr lang="en-US" altLang="en-US" sz="2800" b="1" i="1" dirty="0"/>
              <a:t>&lt;0.2 mg/L</a:t>
            </a:r>
          </a:p>
          <a:p>
            <a:pPr marL="514350" indent="-514350" eaLnBrk="0" hangingPunct="0">
              <a:spcBef>
                <a:spcPts val="600"/>
              </a:spcBef>
              <a:spcAft>
                <a:spcPts val="1200"/>
              </a:spcAft>
              <a:buFont typeface="+mj-lt"/>
              <a:buAutoNum type="alphaLcParenR"/>
              <a:defRPr/>
            </a:pPr>
            <a:r>
              <a:rPr lang="en-US" altLang="en-US" sz="2800" b="1" i="1" dirty="0">
                <a:solidFill>
                  <a:srgbClr val="FF0000"/>
                </a:solidFill>
              </a:rPr>
              <a:t>≥0.2 mg/L</a:t>
            </a:r>
          </a:p>
          <a:p>
            <a:pPr marL="514350" indent="-514350" eaLnBrk="0" hangingPunct="0">
              <a:spcBef>
                <a:spcPts val="600"/>
              </a:spcBef>
              <a:spcAft>
                <a:spcPts val="1200"/>
              </a:spcAft>
              <a:buFont typeface="+mj-lt"/>
              <a:buAutoNum type="alphaLcParenR"/>
              <a:defRPr/>
            </a:pPr>
            <a:r>
              <a:rPr lang="en-US" altLang="en-US" sz="2800" b="1" i="1" dirty="0"/>
              <a:t>&gt;5 mg/L</a:t>
            </a:r>
          </a:p>
        </p:txBody>
      </p:sp>
    </p:spTree>
    <p:extLst>
      <p:ext uri="{BB962C8B-B14F-4D97-AF65-F5344CB8AC3E}">
        <p14:creationId xmlns:p14="http://schemas.microsoft.com/office/powerpoint/2010/main" val="924133655"/>
      </p:ext>
    </p:extLst>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45763"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45764"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7E150AB7-EB74-4543-8A4E-27E48F4563B4}" type="slidenum">
              <a:rPr lang="en-AU" altLang="en-US" sz="800">
                <a:solidFill>
                  <a:srgbClr val="4D4D4D"/>
                </a:solidFill>
                <a:latin typeface="Tahoma" panose="020B0604030504040204" pitchFamily="34" charset="0"/>
              </a:rPr>
              <a:pPr eaLnBrk="1" hangingPunct="1">
                <a:spcBef>
                  <a:spcPct val="50000"/>
                </a:spcBef>
              </a:pPr>
              <a:t>165</a:t>
            </a:fld>
            <a:endParaRPr lang="en-AU" altLang="en-US" sz="800" dirty="0">
              <a:solidFill>
                <a:srgbClr val="4D4D4D"/>
              </a:solidFill>
              <a:latin typeface="Tahoma" panose="020B0604030504040204" pitchFamily="34" charset="0"/>
            </a:endParaRPr>
          </a:p>
        </p:txBody>
      </p:sp>
      <p:sp>
        <p:nvSpPr>
          <p:cNvPr id="245765"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7E311721-D01F-4EEC-A02C-2C7C3C42862A}"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45766"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4576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4000500"/>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Q.13) If the residual chlorine concentration is &lt;0.2 mg/L in distribution samples, the water is:</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Safe from recontamination by microorganisms</a:t>
            </a:r>
          </a:p>
          <a:p>
            <a:pPr marL="514350" indent="-514350" eaLnBrk="0" hangingPunct="0">
              <a:spcBef>
                <a:spcPts val="600"/>
              </a:spcBef>
              <a:spcAft>
                <a:spcPts val="1200"/>
              </a:spcAft>
              <a:buFont typeface="+mj-lt"/>
              <a:buAutoNum type="alphaLcParenR"/>
              <a:defRPr/>
            </a:pPr>
            <a:r>
              <a:rPr lang="en-US" altLang="en-US" sz="2800" b="1" i="1" dirty="0"/>
              <a:t>At risk from recontamination by microorganisms</a:t>
            </a:r>
          </a:p>
          <a:p>
            <a:pPr marL="514350" indent="-514350" eaLnBrk="0" hangingPunct="0">
              <a:spcBef>
                <a:spcPts val="600"/>
              </a:spcBef>
              <a:spcAft>
                <a:spcPts val="1200"/>
              </a:spcAft>
              <a:buFont typeface="+mj-lt"/>
              <a:buAutoNum type="alphaLcParenR"/>
              <a:defRPr/>
            </a:pPr>
            <a:r>
              <a:rPr lang="en-US" altLang="en-US" sz="2800" b="1" i="1" dirty="0"/>
              <a:t>Unpleasant taste and odor</a:t>
            </a:r>
          </a:p>
          <a:p>
            <a:pPr marL="514350" indent="-514350" eaLnBrk="0" hangingPunct="0">
              <a:spcBef>
                <a:spcPts val="600"/>
              </a:spcBef>
              <a:spcAft>
                <a:spcPts val="1200"/>
              </a:spcAft>
              <a:buFont typeface="+mj-lt"/>
              <a:buAutoNum type="alphaLcParenR"/>
              <a:defRPr/>
            </a:pPr>
            <a:r>
              <a:rPr lang="en-US" altLang="en-US" sz="2800" b="1" i="1" dirty="0"/>
              <a:t>None of the above</a:t>
            </a:r>
          </a:p>
        </p:txBody>
      </p:sp>
    </p:spTree>
    <p:extLst>
      <p:ext uri="{BB962C8B-B14F-4D97-AF65-F5344CB8AC3E}">
        <p14:creationId xmlns:p14="http://schemas.microsoft.com/office/powerpoint/2010/main" val="1468464513"/>
      </p:ext>
    </p:extLst>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
        <p:nvSpPr>
          <p:cNvPr id="246787"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46788"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C62848BA-1F59-4467-8665-D75D5DC26986}" type="slidenum">
              <a:rPr lang="en-AU" altLang="en-US" sz="800">
                <a:solidFill>
                  <a:srgbClr val="4D4D4D"/>
                </a:solidFill>
                <a:latin typeface="Tahoma" panose="020B0604030504040204" pitchFamily="34" charset="0"/>
              </a:rPr>
              <a:pPr eaLnBrk="1" hangingPunct="1">
                <a:spcBef>
                  <a:spcPct val="50000"/>
                </a:spcBef>
              </a:pPr>
              <a:t>166</a:t>
            </a:fld>
            <a:endParaRPr lang="en-AU" altLang="en-US" sz="800" dirty="0">
              <a:solidFill>
                <a:srgbClr val="4D4D4D"/>
              </a:solidFill>
              <a:latin typeface="Tahoma" panose="020B0604030504040204" pitchFamily="34" charset="0"/>
            </a:endParaRPr>
          </a:p>
        </p:txBody>
      </p:sp>
      <p:sp>
        <p:nvSpPr>
          <p:cNvPr id="246789"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C5B282D2-C01F-49E8-B90A-2096CE96EC40}"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46790"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46791"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4000500"/>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Q.13) If the residual chlorine dose is &lt;0.2 mg/L in the distribution network, the water is:</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Safe from recontamination by microorganisms</a:t>
            </a:r>
          </a:p>
          <a:p>
            <a:pPr marL="514350" indent="-514350" eaLnBrk="0" hangingPunct="0">
              <a:spcBef>
                <a:spcPts val="600"/>
              </a:spcBef>
              <a:spcAft>
                <a:spcPts val="1200"/>
              </a:spcAft>
              <a:buFont typeface="+mj-lt"/>
              <a:buAutoNum type="alphaLcParenR"/>
              <a:defRPr/>
            </a:pPr>
            <a:r>
              <a:rPr lang="en-US" altLang="en-US" sz="2800" b="1" i="1" dirty="0">
                <a:solidFill>
                  <a:srgbClr val="FF0000"/>
                </a:solidFill>
              </a:rPr>
              <a:t>At risk from recontamination by microorganisms</a:t>
            </a:r>
          </a:p>
          <a:p>
            <a:pPr marL="514350" indent="-514350" eaLnBrk="0" hangingPunct="0">
              <a:spcBef>
                <a:spcPts val="600"/>
              </a:spcBef>
              <a:spcAft>
                <a:spcPts val="1200"/>
              </a:spcAft>
              <a:buFont typeface="+mj-lt"/>
              <a:buAutoNum type="alphaLcParenR"/>
              <a:defRPr/>
            </a:pPr>
            <a:r>
              <a:rPr lang="en-US" altLang="en-US" sz="2800" b="1" i="1" dirty="0"/>
              <a:t>Unpleasant taste and odor</a:t>
            </a:r>
          </a:p>
          <a:p>
            <a:pPr marL="514350" indent="-514350" eaLnBrk="0" hangingPunct="0">
              <a:spcBef>
                <a:spcPts val="600"/>
              </a:spcBef>
              <a:spcAft>
                <a:spcPts val="1200"/>
              </a:spcAft>
              <a:buFont typeface="+mj-lt"/>
              <a:buAutoNum type="alphaLcParenR"/>
              <a:defRPr/>
            </a:pPr>
            <a:r>
              <a:rPr lang="en-US" altLang="en-US" sz="2800" b="1" i="1" dirty="0"/>
              <a:t>None of the above</a:t>
            </a:r>
          </a:p>
        </p:txBody>
      </p:sp>
    </p:spTree>
    <p:extLst>
      <p:ext uri="{BB962C8B-B14F-4D97-AF65-F5344CB8AC3E}">
        <p14:creationId xmlns:p14="http://schemas.microsoft.com/office/powerpoint/2010/main" val="3664012672"/>
      </p:ext>
    </p:extLst>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1"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47812"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915CA040-982E-42A6-B91E-75016C07C7F1}" type="slidenum">
              <a:rPr lang="en-AU" altLang="en-US" sz="800">
                <a:solidFill>
                  <a:srgbClr val="4D4D4D"/>
                </a:solidFill>
                <a:latin typeface="Tahoma" panose="020B0604030504040204" pitchFamily="34" charset="0"/>
              </a:rPr>
              <a:pPr eaLnBrk="1" hangingPunct="1">
                <a:spcBef>
                  <a:spcPct val="50000"/>
                </a:spcBef>
              </a:pPr>
              <a:t>167</a:t>
            </a:fld>
            <a:endParaRPr lang="en-AU" altLang="en-US" sz="800" dirty="0">
              <a:solidFill>
                <a:srgbClr val="4D4D4D"/>
              </a:solidFill>
              <a:latin typeface="Tahoma" panose="020B0604030504040204" pitchFamily="34" charset="0"/>
            </a:endParaRPr>
          </a:p>
        </p:txBody>
      </p:sp>
      <p:sp>
        <p:nvSpPr>
          <p:cNvPr id="247813"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6776746A-B937-48B1-BCAB-C448D52540C8}"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47814"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4781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4862870"/>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Q.14) The chlorine dose at the water treatment plant should always be:</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1 mg/L</a:t>
            </a:r>
          </a:p>
          <a:p>
            <a:pPr marL="514350" indent="-514350" eaLnBrk="0" hangingPunct="0">
              <a:spcBef>
                <a:spcPts val="600"/>
              </a:spcBef>
              <a:spcAft>
                <a:spcPts val="1200"/>
              </a:spcAft>
              <a:buFont typeface="+mj-lt"/>
              <a:buAutoNum type="alphaLcParenR"/>
              <a:defRPr/>
            </a:pPr>
            <a:r>
              <a:rPr lang="en-US" altLang="en-US" sz="2800" b="1" i="1" dirty="0"/>
              <a:t>&lt;0.2 mg/L</a:t>
            </a:r>
          </a:p>
          <a:p>
            <a:pPr marL="514350" indent="-514350" eaLnBrk="0" hangingPunct="0">
              <a:spcBef>
                <a:spcPts val="600"/>
              </a:spcBef>
              <a:spcAft>
                <a:spcPts val="1200"/>
              </a:spcAft>
              <a:buFont typeface="+mj-lt"/>
              <a:buAutoNum type="alphaLcParenR"/>
              <a:defRPr/>
            </a:pPr>
            <a:r>
              <a:rPr lang="en-US" altLang="en-US" sz="2800" b="1" i="1" dirty="0"/>
              <a:t>5 mg/L</a:t>
            </a:r>
          </a:p>
          <a:p>
            <a:pPr marL="514350" indent="-514350" eaLnBrk="0" hangingPunct="0">
              <a:spcBef>
                <a:spcPts val="600"/>
              </a:spcBef>
              <a:spcAft>
                <a:spcPts val="1200"/>
              </a:spcAft>
              <a:buFont typeface="+mj-lt"/>
              <a:buAutoNum type="alphaLcParenR"/>
              <a:defRPr/>
            </a:pPr>
            <a:r>
              <a:rPr lang="en-US" altLang="en-US" sz="2800" b="1" i="1" dirty="0"/>
              <a:t>Sufficient to ensure effective disinfection and a chlorine concentration ≥0.2 mg/L to the point of consumer delivery</a:t>
            </a:r>
          </a:p>
        </p:txBody>
      </p:sp>
      <p:sp>
        <p:nvSpPr>
          <p:cNvPr id="10"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Tree>
    <p:extLst>
      <p:ext uri="{BB962C8B-B14F-4D97-AF65-F5344CB8AC3E}">
        <p14:creationId xmlns:p14="http://schemas.microsoft.com/office/powerpoint/2010/main" val="3504482005"/>
      </p:ext>
    </p:extLst>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48836"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5AEED859-782E-475A-BBAF-B7552581B3F6}" type="slidenum">
              <a:rPr lang="en-AU" altLang="en-US" sz="800">
                <a:solidFill>
                  <a:srgbClr val="4D4D4D"/>
                </a:solidFill>
                <a:latin typeface="Tahoma" panose="020B0604030504040204" pitchFamily="34" charset="0"/>
              </a:rPr>
              <a:pPr eaLnBrk="1" hangingPunct="1">
                <a:spcBef>
                  <a:spcPct val="50000"/>
                </a:spcBef>
              </a:pPr>
              <a:t>168</a:t>
            </a:fld>
            <a:endParaRPr lang="en-AU" altLang="en-US" sz="800" dirty="0">
              <a:solidFill>
                <a:srgbClr val="4D4D4D"/>
              </a:solidFill>
              <a:latin typeface="Tahoma" panose="020B0604030504040204" pitchFamily="34" charset="0"/>
            </a:endParaRPr>
          </a:p>
        </p:txBody>
      </p:sp>
      <p:sp>
        <p:nvSpPr>
          <p:cNvPr id="248837"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8B07F6C5-6387-4CE7-B05D-FDE210057081}"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48838"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4883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4862870"/>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Q.14) The chlorine dose at the water treatment plant should always be:</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1 mg/L</a:t>
            </a:r>
          </a:p>
          <a:p>
            <a:pPr marL="514350" indent="-514350" eaLnBrk="0" hangingPunct="0">
              <a:spcBef>
                <a:spcPts val="600"/>
              </a:spcBef>
              <a:spcAft>
                <a:spcPts val="1200"/>
              </a:spcAft>
              <a:buFont typeface="+mj-lt"/>
              <a:buAutoNum type="alphaLcParenR"/>
              <a:defRPr/>
            </a:pPr>
            <a:r>
              <a:rPr lang="en-US" altLang="en-US" sz="2800" b="1" i="1" dirty="0"/>
              <a:t>&lt;0.2 mg/L</a:t>
            </a:r>
          </a:p>
          <a:p>
            <a:pPr marL="514350" indent="-514350" eaLnBrk="0" hangingPunct="0">
              <a:spcBef>
                <a:spcPts val="600"/>
              </a:spcBef>
              <a:spcAft>
                <a:spcPts val="1200"/>
              </a:spcAft>
              <a:buFont typeface="+mj-lt"/>
              <a:buAutoNum type="alphaLcParenR"/>
              <a:defRPr/>
            </a:pPr>
            <a:r>
              <a:rPr lang="en-US" altLang="en-US" sz="2800" b="1" i="1" dirty="0"/>
              <a:t>5 mg/L</a:t>
            </a:r>
          </a:p>
          <a:p>
            <a:pPr marL="514350" indent="-514350" eaLnBrk="0" hangingPunct="0">
              <a:spcBef>
                <a:spcPts val="600"/>
              </a:spcBef>
              <a:spcAft>
                <a:spcPts val="1200"/>
              </a:spcAft>
              <a:buFont typeface="+mj-lt"/>
              <a:buAutoNum type="alphaLcParenR"/>
              <a:defRPr/>
            </a:pPr>
            <a:r>
              <a:rPr lang="en-IE" altLang="en-US" sz="2800" b="1" i="1" dirty="0">
                <a:solidFill>
                  <a:srgbClr val="FF0000"/>
                </a:solidFill>
              </a:rPr>
              <a:t>Sufficient to ensure effective disinfection and a chlorine concentration ≥0.2 mg/L to the point of consumer delivery</a:t>
            </a:r>
          </a:p>
        </p:txBody>
      </p:sp>
      <p:sp>
        <p:nvSpPr>
          <p:cNvPr id="9"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Tree>
    <p:extLst>
      <p:ext uri="{BB962C8B-B14F-4D97-AF65-F5344CB8AC3E}">
        <p14:creationId xmlns:p14="http://schemas.microsoft.com/office/powerpoint/2010/main" val="1725097032"/>
      </p:ext>
    </p:extLst>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49860"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6BAD56E2-87C7-42A3-A22B-4DB361CD456D}" type="slidenum">
              <a:rPr lang="en-AU" altLang="en-US" sz="800">
                <a:solidFill>
                  <a:srgbClr val="4D4D4D"/>
                </a:solidFill>
                <a:latin typeface="Tahoma" panose="020B0604030504040204" pitchFamily="34" charset="0"/>
              </a:rPr>
              <a:pPr eaLnBrk="1" hangingPunct="1">
                <a:spcBef>
                  <a:spcPct val="50000"/>
                </a:spcBef>
              </a:pPr>
              <a:t>169</a:t>
            </a:fld>
            <a:endParaRPr lang="en-AU" altLang="en-US" sz="800" dirty="0">
              <a:solidFill>
                <a:srgbClr val="4D4D4D"/>
              </a:solidFill>
              <a:latin typeface="Tahoma" panose="020B0604030504040204" pitchFamily="34" charset="0"/>
            </a:endParaRPr>
          </a:p>
        </p:txBody>
      </p:sp>
      <p:sp>
        <p:nvSpPr>
          <p:cNvPr id="249861"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9448299A-40F6-419B-AFC3-F1BEEE284D03}"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49862"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4986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3339376"/>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Q.15) For effective chlorination, the pH of the water should always be:</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&gt;pH 8.5</a:t>
            </a:r>
          </a:p>
          <a:p>
            <a:pPr marL="514350" indent="-514350" eaLnBrk="0" hangingPunct="0">
              <a:spcBef>
                <a:spcPts val="600"/>
              </a:spcBef>
              <a:spcAft>
                <a:spcPts val="1200"/>
              </a:spcAft>
              <a:buFont typeface="+mj-lt"/>
              <a:buAutoNum type="alphaLcParenR"/>
              <a:defRPr/>
            </a:pPr>
            <a:r>
              <a:rPr lang="en-US" altLang="en-US" sz="2800" b="1" i="1" dirty="0"/>
              <a:t>&lt;pH 8.5</a:t>
            </a:r>
          </a:p>
          <a:p>
            <a:pPr marL="514350" indent="-514350" eaLnBrk="0" hangingPunct="0">
              <a:spcBef>
                <a:spcPts val="600"/>
              </a:spcBef>
              <a:spcAft>
                <a:spcPts val="1200"/>
              </a:spcAft>
              <a:buFont typeface="+mj-lt"/>
              <a:buAutoNum type="alphaLcParenR"/>
              <a:defRPr/>
            </a:pPr>
            <a:r>
              <a:rPr lang="en-US" altLang="en-US" sz="2800" b="1" i="1" dirty="0"/>
              <a:t>pH does not impact chlorination</a:t>
            </a:r>
          </a:p>
        </p:txBody>
      </p:sp>
      <p:sp>
        <p:nvSpPr>
          <p:cNvPr id="9" name="Rectangle 2"/>
          <p:cNvSpPr>
            <a:spLocks noChangeArrowheads="1"/>
          </p:cNvSpPr>
          <p:nvPr/>
        </p:nvSpPr>
        <p:spPr bwMode="auto">
          <a:xfrm>
            <a:off x="476250" y="184791"/>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Tree>
    <p:extLst>
      <p:ext uri="{BB962C8B-B14F-4D97-AF65-F5344CB8AC3E}">
        <p14:creationId xmlns:p14="http://schemas.microsoft.com/office/powerpoint/2010/main" val="8348403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5"/>
          <p:cNvSpPr>
            <a:spLocks noChangeArrowheads="1"/>
          </p:cNvSpPr>
          <p:nvPr/>
        </p:nvSpPr>
        <p:spPr bwMode="auto">
          <a:xfrm>
            <a:off x="34925" y="44450"/>
            <a:ext cx="9109075" cy="554038"/>
          </a:xfrm>
          <a:prstGeom prst="rect">
            <a:avLst/>
          </a:prstGeom>
          <a:noFill/>
          <a:ln w="9525">
            <a:noFill/>
            <a:miter lim="800000"/>
            <a:headEnd/>
            <a:tailEnd/>
          </a:ln>
        </p:spPr>
        <p:txBody>
          <a:bodyPr>
            <a:spAutoFit/>
          </a:bodyPr>
          <a:lstStyle/>
          <a:p>
            <a:pPr eaLnBrk="0" hangingPunct="0">
              <a:defRPr/>
            </a:pPr>
            <a:r>
              <a:rPr lang="en-US" altLang="en-US" sz="3000" b="1" dirty="0">
                <a:solidFill>
                  <a:schemeClr val="accent1">
                    <a:lumMod val="75000"/>
                  </a:schemeClr>
                </a:solidFill>
                <a:cs typeface="+mn-cs"/>
              </a:rPr>
              <a:t> Properties of chlorine: Gas</a:t>
            </a:r>
          </a:p>
        </p:txBody>
      </p:sp>
      <p:sp>
        <p:nvSpPr>
          <p:cNvPr id="25" name="Line 8"/>
          <p:cNvSpPr>
            <a:spLocks noChangeShapeType="1"/>
          </p:cNvSpPr>
          <p:nvPr/>
        </p:nvSpPr>
        <p:spPr bwMode="auto">
          <a:xfrm>
            <a:off x="228600" y="692150"/>
            <a:ext cx="8496300" cy="0"/>
          </a:xfrm>
          <a:prstGeom prst="line">
            <a:avLst/>
          </a:prstGeom>
          <a:noFill/>
          <a:ln w="9525">
            <a:solidFill>
              <a:srgbClr val="B2B2B2"/>
            </a:solidFill>
            <a:round/>
            <a:headEnd/>
            <a:tailEnd/>
          </a:ln>
          <a:effectLst/>
        </p:spPr>
        <p:txBody>
          <a:bodyPr/>
          <a:lstStyle/>
          <a:p>
            <a:pPr fontAlgn="auto">
              <a:spcBef>
                <a:spcPts val="0"/>
              </a:spcBef>
              <a:spcAft>
                <a:spcPts val="0"/>
              </a:spcAft>
              <a:defRPr/>
            </a:pPr>
            <a:endParaRPr lang="en-AU" kern="0" dirty="0">
              <a:solidFill>
                <a:sysClr val="windowText" lastClr="000000"/>
              </a:solidFill>
              <a:cs typeface="+mn-cs"/>
            </a:endParaRPr>
          </a:p>
        </p:txBody>
      </p:sp>
      <p:sp>
        <p:nvSpPr>
          <p:cNvPr id="39943" name="TextBox 10"/>
          <p:cNvSpPr txBox="1">
            <a:spLocks noChangeArrowheads="1"/>
          </p:cNvSpPr>
          <p:nvPr/>
        </p:nvSpPr>
        <p:spPr bwMode="auto">
          <a:xfrm>
            <a:off x="6948487" y="4359320"/>
            <a:ext cx="2027907" cy="492125"/>
          </a:xfrm>
          <a:prstGeom prst="rect">
            <a:avLst/>
          </a:prstGeom>
          <a:solidFill>
            <a:schemeClr val="bg1"/>
          </a:solidFill>
          <a:ln w="38100">
            <a:solidFill>
              <a:schemeClr val="accent5"/>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2600" b="1" i="1" dirty="0">
                <a:solidFill>
                  <a:srgbClr val="C00000"/>
                </a:solidFill>
              </a:rPr>
              <a:t>Gas</a:t>
            </a:r>
          </a:p>
        </p:txBody>
      </p:sp>
      <p:sp>
        <p:nvSpPr>
          <p:cNvPr id="2" name="Rectangle 1"/>
          <p:cNvSpPr/>
          <p:nvPr/>
        </p:nvSpPr>
        <p:spPr>
          <a:xfrm>
            <a:off x="435429" y="1448362"/>
            <a:ext cx="6348547" cy="4093428"/>
          </a:xfrm>
          <a:prstGeom prst="rect">
            <a:avLst/>
          </a:prstGeom>
        </p:spPr>
        <p:txBody>
          <a:bodyPr wrap="square">
            <a:spAutoFit/>
          </a:bodyPr>
          <a:lstStyle/>
          <a:p>
            <a:pPr lvl="0"/>
            <a:r>
              <a:rPr lang="en-IE" sz="2000" b="1" dirty="0"/>
              <a:t>Appearance:</a:t>
            </a:r>
            <a:r>
              <a:rPr lang="en-IE" sz="2000" dirty="0"/>
              <a:t> Green-yellow gas</a:t>
            </a:r>
          </a:p>
          <a:p>
            <a:pPr lvl="0"/>
            <a:endParaRPr lang="en-IE" sz="2000" b="1" dirty="0"/>
          </a:p>
          <a:p>
            <a:pPr lvl="0"/>
            <a:r>
              <a:rPr lang="en-IE" sz="2000" b="1" dirty="0"/>
              <a:t>Strength:</a:t>
            </a:r>
            <a:r>
              <a:rPr lang="en-IE" sz="2000" dirty="0"/>
              <a:t> Approx. 100 % active chlorine</a:t>
            </a:r>
          </a:p>
          <a:p>
            <a:pPr lvl="0"/>
            <a:endParaRPr lang="en-IE" sz="2000" dirty="0"/>
          </a:p>
          <a:p>
            <a:pPr lvl="0"/>
            <a:r>
              <a:rPr lang="en-IE" sz="2000" b="1" dirty="0"/>
              <a:t>Stability:</a:t>
            </a:r>
            <a:r>
              <a:rPr lang="en-IE" sz="2000" dirty="0"/>
              <a:t> Most stable</a:t>
            </a:r>
          </a:p>
          <a:p>
            <a:pPr lvl="0"/>
            <a:endParaRPr lang="en-IE" sz="2000" dirty="0"/>
          </a:p>
          <a:p>
            <a:pPr lvl="0"/>
            <a:r>
              <a:rPr lang="en-IE" sz="2000" b="1" dirty="0"/>
              <a:t>Application:</a:t>
            </a:r>
            <a:r>
              <a:rPr lang="en-IE" sz="2000" dirty="0"/>
              <a:t> Typically used for medium- to large-sized 	water treatment plants (i.e., &gt;10, 000 cubic meters 	per day)</a:t>
            </a:r>
          </a:p>
          <a:p>
            <a:pPr lvl="0"/>
            <a:endParaRPr lang="en-IE" sz="2000" dirty="0"/>
          </a:p>
          <a:p>
            <a:pPr lvl="0"/>
            <a:endParaRPr lang="en-IE" sz="2000" b="1" dirty="0"/>
          </a:p>
          <a:p>
            <a:pPr lvl="0"/>
            <a:endParaRPr lang="en-IE" sz="2000" b="1" dirty="0"/>
          </a:p>
          <a:p>
            <a:pPr lvl="0"/>
            <a:r>
              <a:rPr lang="en-IE" sz="2000" b="1" dirty="0"/>
              <a:t>Example:</a:t>
            </a:r>
            <a:r>
              <a:rPr lang="en-IE" sz="2000" dirty="0"/>
              <a:t> Chlorine gas (liquefied)</a:t>
            </a:r>
          </a:p>
        </p:txBody>
      </p:sp>
      <p:sp>
        <p:nvSpPr>
          <p:cNvPr id="4" name="Slide Number Placeholder 3"/>
          <p:cNvSpPr>
            <a:spLocks noGrp="1"/>
          </p:cNvSpPr>
          <p:nvPr>
            <p:ph type="sldNum" sz="quarter" idx="12"/>
          </p:nvPr>
        </p:nvSpPr>
        <p:spPr/>
        <p:txBody>
          <a:bodyPr/>
          <a:lstStyle/>
          <a:p>
            <a:fld id="{C06901B5-DBB5-43F1-A6B9-86AF04D78ED4}" type="slidenum">
              <a:rPr lang="en-IE" smtClean="0"/>
              <a:t>17</a:t>
            </a:fld>
            <a:endParaRPr lang="en-IE" dirty="0"/>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6725" y="2395165"/>
            <a:ext cx="2019669" cy="1964155"/>
          </a:xfrm>
          <a:prstGeom prst="rect">
            <a:avLst/>
          </a:prstGeom>
          <a:ln w="25400">
            <a:solidFill>
              <a:schemeClr val="accent5"/>
            </a:solidFill>
          </a:ln>
        </p:spPr>
      </p:pic>
      <p:sp>
        <p:nvSpPr>
          <p:cNvPr id="9" name="TextBox 8"/>
          <p:cNvSpPr txBox="1"/>
          <p:nvPr/>
        </p:nvSpPr>
        <p:spPr>
          <a:xfrm>
            <a:off x="0" y="6647796"/>
            <a:ext cx="1359244" cy="200055"/>
          </a:xfrm>
          <a:prstGeom prst="rect">
            <a:avLst/>
          </a:prstGeom>
          <a:noFill/>
        </p:spPr>
        <p:txBody>
          <a:bodyPr wrap="square" rtlCol="0">
            <a:spAutoFit/>
          </a:bodyPr>
          <a:lstStyle/>
          <a:p>
            <a:r>
              <a:rPr lang="en-IE" sz="700" i="1" dirty="0">
                <a:solidFill>
                  <a:schemeClr val="bg1">
                    <a:lumMod val="85000"/>
                  </a:schemeClr>
                </a:solidFill>
              </a:rPr>
              <a:t>Photo credit: Shutterstock.com</a:t>
            </a:r>
          </a:p>
        </p:txBody>
      </p:sp>
    </p:spTree>
    <p:custDataLst>
      <p:tags r:id="rId1"/>
    </p:custDataLst>
    <p:extLst>
      <p:ext uri="{BB962C8B-B14F-4D97-AF65-F5344CB8AC3E}">
        <p14:creationId xmlns:p14="http://schemas.microsoft.com/office/powerpoint/2010/main" val="738277856"/>
      </p:ext>
    </p:extLst>
  </p:cSld>
  <p:clrMapOvr>
    <a:masterClrMapping/>
  </p:clrMapOvr>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Line 4"/>
          <p:cNvSpPr>
            <a:spLocks noChangeShapeType="1"/>
          </p:cNvSpPr>
          <p:nvPr/>
        </p:nvSpPr>
        <p:spPr bwMode="auto">
          <a:xfrm>
            <a:off x="468313" y="765175"/>
            <a:ext cx="8424862" cy="793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250884"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3498ED79-CDFB-487C-9890-C5E102C3A1DC}" type="slidenum">
              <a:rPr lang="en-AU" altLang="en-US" sz="800">
                <a:solidFill>
                  <a:srgbClr val="4D4D4D"/>
                </a:solidFill>
                <a:latin typeface="Tahoma" panose="020B0604030504040204" pitchFamily="34" charset="0"/>
              </a:rPr>
              <a:pPr eaLnBrk="1" hangingPunct="1">
                <a:spcBef>
                  <a:spcPct val="50000"/>
                </a:spcBef>
              </a:pPr>
              <a:t>170</a:t>
            </a:fld>
            <a:endParaRPr lang="en-AU" altLang="en-US" sz="800" dirty="0">
              <a:solidFill>
                <a:srgbClr val="4D4D4D"/>
              </a:solidFill>
              <a:latin typeface="Tahoma" panose="020B0604030504040204" pitchFamily="34" charset="0"/>
            </a:endParaRPr>
          </a:p>
        </p:txBody>
      </p:sp>
      <p:sp>
        <p:nvSpPr>
          <p:cNvPr id="250885"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2A274481-5B78-46D8-9075-3032B191B364}"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250886" name="Rectangle 3"/>
          <p:cNvSpPr>
            <a:spLocks noChangeArrowheads="1"/>
          </p:cNvSpPr>
          <p:nvPr/>
        </p:nvSpPr>
        <p:spPr bwMode="auto">
          <a:xfrm>
            <a:off x="466725" y="836613"/>
            <a:ext cx="7345363"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1168400" indent="-71120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spcBef>
                <a:spcPct val="20000"/>
              </a:spcBef>
              <a:buClr>
                <a:srgbClr val="000514"/>
              </a:buClr>
              <a:buSzPct val="70000"/>
            </a:pPr>
            <a:endParaRPr lang="en-IE" altLang="en-US" sz="1600" dirty="0">
              <a:solidFill>
                <a:schemeClr val="bg2"/>
              </a:solidFill>
            </a:endParaRPr>
          </a:p>
          <a:p>
            <a:pPr lvl="1" eaLnBrk="1" hangingPunct="1">
              <a:spcBef>
                <a:spcPct val="20000"/>
              </a:spcBef>
              <a:buClr>
                <a:srgbClr val="000514"/>
              </a:buClr>
              <a:buSzPct val="70000"/>
            </a:pPr>
            <a:endParaRPr lang="en-IE" altLang="en-US" sz="1600" dirty="0">
              <a:solidFill>
                <a:schemeClr val="bg2"/>
              </a:solidFill>
            </a:endParaRPr>
          </a:p>
        </p:txBody>
      </p:sp>
      <p:sp>
        <p:nvSpPr>
          <p:cNvPr id="25088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dirty="0"/>
          </a:p>
        </p:txBody>
      </p:sp>
      <p:sp>
        <p:nvSpPr>
          <p:cNvPr id="138248" name="Rectangle 2"/>
          <p:cNvSpPr>
            <a:spLocks noChangeArrowheads="1"/>
          </p:cNvSpPr>
          <p:nvPr/>
        </p:nvSpPr>
        <p:spPr bwMode="auto">
          <a:xfrm>
            <a:off x="323850" y="1412875"/>
            <a:ext cx="8820150" cy="3339376"/>
          </a:xfrm>
          <a:prstGeom prst="rect">
            <a:avLst/>
          </a:prstGeom>
          <a:noFill/>
          <a:ln w="9525">
            <a:noFill/>
            <a:miter lim="800000"/>
            <a:headEnd/>
            <a:tailEnd/>
          </a:ln>
        </p:spPr>
        <p:txBody>
          <a:bodyPr>
            <a:spAutoFit/>
          </a:bodyPr>
          <a:lstStyle/>
          <a:p>
            <a:pPr eaLnBrk="0" hangingPunct="0">
              <a:defRPr/>
            </a:pPr>
            <a:r>
              <a:rPr lang="en-US" altLang="en-US" sz="2800" b="1" i="1" dirty="0"/>
              <a:t> </a:t>
            </a:r>
            <a:r>
              <a:rPr lang="en-US" altLang="en-US" sz="3200" b="1" i="1" dirty="0"/>
              <a:t>Q.15) For effective chlorination, the pH of the water should always be:</a:t>
            </a:r>
          </a:p>
          <a:p>
            <a:pPr eaLnBrk="0" hangingPunct="0">
              <a:defRPr/>
            </a:pPr>
            <a:endParaRPr lang="en-US" altLang="en-US" sz="2800" b="1" i="1" dirty="0"/>
          </a:p>
          <a:p>
            <a:pPr marL="514350" indent="-514350" eaLnBrk="0" hangingPunct="0">
              <a:spcBef>
                <a:spcPts val="600"/>
              </a:spcBef>
              <a:spcAft>
                <a:spcPts val="1200"/>
              </a:spcAft>
              <a:buFont typeface="+mj-lt"/>
              <a:buAutoNum type="alphaLcParenR"/>
              <a:defRPr/>
            </a:pPr>
            <a:r>
              <a:rPr lang="en-US" altLang="en-US" sz="2800" b="1" i="1" dirty="0"/>
              <a:t>&gt;pH 8.5</a:t>
            </a:r>
          </a:p>
          <a:p>
            <a:pPr marL="514350" indent="-514350" eaLnBrk="0" hangingPunct="0">
              <a:spcBef>
                <a:spcPts val="600"/>
              </a:spcBef>
              <a:spcAft>
                <a:spcPts val="1200"/>
              </a:spcAft>
              <a:buFont typeface="+mj-lt"/>
              <a:buAutoNum type="alphaLcParenR"/>
              <a:defRPr/>
            </a:pPr>
            <a:r>
              <a:rPr lang="en-US" altLang="en-US" sz="2800" b="1" i="1" dirty="0">
                <a:solidFill>
                  <a:srgbClr val="FF0000"/>
                </a:solidFill>
              </a:rPr>
              <a:t>&lt;pH 8.5</a:t>
            </a:r>
          </a:p>
          <a:p>
            <a:pPr marL="514350" indent="-514350" eaLnBrk="0" hangingPunct="0">
              <a:spcBef>
                <a:spcPts val="600"/>
              </a:spcBef>
              <a:spcAft>
                <a:spcPts val="1200"/>
              </a:spcAft>
              <a:buFont typeface="+mj-lt"/>
              <a:buAutoNum type="alphaLcParenR"/>
              <a:defRPr/>
            </a:pPr>
            <a:r>
              <a:rPr lang="en-US" altLang="en-US" sz="2800" b="1" i="1" dirty="0"/>
              <a:t>pH does not impact chlorination</a:t>
            </a:r>
          </a:p>
        </p:txBody>
      </p:sp>
      <p:sp>
        <p:nvSpPr>
          <p:cNvPr id="9" name="Rectangle 2"/>
          <p:cNvSpPr>
            <a:spLocks noChangeArrowheads="1"/>
          </p:cNvSpPr>
          <p:nvPr/>
        </p:nvSpPr>
        <p:spPr bwMode="auto">
          <a:xfrm>
            <a:off x="323850" y="188913"/>
            <a:ext cx="8820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solidFill>
                  <a:srgbClr val="333399"/>
                </a:solidFill>
              </a:rPr>
              <a:t>Quiz</a:t>
            </a:r>
            <a:endParaRPr lang="en-US" altLang="en-US" sz="2800" dirty="0">
              <a:solidFill>
                <a:srgbClr val="003399"/>
              </a:solidFill>
            </a:endParaRPr>
          </a:p>
        </p:txBody>
      </p:sp>
    </p:spTree>
    <p:extLst>
      <p:ext uri="{BB962C8B-B14F-4D97-AF65-F5344CB8AC3E}">
        <p14:creationId xmlns:p14="http://schemas.microsoft.com/office/powerpoint/2010/main" val="36270627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8248">
                                            <p:txEl>
                                              <p:pRg st="2" end="2"/>
                                            </p:txEl>
                                          </p:spTgt>
                                        </p:tgtEl>
                                        <p:attrNameLst>
                                          <p:attrName>style.visibility</p:attrName>
                                        </p:attrNameLst>
                                      </p:cBhvr>
                                      <p:to>
                                        <p:strVal val="visible"/>
                                      </p:to>
                                    </p:set>
                                    <p:animEffect transition="in" filter="wipe(left)">
                                      <p:cBhvr>
                                        <p:cTn id="7" dur="500"/>
                                        <p:tgtEl>
                                          <p:spTgt spid="13824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8248">
                                            <p:txEl>
                                              <p:pRg st="3" end="3"/>
                                            </p:txEl>
                                          </p:spTgt>
                                        </p:tgtEl>
                                        <p:attrNameLst>
                                          <p:attrName>style.visibility</p:attrName>
                                        </p:attrNameLst>
                                      </p:cBhvr>
                                      <p:to>
                                        <p:strVal val="visible"/>
                                      </p:to>
                                    </p:set>
                                    <p:animEffect transition="in" filter="wipe(left)">
                                      <p:cBhvr>
                                        <p:cTn id="12" dur="500"/>
                                        <p:tgtEl>
                                          <p:spTgt spid="138248">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8248">
                                            <p:txEl>
                                              <p:pRg st="4" end="4"/>
                                            </p:txEl>
                                          </p:spTgt>
                                        </p:tgtEl>
                                        <p:attrNameLst>
                                          <p:attrName>style.visibility</p:attrName>
                                        </p:attrNameLst>
                                      </p:cBhvr>
                                      <p:to>
                                        <p:strVal val="visible"/>
                                      </p:to>
                                    </p:set>
                                    <p:animEffect transition="in" filter="wipe(left)">
                                      <p:cBhvr>
                                        <p:cTn id="17" dur="500"/>
                                        <p:tgtEl>
                                          <p:spTgt spid="1382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DCIM\138___07\IMG_900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8451" y="0"/>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4" name="Rectangle 3"/>
          <p:cNvSpPr>
            <a:spLocks noChangeArrowheads="1"/>
          </p:cNvSpPr>
          <p:nvPr/>
        </p:nvSpPr>
        <p:spPr bwMode="auto">
          <a:xfrm>
            <a:off x="275392" y="811357"/>
            <a:ext cx="7345363"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AU" altLang="en-US" sz="2400" b="1" i="1" dirty="0"/>
              <a:t>Part 1. Chlorination Principles</a:t>
            </a: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What is chlorination?</a:t>
            </a: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Properties of chlorine</a:t>
            </a:r>
          </a:p>
          <a:p>
            <a:pPr marL="742932" lvl="1" indent="-285744">
              <a:spcBef>
                <a:spcPct val="20000"/>
              </a:spcBef>
              <a:buClr>
                <a:srgbClr val="000514"/>
              </a:buClr>
              <a:buSzPct val="70000"/>
              <a:buFont typeface="Arial" panose="020B0604020202020204" pitchFamily="34" charset="0"/>
              <a:buChar char="•"/>
              <a:defRPr/>
            </a:pPr>
            <a:r>
              <a:rPr lang="en-IE" altLang="en-US" sz="1600" b="1" dirty="0"/>
              <a:t>Principles of drinking-water chlorination</a:t>
            </a:r>
          </a:p>
          <a:p>
            <a:pPr lvl="2">
              <a:spcBef>
                <a:spcPct val="20000"/>
              </a:spcBef>
              <a:buClr>
                <a:srgbClr val="000514"/>
              </a:buClr>
              <a:buSzPct val="70000"/>
              <a:defRPr/>
            </a:pPr>
            <a:r>
              <a:rPr lang="en-IE" altLang="en-US" sz="1600" dirty="0"/>
              <a:t>- </a:t>
            </a:r>
            <a:r>
              <a:rPr lang="en-IE" altLang="en-US" sz="1600" i="1" dirty="0"/>
              <a:t>Chlorine dose</a:t>
            </a:r>
          </a:p>
          <a:p>
            <a:pPr lvl="2">
              <a:spcBef>
                <a:spcPct val="20000"/>
              </a:spcBef>
              <a:buClr>
                <a:srgbClr val="000514"/>
              </a:buClr>
              <a:buSzPct val="70000"/>
              <a:defRPr/>
            </a:pPr>
            <a:endParaRPr lang="en-IE" altLang="en-US" sz="500" i="1" dirty="0"/>
          </a:p>
          <a:p>
            <a:pPr marL="1168371" lvl="1" indent="-711182">
              <a:spcBef>
                <a:spcPct val="20000"/>
              </a:spcBef>
              <a:buClr>
                <a:srgbClr val="000514"/>
              </a:buClr>
              <a:buSzPct val="70000"/>
              <a:defRPr/>
            </a:pPr>
            <a:endParaRPr lang="en-IE" altLang="en-US" sz="1600" dirty="0"/>
          </a:p>
        </p:txBody>
      </p:sp>
      <p:sp>
        <p:nvSpPr>
          <p:cNvPr id="8" name="Rectangle 2"/>
          <p:cNvSpPr>
            <a:spLocks noChangeArrowheads="1"/>
          </p:cNvSpPr>
          <p:nvPr/>
        </p:nvSpPr>
        <p:spPr bwMode="auto">
          <a:xfrm>
            <a:off x="167008" y="22662"/>
            <a:ext cx="5976939" cy="584775"/>
          </a:xfrm>
          <a:prstGeom prst="rect">
            <a:avLst/>
          </a:prstGeom>
          <a:noFill/>
          <a:ln w="9525">
            <a:noFill/>
            <a:miter lim="800000"/>
            <a:headEnd/>
            <a:tailEnd/>
          </a:ln>
        </p:spPr>
        <p:txBody>
          <a:bodyPr>
            <a:spAutoFit/>
          </a:bodyPr>
          <a:lstStyle/>
          <a:p>
            <a:pPr eaLnBrk="0" hangingPunct="0">
              <a:defRPr/>
            </a:pPr>
            <a:r>
              <a:rPr lang="en-US" altLang="en-US" sz="3200" dirty="0">
                <a:solidFill>
                  <a:schemeClr val="accent1">
                    <a:lumMod val="75000"/>
                  </a:schemeClr>
                </a:solidFill>
              </a:rPr>
              <a:t> </a:t>
            </a:r>
            <a:r>
              <a:rPr lang="en-US" altLang="en-US" sz="3200" b="1" dirty="0">
                <a:solidFill>
                  <a:schemeClr val="accent1">
                    <a:lumMod val="75000"/>
                  </a:schemeClr>
                </a:solidFill>
              </a:rPr>
              <a:t>Contents</a:t>
            </a:r>
          </a:p>
        </p:txBody>
      </p:sp>
      <p:sp>
        <p:nvSpPr>
          <p:cNvPr id="9" name="Line 4"/>
          <p:cNvSpPr>
            <a:spLocks noChangeShapeType="1"/>
          </p:cNvSpPr>
          <p:nvPr/>
        </p:nvSpPr>
        <p:spPr bwMode="auto">
          <a:xfrm>
            <a:off x="-48451" y="598708"/>
            <a:ext cx="8628339" cy="8513"/>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3" name="Slide Number Placeholder 2"/>
          <p:cNvSpPr>
            <a:spLocks noGrp="1"/>
          </p:cNvSpPr>
          <p:nvPr>
            <p:ph type="sldNum" sz="quarter" idx="12"/>
          </p:nvPr>
        </p:nvSpPr>
        <p:spPr/>
        <p:txBody>
          <a:bodyPr/>
          <a:lstStyle/>
          <a:p>
            <a:fld id="{C06901B5-DBB5-43F1-A6B9-86AF04D78ED4}" type="slidenum">
              <a:rPr lang="en-IE" smtClean="0"/>
              <a:t>18</a:t>
            </a:fld>
            <a:endParaRPr lang="en-IE" dirty="0"/>
          </a:p>
        </p:txBody>
      </p:sp>
    </p:spTree>
    <p:extLst>
      <p:ext uri="{BB962C8B-B14F-4D97-AF65-F5344CB8AC3E}">
        <p14:creationId xmlns:p14="http://schemas.microsoft.com/office/powerpoint/2010/main" val="9015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Rectangle 12"/>
          <p:cNvSpPr/>
          <p:nvPr/>
        </p:nvSpPr>
        <p:spPr>
          <a:xfrm>
            <a:off x="0" y="-39688"/>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Chlorine dose</a:t>
            </a:r>
          </a:p>
        </p:txBody>
      </p:sp>
      <p:sp>
        <p:nvSpPr>
          <p:cNvPr id="16" name="Rectangle 15"/>
          <p:cNvSpPr>
            <a:spLocks noChangeArrowheads="1"/>
          </p:cNvSpPr>
          <p:nvPr/>
        </p:nvSpPr>
        <p:spPr bwMode="auto">
          <a:xfrm>
            <a:off x="90485" y="1070851"/>
            <a:ext cx="8661630"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endParaRPr lang="en-IE" altLang="en-US" sz="2400" b="1" dirty="0"/>
          </a:p>
          <a:p>
            <a:pPr marL="812780" indent="-812780">
              <a:spcBef>
                <a:spcPct val="20000"/>
              </a:spcBef>
              <a:buClr>
                <a:srgbClr val="000514"/>
              </a:buClr>
              <a:buSzPct val="70000"/>
              <a:defRPr/>
            </a:pPr>
            <a:r>
              <a:rPr lang="en-IE" altLang="en-US" sz="2400" b="1" dirty="0"/>
              <a:t>How much chlorine is added to the drinking-water (or, the concentration of chlorine in the drinking-water)</a:t>
            </a:r>
            <a:endParaRPr lang="en-AU" altLang="en-US" sz="2400" b="1" dirty="0"/>
          </a:p>
          <a:p>
            <a:pPr marL="812780" indent="-812780">
              <a:spcBef>
                <a:spcPct val="20000"/>
              </a:spcBef>
              <a:buClr>
                <a:srgbClr val="000514"/>
              </a:buClr>
              <a:buSzPct val="70000"/>
              <a:defRPr/>
            </a:pPr>
            <a:endParaRPr lang="en-AU" altLang="en-US" sz="2400" b="1" dirty="0"/>
          </a:p>
          <a:p>
            <a:pPr marL="812780" indent="-812780">
              <a:spcBef>
                <a:spcPct val="20000"/>
              </a:spcBef>
              <a:buClr>
                <a:srgbClr val="000514"/>
              </a:buClr>
              <a:buSzPct val="70000"/>
              <a:defRPr/>
            </a:pPr>
            <a:endParaRPr lang="en-AU" altLang="en-US" sz="2400" b="1" dirty="0"/>
          </a:p>
          <a:p>
            <a:pPr marL="812780" indent="-812780">
              <a:spcBef>
                <a:spcPct val="20000"/>
              </a:spcBef>
              <a:buClr>
                <a:srgbClr val="000514"/>
              </a:buClr>
              <a:buSzPct val="70000"/>
              <a:defRPr/>
            </a:pPr>
            <a:endParaRPr lang="en-AU" altLang="en-US" sz="2400" b="1" dirty="0"/>
          </a:p>
          <a:p>
            <a:pPr marL="812780" indent="-812780">
              <a:spcBef>
                <a:spcPct val="20000"/>
              </a:spcBef>
              <a:buClr>
                <a:srgbClr val="000514"/>
              </a:buClr>
              <a:buSzPct val="70000"/>
              <a:defRPr/>
            </a:pPr>
            <a:r>
              <a:rPr lang="en-AU" altLang="en-US" sz="2400" b="1" dirty="0"/>
              <a:t>Usually expressed as </a:t>
            </a:r>
            <a:r>
              <a:rPr lang="en-AU" altLang="en-US" sz="2400" b="1" i="1" u="sng" dirty="0"/>
              <a:t>milligrams per litre </a:t>
            </a:r>
            <a:r>
              <a:rPr lang="en-AU" altLang="en-US" sz="2400" b="1" dirty="0"/>
              <a:t>(mg/L).</a:t>
            </a:r>
          </a:p>
          <a:p>
            <a:pPr marL="812780" indent="-812780">
              <a:spcBef>
                <a:spcPct val="20000"/>
              </a:spcBef>
              <a:buClr>
                <a:srgbClr val="000514"/>
              </a:buClr>
              <a:buSzPct val="70000"/>
              <a:defRPr/>
            </a:pPr>
            <a:endParaRPr lang="en-AU" altLang="en-US" sz="2400" b="1" dirty="0"/>
          </a:p>
          <a:p>
            <a:pPr marL="800100" lvl="1" indent="-342900">
              <a:spcBef>
                <a:spcPct val="20000"/>
              </a:spcBef>
              <a:buClr>
                <a:srgbClr val="000514"/>
              </a:buClr>
              <a:buSzPct val="70000"/>
              <a:buFont typeface="Symbol" panose="05050102010706020507" pitchFamily="18" charset="2"/>
              <a:buChar char="Þ"/>
              <a:defRPr/>
            </a:pPr>
            <a:r>
              <a:rPr lang="en-IE" altLang="en-US" sz="2000" b="1" i="1" dirty="0"/>
              <a:t>for example, if drinking-water has a chlorine concentration of 1 mg/L, this means that there is 1 milligram of chlorine present in 1 litre of water</a:t>
            </a:r>
          </a:p>
          <a:p>
            <a:pPr>
              <a:spcBef>
                <a:spcPct val="20000"/>
              </a:spcBef>
              <a:buClr>
                <a:srgbClr val="000514"/>
              </a:buClr>
              <a:buSzPct val="70000"/>
              <a:defRPr/>
            </a:pPr>
            <a:endParaRPr lang="en-IE" altLang="en-US" sz="2000" b="1" i="1" dirty="0"/>
          </a:p>
          <a:p>
            <a:pPr marL="812780" indent="-812780">
              <a:spcBef>
                <a:spcPct val="20000"/>
              </a:spcBef>
              <a:buClr>
                <a:srgbClr val="000514"/>
              </a:buClr>
              <a:buSzPct val="70000"/>
              <a:buFont typeface="Symbol" panose="05050102010706020507" pitchFamily="18" charset="2"/>
              <a:buChar char="Þ"/>
              <a:defRPr/>
            </a:pPr>
            <a:endParaRPr lang="en-IE" altLang="en-US" sz="2400" b="1" dirty="0"/>
          </a:p>
          <a:p>
            <a:pPr>
              <a:spcBef>
                <a:spcPct val="20000"/>
              </a:spcBef>
              <a:buClr>
                <a:srgbClr val="000514"/>
              </a:buClr>
              <a:buSzPct val="70000"/>
              <a:defRPr/>
            </a:pPr>
            <a:endParaRPr lang="en-IE" altLang="en-US" sz="2000" b="1" i="1" dirty="0"/>
          </a:p>
          <a:p>
            <a:pPr marL="457189" lvl="1">
              <a:spcBef>
                <a:spcPct val="20000"/>
              </a:spcBef>
              <a:buClr>
                <a:srgbClr val="000514"/>
              </a:buClr>
              <a:buSzPct val="70000"/>
              <a:defRPr/>
            </a:pPr>
            <a:endParaRPr lang="en-IE" altLang="en-US" sz="2000" b="1" i="1" dirty="0"/>
          </a:p>
        </p:txBody>
      </p:sp>
    </p:spTree>
    <p:extLst>
      <p:ext uri="{BB962C8B-B14F-4D97-AF65-F5344CB8AC3E}">
        <p14:creationId xmlns:p14="http://schemas.microsoft.com/office/powerpoint/2010/main" val="87968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2402C4-A902-2846-9185-4588F88CF3ED}"/>
              </a:ext>
            </a:extLst>
          </p:cNvPr>
          <p:cNvSpPr/>
          <p:nvPr/>
        </p:nvSpPr>
        <p:spPr bwMode="auto">
          <a:xfrm>
            <a:off x="6627" y="0"/>
            <a:ext cx="9144000" cy="1441449"/>
          </a:xfrm>
          <a:prstGeom prst="rect">
            <a:avLst/>
          </a:prstGeom>
          <a:solidFill>
            <a:srgbClr val="5EB1BF"/>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9144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fornian FB" charset="0"/>
              <a:ea typeface="ＭＳ Ｐゴシック" charset="0"/>
              <a:cs typeface="+mn-cs"/>
            </a:endParaRPr>
          </a:p>
        </p:txBody>
      </p:sp>
      <p:pic>
        <p:nvPicPr>
          <p:cNvPr id="1026" name="Picture 2" descr="mage result for WORLD HEALTH ORGANIZATION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08961" y="5221583"/>
            <a:ext cx="4139332" cy="12213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932DF86-4664-3044-8E3C-FB0625F449A1}"/>
              </a:ext>
            </a:extLst>
          </p:cNvPr>
          <p:cNvSpPr>
            <a:spLocks noGrp="1"/>
          </p:cNvSpPr>
          <p:nvPr>
            <p:ph type="title" idx="4294967295"/>
          </p:nvPr>
        </p:nvSpPr>
        <p:spPr>
          <a:xfrm>
            <a:off x="0" y="267911"/>
            <a:ext cx="9137373" cy="457200"/>
          </a:xfrm>
        </p:spPr>
        <p:txBody>
          <a:bodyPr lIns="685800">
            <a:normAutofit fontScale="90000"/>
          </a:bodyPr>
          <a:lstStyle/>
          <a:p>
            <a:r>
              <a:rPr lang="en-US" sz="2800" dirty="0">
                <a:solidFill>
                  <a:schemeClr val="bg1"/>
                </a:solidFill>
              </a:rPr>
              <a:t>NOTE TO TRAINER(S):</a:t>
            </a:r>
          </a:p>
        </p:txBody>
      </p:sp>
      <p:sp>
        <p:nvSpPr>
          <p:cNvPr id="10" name="Text Box 8">
            <a:extLst>
              <a:ext uri="{FF2B5EF4-FFF2-40B4-BE49-F238E27FC236}">
                <a16:creationId xmlns:a16="http://schemas.microsoft.com/office/drawing/2014/main" id="{2E5439D4-7E97-C740-8B13-35E39CCC502C}"/>
              </a:ext>
            </a:extLst>
          </p:cNvPr>
          <p:cNvSpPr txBox="1">
            <a:spLocks noChangeArrowheads="1"/>
          </p:cNvSpPr>
          <p:nvPr/>
        </p:nvSpPr>
        <p:spPr bwMode="auto">
          <a:xfrm>
            <a:off x="0" y="744075"/>
            <a:ext cx="7477932" cy="457200"/>
          </a:xfrm>
          <a:prstGeom prst="rect">
            <a:avLst/>
          </a:prstGeom>
          <a:solidFill>
            <a:srgbClr val="EF7B45"/>
          </a:solidFill>
          <a:ln w="6350">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wrap="square" lIns="685800" tIns="0" bIns="0" anchor="ctr" anchorCtr="0">
            <a:noAutofit/>
          </a:bodyPr>
          <a:lstStyle>
            <a:lvl1pPr algn="ctr">
              <a:defRPr sz="2400">
                <a:solidFill>
                  <a:schemeClr val="tx1"/>
                </a:solidFill>
                <a:latin typeface="Californian FB" charset="0"/>
                <a:ea typeface="ＭＳ Ｐゴシック" charset="0"/>
                <a:cs typeface="ＭＳ Ｐゴシック" charset="0"/>
              </a:defRPr>
            </a:lvl1pPr>
            <a:lvl2pPr marL="742950" indent="-285750" algn="ctr">
              <a:defRPr sz="2400">
                <a:solidFill>
                  <a:schemeClr val="tx1"/>
                </a:solidFill>
                <a:latin typeface="Californian FB" charset="0"/>
                <a:ea typeface="ＭＳ Ｐゴシック" charset="0"/>
              </a:defRPr>
            </a:lvl2pPr>
            <a:lvl3pPr marL="1143000" indent="-228600" algn="ctr">
              <a:defRPr sz="2400">
                <a:solidFill>
                  <a:schemeClr val="tx1"/>
                </a:solidFill>
                <a:latin typeface="Californian FB" charset="0"/>
                <a:ea typeface="ＭＳ Ｐゴシック" charset="0"/>
              </a:defRPr>
            </a:lvl3pPr>
            <a:lvl4pPr marL="1600200" indent="-228600" algn="ctr">
              <a:defRPr sz="2400">
                <a:solidFill>
                  <a:schemeClr val="tx1"/>
                </a:solidFill>
                <a:latin typeface="Californian FB" charset="0"/>
                <a:ea typeface="ＭＳ Ｐゴシック" charset="0"/>
              </a:defRPr>
            </a:lvl4pPr>
            <a:lvl5pPr marL="2057400" indent="-228600" algn="ctr">
              <a:defRPr sz="2400">
                <a:solidFill>
                  <a:schemeClr val="tx1"/>
                </a:solidFill>
                <a:latin typeface="Californian FB" charset="0"/>
                <a:ea typeface="ＭＳ Ｐゴシック" charset="0"/>
              </a:defRPr>
            </a:lvl5pPr>
            <a:lvl6pPr marL="2514600" indent="-228600" algn="ctr" eaLnBrk="0" fontAlgn="base" hangingPunct="0">
              <a:spcBef>
                <a:spcPct val="0"/>
              </a:spcBef>
              <a:spcAft>
                <a:spcPct val="0"/>
              </a:spcAft>
              <a:defRPr sz="2400">
                <a:solidFill>
                  <a:schemeClr val="tx1"/>
                </a:solidFill>
                <a:latin typeface="Californian FB" charset="0"/>
                <a:ea typeface="ＭＳ Ｐゴシック" charset="0"/>
              </a:defRPr>
            </a:lvl6pPr>
            <a:lvl7pPr marL="2971800" indent="-228600" algn="ctr" eaLnBrk="0" fontAlgn="base" hangingPunct="0">
              <a:spcBef>
                <a:spcPct val="0"/>
              </a:spcBef>
              <a:spcAft>
                <a:spcPct val="0"/>
              </a:spcAft>
              <a:defRPr sz="2400">
                <a:solidFill>
                  <a:schemeClr val="tx1"/>
                </a:solidFill>
                <a:latin typeface="Californian FB" charset="0"/>
                <a:ea typeface="ＭＳ Ｐゴシック" charset="0"/>
              </a:defRPr>
            </a:lvl7pPr>
            <a:lvl8pPr marL="3429000" indent="-228600" algn="ctr" eaLnBrk="0" fontAlgn="base" hangingPunct="0">
              <a:spcBef>
                <a:spcPct val="0"/>
              </a:spcBef>
              <a:spcAft>
                <a:spcPct val="0"/>
              </a:spcAft>
              <a:defRPr sz="2400">
                <a:solidFill>
                  <a:schemeClr val="tx1"/>
                </a:solidFill>
                <a:latin typeface="Californian FB" charset="0"/>
                <a:ea typeface="ＭＳ Ｐゴシック" charset="0"/>
              </a:defRPr>
            </a:lvl8pPr>
            <a:lvl9pPr marL="3886200" indent="-228600" algn="ctr" eaLnBrk="0" fontAlgn="base" hangingPunct="0">
              <a:spcBef>
                <a:spcPct val="0"/>
              </a:spcBef>
              <a:spcAft>
                <a:spcPct val="0"/>
              </a:spcAft>
              <a:defRPr sz="2400">
                <a:solidFill>
                  <a:schemeClr val="tx1"/>
                </a:solidFill>
                <a:latin typeface="Californian FB"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prstClr val="white"/>
                </a:solidFill>
                <a:effectLst/>
                <a:uLnTx/>
                <a:uFillTx/>
                <a:latin typeface="Arial" charset="0"/>
                <a:ea typeface="ＭＳ Ｐゴシック" charset="0"/>
              </a:rPr>
              <a:t>Delete this slide prior to delivering the presentation.</a:t>
            </a:r>
          </a:p>
        </p:txBody>
      </p:sp>
      <p:sp>
        <p:nvSpPr>
          <p:cNvPr id="3" name="TextBox 2">
            <a:extLst>
              <a:ext uri="{FF2B5EF4-FFF2-40B4-BE49-F238E27FC236}">
                <a16:creationId xmlns:a16="http://schemas.microsoft.com/office/drawing/2014/main" id="{1B7C0D28-B089-6B4E-A241-476E23944180}"/>
              </a:ext>
            </a:extLst>
          </p:cNvPr>
          <p:cNvSpPr txBox="1"/>
          <p:nvPr/>
        </p:nvSpPr>
        <p:spPr>
          <a:xfrm>
            <a:off x="1" y="1619119"/>
            <a:ext cx="8634644" cy="3431709"/>
          </a:xfrm>
          <a:prstGeom prst="rect">
            <a:avLst/>
          </a:prstGeom>
          <a:noFill/>
        </p:spPr>
        <p:txBody>
          <a:bodyPr wrap="square" lIns="685800" tIns="0" rtlCol="0">
            <a:spAutoFit/>
          </a:bodyPr>
          <a:lstStyle/>
          <a:p>
            <a:pPr marL="65088" marR="0" lvl="0" indent="0" algn="l" defTabSz="914400" rtl="0" eaLnBrk="1" fontAlgn="auto" latinLnBrk="0" hangingPunct="1">
              <a:lnSpc>
                <a:spcPct val="100000"/>
              </a:lnSpc>
              <a:spcBef>
                <a:spcPct val="50000"/>
              </a:spcBef>
              <a:spcAft>
                <a:spcPts val="0"/>
              </a:spcAft>
              <a:buClrTx/>
              <a:buSzTx/>
              <a:buFontTx/>
              <a:buNone/>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This PowerPoint presentation and the associated training materials have been developed by the World Health Organization (2017) for adaptation and use by those conducting training on this topic. </a:t>
            </a:r>
          </a:p>
          <a:p>
            <a:pPr marL="65088"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65088"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All reasonable precautions have been taken to verify the information contained in these materials. However, the material is being distributed without warranty of any kind, either expressed or implied. The responsibility for the interpretation and use of the material lies with the reader. In no event shall the World Health Organization be liable for damages arising from its use. </a:t>
            </a:r>
            <a:endParaRPr kumimoji="0" lang="en-US" sz="18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1B51D9-4F79-2B41-A06C-3D7268EBF2B9}"/>
              </a:ext>
            </a:extLst>
          </p:cNvPr>
          <p:cNvSpPr/>
          <p:nvPr/>
        </p:nvSpPr>
        <p:spPr bwMode="auto">
          <a:xfrm>
            <a:off x="0" y="6629400"/>
            <a:ext cx="9144000" cy="228600"/>
          </a:xfrm>
          <a:prstGeom prst="rect">
            <a:avLst/>
          </a:prstGeom>
          <a:solidFill>
            <a:schemeClr val="bg1">
              <a:lumMod val="50000"/>
            </a:schemeClr>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DEDF6"/>
              </a:solidFill>
              <a:effectLst/>
              <a:uLnTx/>
              <a:uFillTx/>
              <a:latin typeface="Californian FB" charset="0"/>
              <a:ea typeface="ＭＳ Ｐゴシック" charset="0"/>
              <a:cs typeface="+mn-cs"/>
            </a:endParaRPr>
          </a:p>
        </p:txBody>
      </p:sp>
    </p:spTree>
    <p:extLst>
      <p:ext uri="{BB962C8B-B14F-4D97-AF65-F5344CB8AC3E}">
        <p14:creationId xmlns:p14="http://schemas.microsoft.com/office/powerpoint/2010/main" val="1368016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1" y="428"/>
            <a:ext cx="9142857" cy="6857143"/>
          </a:xfrm>
          <a:prstGeom prst="rect">
            <a:avLst/>
          </a:prstGeom>
        </p:spPr>
      </p:pic>
      <p:sp>
        <p:nvSpPr>
          <p:cNvPr id="7" name="Rectangle 6"/>
          <p:cNvSpPr/>
          <p:nvPr/>
        </p:nvSpPr>
        <p:spPr>
          <a:xfrm>
            <a:off x="-24227" y="-23091"/>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4" name="Rectangle 3"/>
          <p:cNvSpPr>
            <a:spLocks noChangeArrowheads="1"/>
          </p:cNvSpPr>
          <p:nvPr/>
        </p:nvSpPr>
        <p:spPr bwMode="auto">
          <a:xfrm>
            <a:off x="275392" y="811357"/>
            <a:ext cx="7345363"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AU" altLang="en-US" sz="2400" b="1" i="1" dirty="0"/>
              <a:t>Part 1. Chlorination Principles</a:t>
            </a: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What is chlorination?</a:t>
            </a: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Properties of chlorine</a:t>
            </a:r>
          </a:p>
          <a:p>
            <a:pPr marL="742932" lvl="1" indent="-285744">
              <a:spcBef>
                <a:spcPct val="20000"/>
              </a:spcBef>
              <a:buClr>
                <a:srgbClr val="000514"/>
              </a:buClr>
              <a:buSzPct val="70000"/>
              <a:buFont typeface="Arial" panose="020B0604020202020204" pitchFamily="34" charset="0"/>
              <a:buChar char="•"/>
              <a:defRPr/>
            </a:pPr>
            <a:r>
              <a:rPr lang="en-IE" altLang="en-US" sz="1600" b="1" dirty="0"/>
              <a:t>Principles of drinking-water chlorination</a:t>
            </a:r>
          </a:p>
          <a:p>
            <a:pPr lvl="2">
              <a:spcBef>
                <a:spcPct val="20000"/>
              </a:spcBef>
              <a:buClr>
                <a:srgbClr val="000514"/>
              </a:buClr>
              <a:buSzPct val="70000"/>
              <a:defRPr/>
            </a:pPr>
            <a:r>
              <a:rPr lang="en-IE" altLang="en-US" sz="1600" dirty="0">
                <a:solidFill>
                  <a:srgbClr val="B2B2B2"/>
                </a:solidFill>
              </a:rPr>
              <a:t>- </a:t>
            </a:r>
            <a:r>
              <a:rPr lang="en-IE" altLang="en-US" sz="1600" i="1" dirty="0">
                <a:solidFill>
                  <a:srgbClr val="B2B2B2"/>
                </a:solidFill>
              </a:rPr>
              <a:t>Chlorine dose</a:t>
            </a:r>
          </a:p>
          <a:p>
            <a:pPr lvl="2">
              <a:spcBef>
                <a:spcPct val="20000"/>
              </a:spcBef>
              <a:buClr>
                <a:srgbClr val="000514"/>
              </a:buClr>
              <a:buSzPct val="70000"/>
              <a:defRPr/>
            </a:pPr>
            <a:r>
              <a:rPr lang="en-IE" altLang="en-US" sz="1600" i="1" dirty="0"/>
              <a:t>- Types of chlorine present in drinking-water</a:t>
            </a:r>
          </a:p>
          <a:p>
            <a:pPr marL="1168371" lvl="1" indent="-711182">
              <a:spcBef>
                <a:spcPct val="20000"/>
              </a:spcBef>
              <a:buClr>
                <a:srgbClr val="000514"/>
              </a:buClr>
              <a:buSzPct val="70000"/>
              <a:defRPr/>
            </a:pPr>
            <a:endParaRPr lang="en-AU" altLang="en-US" sz="500" dirty="0"/>
          </a:p>
          <a:p>
            <a:pPr marL="711182" indent="-711182">
              <a:spcBef>
                <a:spcPct val="20000"/>
              </a:spcBef>
              <a:buClr>
                <a:srgbClr val="000514"/>
              </a:buClr>
              <a:buSzPct val="70000"/>
              <a:defRPr/>
            </a:pPr>
            <a:endParaRPr lang="en-IE" altLang="en-US" sz="500" i="1" dirty="0"/>
          </a:p>
          <a:p>
            <a:pPr marL="1168371" lvl="1" indent="-711182">
              <a:spcBef>
                <a:spcPct val="20000"/>
              </a:spcBef>
              <a:buClr>
                <a:srgbClr val="000514"/>
              </a:buClr>
              <a:buSzPct val="70000"/>
              <a:defRPr/>
            </a:pPr>
            <a:endParaRPr lang="en-IE" altLang="en-US" sz="1600" dirty="0"/>
          </a:p>
        </p:txBody>
      </p:sp>
      <p:sp>
        <p:nvSpPr>
          <p:cNvPr id="8" name="Rectangle 2"/>
          <p:cNvSpPr>
            <a:spLocks noChangeArrowheads="1"/>
          </p:cNvSpPr>
          <p:nvPr/>
        </p:nvSpPr>
        <p:spPr bwMode="auto">
          <a:xfrm>
            <a:off x="167008" y="22662"/>
            <a:ext cx="5976939" cy="584775"/>
          </a:xfrm>
          <a:prstGeom prst="rect">
            <a:avLst/>
          </a:prstGeom>
          <a:noFill/>
          <a:ln w="9525">
            <a:noFill/>
            <a:miter lim="800000"/>
            <a:headEnd/>
            <a:tailEnd/>
          </a:ln>
        </p:spPr>
        <p:txBody>
          <a:bodyPr>
            <a:spAutoFit/>
          </a:bodyPr>
          <a:lstStyle/>
          <a:p>
            <a:pPr eaLnBrk="0" hangingPunct="0">
              <a:defRPr/>
            </a:pPr>
            <a:r>
              <a:rPr lang="en-US" altLang="en-US" sz="3200" dirty="0">
                <a:solidFill>
                  <a:schemeClr val="accent1">
                    <a:lumMod val="75000"/>
                  </a:schemeClr>
                </a:solidFill>
              </a:rPr>
              <a:t> </a:t>
            </a:r>
            <a:r>
              <a:rPr lang="en-US" altLang="en-US" sz="3200" b="1" dirty="0">
                <a:solidFill>
                  <a:schemeClr val="accent1">
                    <a:lumMod val="75000"/>
                  </a:schemeClr>
                </a:solidFill>
              </a:rPr>
              <a:t>Contents</a:t>
            </a:r>
          </a:p>
        </p:txBody>
      </p:sp>
      <p:sp>
        <p:nvSpPr>
          <p:cNvPr id="9" name="Line 4"/>
          <p:cNvSpPr>
            <a:spLocks noChangeShapeType="1"/>
          </p:cNvSpPr>
          <p:nvPr/>
        </p:nvSpPr>
        <p:spPr bwMode="auto">
          <a:xfrm>
            <a:off x="-48451" y="598708"/>
            <a:ext cx="8628339" cy="8513"/>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3" name="Slide Number Placeholder 2"/>
          <p:cNvSpPr>
            <a:spLocks noGrp="1"/>
          </p:cNvSpPr>
          <p:nvPr>
            <p:ph type="sldNum" sz="quarter" idx="12"/>
          </p:nvPr>
        </p:nvSpPr>
        <p:spPr/>
        <p:txBody>
          <a:bodyPr/>
          <a:lstStyle/>
          <a:p>
            <a:fld id="{C06901B5-DBB5-43F1-A6B9-86AF04D78ED4}" type="slidenum">
              <a:rPr lang="en-IE" smtClean="0"/>
              <a:t>20</a:t>
            </a:fld>
            <a:endParaRPr lang="en-IE" dirty="0"/>
          </a:p>
        </p:txBody>
      </p:sp>
    </p:spTree>
    <p:extLst>
      <p:ext uri="{BB962C8B-B14F-4D97-AF65-F5344CB8AC3E}">
        <p14:creationId xmlns:p14="http://schemas.microsoft.com/office/powerpoint/2010/main" val="13824963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5"/>
          <p:cNvSpPr>
            <a:spLocks noChangeArrowheads="1"/>
          </p:cNvSpPr>
          <p:nvPr/>
        </p:nvSpPr>
        <p:spPr bwMode="auto">
          <a:xfrm>
            <a:off x="113305" y="143066"/>
            <a:ext cx="9109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chemeClr val="accent1">
                    <a:lumMod val="75000"/>
                  </a:schemeClr>
                </a:solidFill>
                <a:latin typeface="+mn-lt"/>
              </a:rPr>
              <a:t> Chlorine reactions in drinking-water</a:t>
            </a:r>
          </a:p>
        </p:txBody>
      </p:sp>
      <p:sp>
        <p:nvSpPr>
          <p:cNvPr id="25" name="Line 8"/>
          <p:cNvSpPr>
            <a:spLocks noChangeShapeType="1"/>
          </p:cNvSpPr>
          <p:nvPr/>
        </p:nvSpPr>
        <p:spPr bwMode="auto">
          <a:xfrm>
            <a:off x="228601" y="692151"/>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30" name="TextBox 29"/>
          <p:cNvSpPr txBox="1"/>
          <p:nvPr/>
        </p:nvSpPr>
        <p:spPr>
          <a:xfrm>
            <a:off x="759665" y="6354723"/>
            <a:ext cx="1525905" cy="307777"/>
          </a:xfrm>
          <a:prstGeom prst="rect">
            <a:avLst/>
          </a:prstGeom>
          <a:noFill/>
        </p:spPr>
        <p:txBody>
          <a:bodyPr wrap="square" rtlCol="0">
            <a:spAutoFit/>
          </a:bodyPr>
          <a:lstStyle/>
          <a:p>
            <a:pPr algn="ctr"/>
            <a:r>
              <a:rPr lang="en-IE" sz="1400" b="1" dirty="0">
                <a:solidFill>
                  <a:schemeClr val="bg1"/>
                </a:solidFill>
              </a:rPr>
              <a:t>WATERWAYS</a:t>
            </a:r>
          </a:p>
        </p:txBody>
      </p:sp>
      <p:sp>
        <p:nvSpPr>
          <p:cNvPr id="31" name="TextBox 30"/>
          <p:cNvSpPr txBox="1"/>
          <p:nvPr/>
        </p:nvSpPr>
        <p:spPr>
          <a:xfrm>
            <a:off x="6435569" y="6134201"/>
            <a:ext cx="1525905" cy="307777"/>
          </a:xfrm>
          <a:prstGeom prst="rect">
            <a:avLst/>
          </a:prstGeom>
          <a:noFill/>
        </p:spPr>
        <p:txBody>
          <a:bodyPr wrap="square" rtlCol="0">
            <a:spAutoFit/>
          </a:bodyPr>
          <a:lstStyle/>
          <a:p>
            <a:pPr algn="ctr"/>
            <a:r>
              <a:rPr lang="en-IE" sz="1400" b="1" dirty="0">
                <a:solidFill>
                  <a:schemeClr val="bg1"/>
                </a:solidFill>
              </a:rPr>
              <a:t>SEWAGE</a:t>
            </a:r>
          </a:p>
        </p:txBody>
      </p:sp>
      <p:sp>
        <p:nvSpPr>
          <p:cNvPr id="17" name="TextBox 16"/>
          <p:cNvSpPr txBox="1"/>
          <p:nvPr/>
        </p:nvSpPr>
        <p:spPr>
          <a:xfrm>
            <a:off x="2916375" y="1071796"/>
            <a:ext cx="3609976" cy="615553"/>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IE" b="1" i="1" u="sng" dirty="0"/>
              <a:t>Chlorine Dose</a:t>
            </a:r>
          </a:p>
          <a:p>
            <a:pPr algn="ctr"/>
            <a:r>
              <a:rPr lang="en-IE" sz="1600" dirty="0"/>
              <a:t>Amount of chlorine added to the water</a:t>
            </a:r>
          </a:p>
        </p:txBody>
      </p:sp>
      <p:sp>
        <p:nvSpPr>
          <p:cNvPr id="18" name="TextBox 17"/>
          <p:cNvSpPr txBox="1"/>
          <p:nvPr/>
        </p:nvSpPr>
        <p:spPr>
          <a:xfrm>
            <a:off x="801825" y="5443101"/>
            <a:ext cx="3867150" cy="86177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IE" b="1" i="1" u="sng" dirty="0"/>
              <a:t>Residual Chlorine</a:t>
            </a:r>
          </a:p>
          <a:p>
            <a:pPr algn="ctr"/>
            <a:r>
              <a:rPr lang="en-IE" sz="1600" dirty="0"/>
              <a:t>Free chlorine available for disinfection    (may prevent recontamination of water)</a:t>
            </a:r>
          </a:p>
        </p:txBody>
      </p:sp>
      <p:sp>
        <p:nvSpPr>
          <p:cNvPr id="19" name="TextBox 18"/>
          <p:cNvSpPr txBox="1"/>
          <p:nvPr/>
        </p:nvSpPr>
        <p:spPr>
          <a:xfrm>
            <a:off x="4830900" y="5452626"/>
            <a:ext cx="3705226" cy="861774"/>
          </a:xfrm>
          <a:prstGeom prst="rect">
            <a:avLst/>
          </a:prstGeom>
          <a:solidFill>
            <a:schemeClr val="bg1"/>
          </a:solidFill>
          <a:ln>
            <a:solidFill>
              <a:schemeClr val="accent5"/>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IE" b="1" i="1" u="sng" dirty="0">
                <a:solidFill>
                  <a:schemeClr val="accent5"/>
                </a:solidFill>
              </a:rPr>
              <a:t>Combined chlorine</a:t>
            </a:r>
          </a:p>
          <a:p>
            <a:pPr algn="ctr"/>
            <a:r>
              <a:rPr lang="en-IE" sz="1600" dirty="0">
                <a:solidFill>
                  <a:schemeClr val="accent5"/>
                </a:solidFill>
              </a:rPr>
              <a:t>Chlorine bound to organic and nitrogen compounds (weak disinfection capacity)</a:t>
            </a:r>
          </a:p>
        </p:txBody>
      </p:sp>
      <p:sp>
        <p:nvSpPr>
          <p:cNvPr id="20" name="TextBox 19"/>
          <p:cNvSpPr txBox="1"/>
          <p:nvPr/>
        </p:nvSpPr>
        <p:spPr>
          <a:xfrm>
            <a:off x="2964001" y="2355721"/>
            <a:ext cx="3552824" cy="861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IE" b="1" i="1" u="sng" dirty="0"/>
              <a:t>Chlorine Demand</a:t>
            </a:r>
          </a:p>
          <a:p>
            <a:pPr algn="ctr"/>
            <a:r>
              <a:rPr lang="en-IE" sz="1600" dirty="0"/>
              <a:t>Chlorine consumed during reaction with organic and inorganic material present</a:t>
            </a:r>
          </a:p>
        </p:txBody>
      </p:sp>
      <p:sp>
        <p:nvSpPr>
          <p:cNvPr id="21" name="Down Arrow 20"/>
          <p:cNvSpPr/>
          <p:nvPr/>
        </p:nvSpPr>
        <p:spPr>
          <a:xfrm>
            <a:off x="4678501" y="3303994"/>
            <a:ext cx="114300" cy="49848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5" name="TextBox 34"/>
          <p:cNvSpPr txBox="1"/>
          <p:nvPr/>
        </p:nvSpPr>
        <p:spPr>
          <a:xfrm>
            <a:off x="2554425" y="3898771"/>
            <a:ext cx="4352925" cy="861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IE" b="1" i="1" u="sng" dirty="0"/>
              <a:t>Total Chlorine</a:t>
            </a:r>
          </a:p>
          <a:p>
            <a:pPr algn="ctr"/>
            <a:r>
              <a:rPr lang="en-IE" sz="1600" dirty="0"/>
              <a:t>Chlorine remaining after chlorine demand has been satisfied and disinfection has occurred</a:t>
            </a:r>
          </a:p>
        </p:txBody>
      </p:sp>
      <p:sp>
        <p:nvSpPr>
          <p:cNvPr id="36" name="Down Arrow 35"/>
          <p:cNvSpPr/>
          <p:nvPr/>
        </p:nvSpPr>
        <p:spPr>
          <a:xfrm>
            <a:off x="4678501" y="4835317"/>
            <a:ext cx="114300" cy="49848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7" name="Down Arrow 36"/>
          <p:cNvSpPr/>
          <p:nvPr/>
        </p:nvSpPr>
        <p:spPr>
          <a:xfrm>
            <a:off x="4664034" y="1762121"/>
            <a:ext cx="114300" cy="498485"/>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3" name="Slide Number Placeholder 2"/>
          <p:cNvSpPr>
            <a:spLocks noGrp="1"/>
          </p:cNvSpPr>
          <p:nvPr>
            <p:ph type="sldNum" sz="quarter" idx="12"/>
          </p:nvPr>
        </p:nvSpPr>
        <p:spPr/>
        <p:txBody>
          <a:bodyPr/>
          <a:lstStyle/>
          <a:p>
            <a:fld id="{C06901B5-DBB5-43F1-A6B9-86AF04D78ED4}" type="slidenum">
              <a:rPr lang="en-IE" smtClean="0"/>
              <a:t>21</a:t>
            </a:fld>
            <a:endParaRPr lang="en-IE" dirty="0"/>
          </a:p>
        </p:txBody>
      </p:sp>
    </p:spTree>
    <p:custDataLst>
      <p:tags r:id="rId1"/>
    </p:custDataLst>
    <p:extLst>
      <p:ext uri="{BB962C8B-B14F-4D97-AF65-F5344CB8AC3E}">
        <p14:creationId xmlns:p14="http://schemas.microsoft.com/office/powerpoint/2010/main" val="3967703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Rectangle 12"/>
          <p:cNvSpPr/>
          <p:nvPr/>
        </p:nvSpPr>
        <p:spPr>
          <a:xfrm>
            <a:off x="0" y="-39688"/>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852586"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400" b="1" kern="0" dirty="0">
                <a:solidFill>
                  <a:schemeClr val="accent1">
                    <a:lumMod val="75000"/>
                  </a:schemeClr>
                </a:solidFill>
                <a:latin typeface="Arial"/>
              </a:rPr>
              <a:t>Residual chlorine (or free chlorine, or free available chlorine)</a:t>
            </a:r>
          </a:p>
        </p:txBody>
      </p:sp>
      <p:sp>
        <p:nvSpPr>
          <p:cNvPr id="16" name="Rectangle 15"/>
          <p:cNvSpPr>
            <a:spLocks noChangeArrowheads="1"/>
          </p:cNvSpPr>
          <p:nvPr/>
        </p:nvSpPr>
        <p:spPr bwMode="auto">
          <a:xfrm>
            <a:off x="90485" y="1070851"/>
            <a:ext cx="8661630" cy="5470525"/>
          </a:xfrm>
          <a:prstGeom prst="rect">
            <a:avLst/>
          </a:prstGeom>
          <a:noFill/>
          <a:ln w="9525">
            <a:noFill/>
            <a:miter lim="800000"/>
            <a:headEnd/>
            <a:tailEnd/>
          </a:ln>
        </p:spPr>
        <p:txBody>
          <a:bodyPr/>
          <a:lstStyle/>
          <a:p>
            <a:pPr marL="812780" indent="-812780">
              <a:spcBef>
                <a:spcPct val="20000"/>
              </a:spcBef>
              <a:buClr>
                <a:srgbClr val="000514"/>
              </a:buClr>
              <a:buSzPct val="70000"/>
              <a:buFont typeface="Symbol" panose="05050102010706020507" pitchFamily="18" charset="2"/>
              <a:buChar char="Þ"/>
              <a:defRPr/>
            </a:pPr>
            <a:r>
              <a:rPr lang="en-IE" altLang="en-US" sz="2400" b="1" dirty="0"/>
              <a:t>Chlorine remaining after disinfection has taken place</a:t>
            </a:r>
          </a:p>
          <a:p>
            <a:pPr marL="812780" indent="-812780">
              <a:spcBef>
                <a:spcPct val="20000"/>
              </a:spcBef>
              <a:buClr>
                <a:srgbClr val="000514"/>
              </a:buClr>
              <a:buSzPct val="70000"/>
              <a:buFont typeface="Symbol" panose="05050102010706020507" pitchFamily="18" charset="2"/>
              <a:buChar char="Þ"/>
              <a:defRPr/>
            </a:pPr>
            <a:endParaRPr lang="en-IE" altLang="en-US" sz="2400" b="1" dirty="0"/>
          </a:p>
          <a:p>
            <a:pPr marL="812780" indent="-812780">
              <a:spcBef>
                <a:spcPct val="20000"/>
              </a:spcBef>
              <a:buClr>
                <a:srgbClr val="000514"/>
              </a:buClr>
              <a:buSzPct val="70000"/>
              <a:buFont typeface="Symbol" panose="05050102010706020507" pitchFamily="18" charset="2"/>
              <a:buChar char="Þ"/>
              <a:defRPr/>
            </a:pPr>
            <a:r>
              <a:rPr lang="en-IE" altLang="en-US" sz="2400" b="1" dirty="0"/>
              <a:t>An effective disinfectant</a:t>
            </a:r>
          </a:p>
          <a:p>
            <a:pPr marL="812780" indent="-812780">
              <a:spcBef>
                <a:spcPct val="20000"/>
              </a:spcBef>
              <a:buClr>
                <a:srgbClr val="000514"/>
              </a:buClr>
              <a:buSzPct val="70000"/>
              <a:buFont typeface="Symbol" panose="05050102010706020507" pitchFamily="18" charset="2"/>
              <a:buChar char="Þ"/>
              <a:defRPr/>
            </a:pPr>
            <a:endParaRPr lang="en-IE" altLang="en-US" sz="2400" b="1" dirty="0"/>
          </a:p>
          <a:p>
            <a:pPr marL="812780" indent="-812780">
              <a:spcBef>
                <a:spcPct val="20000"/>
              </a:spcBef>
              <a:buClr>
                <a:srgbClr val="000514"/>
              </a:buClr>
              <a:buSzPct val="70000"/>
              <a:buFont typeface="Symbol" panose="05050102010706020507" pitchFamily="18" charset="2"/>
              <a:buChar char="Þ"/>
              <a:defRPr/>
            </a:pPr>
            <a:r>
              <a:rPr lang="en-IE" altLang="en-US" sz="2400" b="1" dirty="0"/>
              <a:t>Presence of residual chlorine indicates that:</a:t>
            </a:r>
          </a:p>
          <a:p>
            <a:pPr marL="1371600" lvl="2" indent="-457200">
              <a:spcBef>
                <a:spcPct val="20000"/>
              </a:spcBef>
              <a:buClr>
                <a:srgbClr val="000514"/>
              </a:buClr>
              <a:buSzPct val="70000"/>
              <a:buAutoNum type="arabicPeriod"/>
              <a:defRPr/>
            </a:pPr>
            <a:r>
              <a:rPr lang="en-IE" altLang="en-US" sz="2000" b="1" dirty="0"/>
              <a:t>disinfection has occurred</a:t>
            </a:r>
          </a:p>
          <a:p>
            <a:pPr marL="1371600" lvl="2" indent="-457200">
              <a:spcBef>
                <a:spcPct val="20000"/>
              </a:spcBef>
              <a:buClr>
                <a:srgbClr val="000514"/>
              </a:buClr>
              <a:buSzPct val="70000"/>
              <a:buAutoNum type="arabicPeriod"/>
              <a:defRPr/>
            </a:pPr>
            <a:r>
              <a:rPr lang="en-IE" altLang="en-US" sz="2000" b="1" dirty="0"/>
              <a:t>the disinfected water has a degree of residual protection from microbial recontamination (e.g., during storage and distribution)</a:t>
            </a:r>
            <a:endParaRPr lang="en-AU" altLang="en-US" sz="2000" b="1" dirty="0"/>
          </a:p>
          <a:p>
            <a:pPr marL="812780" indent="-812780">
              <a:spcBef>
                <a:spcPct val="20000"/>
              </a:spcBef>
              <a:buClr>
                <a:srgbClr val="000514"/>
              </a:buClr>
              <a:buSzPct val="70000"/>
              <a:defRPr/>
            </a:pPr>
            <a:endParaRPr lang="en-AU" altLang="en-US" sz="2400" b="1" dirty="0"/>
          </a:p>
          <a:p>
            <a:pPr>
              <a:spcBef>
                <a:spcPct val="20000"/>
              </a:spcBef>
              <a:buClr>
                <a:srgbClr val="000514"/>
              </a:buClr>
              <a:buSzPct val="70000"/>
              <a:defRPr/>
            </a:pPr>
            <a:endParaRPr lang="en-IE" altLang="en-US" sz="2000" b="1" i="1" dirty="0"/>
          </a:p>
          <a:p>
            <a:pPr marL="457189" lvl="1">
              <a:spcBef>
                <a:spcPct val="20000"/>
              </a:spcBef>
              <a:buClr>
                <a:srgbClr val="000514"/>
              </a:buClr>
              <a:buSzPct val="70000"/>
              <a:defRPr/>
            </a:pPr>
            <a:endParaRPr lang="en-IE" altLang="en-US" sz="2000" b="1" i="1" dirty="0"/>
          </a:p>
        </p:txBody>
      </p:sp>
      <p:sp>
        <p:nvSpPr>
          <p:cNvPr id="2" name="TextBox 1"/>
          <p:cNvSpPr txBox="1"/>
          <p:nvPr/>
        </p:nvSpPr>
        <p:spPr>
          <a:xfrm>
            <a:off x="84434" y="4824548"/>
            <a:ext cx="8941046" cy="769441"/>
          </a:xfrm>
          <a:prstGeom prst="rect">
            <a:avLst/>
          </a:prstGeom>
          <a:solidFill>
            <a:schemeClr val="bg1"/>
          </a:solidFill>
          <a:ln w="50800">
            <a:solidFill>
              <a:srgbClr val="FF0000"/>
            </a:solidFill>
          </a:ln>
        </p:spPr>
        <p:txBody>
          <a:bodyPr wrap="square" rtlCol="0">
            <a:spAutoFit/>
          </a:bodyPr>
          <a:lstStyle/>
          <a:p>
            <a:pPr marL="457189" lvl="1">
              <a:spcBef>
                <a:spcPct val="20000"/>
              </a:spcBef>
              <a:buClr>
                <a:srgbClr val="000514"/>
              </a:buClr>
              <a:buSzPct val="70000"/>
              <a:defRPr/>
            </a:pPr>
            <a:r>
              <a:rPr lang="en-IE" sz="2200" b="1" i="1" dirty="0">
                <a:solidFill>
                  <a:srgbClr val="FF0000"/>
                </a:solidFill>
              </a:rPr>
              <a:t>WHO recommends that a minimum residual chlorine concentration of 	</a:t>
            </a:r>
            <a:r>
              <a:rPr lang="en-IE" sz="2200" b="1" u="sng" dirty="0">
                <a:solidFill>
                  <a:srgbClr val="FF0000"/>
                </a:solidFill>
              </a:rPr>
              <a:t>0.2 mg/L</a:t>
            </a:r>
            <a:r>
              <a:rPr lang="en-IE" sz="2200" b="1" i="1" dirty="0">
                <a:solidFill>
                  <a:srgbClr val="FF0000"/>
                </a:solidFill>
              </a:rPr>
              <a:t> is maintained to the point of delivery to the consumer</a:t>
            </a:r>
            <a:r>
              <a:rPr lang="en-IE" sz="2200" b="1" i="1" baseline="30000" dirty="0">
                <a:solidFill>
                  <a:srgbClr val="FF0000"/>
                </a:solidFill>
              </a:rPr>
              <a:t>1</a:t>
            </a:r>
            <a:r>
              <a:rPr lang="en-IE" sz="2200" b="1" i="1" dirty="0">
                <a:solidFill>
                  <a:srgbClr val="FF0000"/>
                </a:solidFill>
              </a:rPr>
              <a:t>.</a:t>
            </a:r>
            <a:r>
              <a:rPr lang="en-IE" sz="2200" dirty="0">
                <a:solidFill>
                  <a:srgbClr val="FF0000"/>
                </a:solidFill>
              </a:rPr>
              <a:t> </a:t>
            </a:r>
          </a:p>
        </p:txBody>
      </p:sp>
      <p:sp>
        <p:nvSpPr>
          <p:cNvPr id="3" name="TextBox 2"/>
          <p:cNvSpPr txBox="1"/>
          <p:nvPr/>
        </p:nvSpPr>
        <p:spPr>
          <a:xfrm>
            <a:off x="148044" y="6508991"/>
            <a:ext cx="9002008" cy="276999"/>
          </a:xfrm>
          <a:prstGeom prst="rect">
            <a:avLst/>
          </a:prstGeom>
          <a:noFill/>
        </p:spPr>
        <p:txBody>
          <a:bodyPr wrap="square" rtlCol="0">
            <a:spAutoFit/>
          </a:bodyPr>
          <a:lstStyle/>
          <a:p>
            <a:pPr algn="r"/>
            <a:r>
              <a:rPr lang="en-IE" sz="1200" baseline="30000" dirty="0"/>
              <a:t>1</a:t>
            </a:r>
            <a:r>
              <a:rPr lang="en-IE" sz="1200" dirty="0"/>
              <a:t> World Health Organization (2011). Guidelines for Drinking-water Quality. 4</a:t>
            </a:r>
            <a:r>
              <a:rPr lang="en-IE" sz="1200" baseline="30000" dirty="0"/>
              <a:t>th</a:t>
            </a:r>
            <a:r>
              <a:rPr lang="en-IE" sz="1200" dirty="0"/>
              <a:t>  Edn. Geneva, Switzerland.</a:t>
            </a:r>
          </a:p>
        </p:txBody>
      </p:sp>
    </p:spTree>
    <p:extLst>
      <p:ext uri="{BB962C8B-B14F-4D97-AF65-F5344CB8AC3E}">
        <p14:creationId xmlns:p14="http://schemas.microsoft.com/office/powerpoint/2010/main" val="42688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240"/>
            <a:ext cx="9144000" cy="6827520"/>
          </a:xfrm>
          <a:prstGeom prst="rect">
            <a:avLst/>
          </a:prstGeom>
        </p:spPr>
      </p:pic>
      <p:sp>
        <p:nvSpPr>
          <p:cNvPr id="13" name="Rectangle 12"/>
          <p:cNvSpPr/>
          <p:nvPr/>
        </p:nvSpPr>
        <p:spPr>
          <a:xfrm>
            <a:off x="-14022" y="-39688"/>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Chlorine demand</a:t>
            </a:r>
          </a:p>
        </p:txBody>
      </p:sp>
      <p:sp>
        <p:nvSpPr>
          <p:cNvPr id="16" name="Rectangle 15"/>
          <p:cNvSpPr>
            <a:spLocks noChangeArrowheads="1"/>
          </p:cNvSpPr>
          <p:nvPr/>
        </p:nvSpPr>
        <p:spPr bwMode="auto">
          <a:xfrm>
            <a:off x="90485" y="1070851"/>
            <a:ext cx="8661630" cy="5470525"/>
          </a:xfrm>
          <a:prstGeom prst="rect">
            <a:avLst/>
          </a:prstGeom>
          <a:noFill/>
          <a:ln w="9525">
            <a:noFill/>
            <a:miter lim="800000"/>
            <a:headEnd/>
            <a:tailEnd/>
          </a:ln>
        </p:spPr>
        <p:txBody>
          <a:bodyPr/>
          <a:lstStyle/>
          <a:p>
            <a:pPr>
              <a:spcBef>
                <a:spcPts val="600"/>
              </a:spcBef>
              <a:spcAft>
                <a:spcPts val="600"/>
              </a:spcAft>
              <a:buClr>
                <a:srgbClr val="000514"/>
              </a:buClr>
              <a:buSzPct val="70000"/>
              <a:defRPr/>
            </a:pPr>
            <a:r>
              <a:rPr lang="en-IE" altLang="en-US" sz="2400" b="1" dirty="0"/>
              <a:t>When chlorine is added to water, it reacts with any organic and inorganic material (</a:t>
            </a:r>
            <a:r>
              <a:rPr lang="en-IE" altLang="en-US" sz="2400" b="1" i="1" dirty="0"/>
              <a:t>chlorine reactive substances</a:t>
            </a:r>
            <a:r>
              <a:rPr lang="en-IE" altLang="en-US" sz="2400" b="1" dirty="0"/>
              <a:t>)</a:t>
            </a:r>
          </a:p>
          <a:p>
            <a:pPr marL="812780" indent="-812780">
              <a:spcBef>
                <a:spcPts val="600"/>
              </a:spcBef>
              <a:spcAft>
                <a:spcPts val="600"/>
              </a:spcAft>
              <a:buClr>
                <a:srgbClr val="000514"/>
              </a:buClr>
              <a:buSzPct val="70000"/>
              <a:buFont typeface="Symbol" panose="05050102010706020507" pitchFamily="18" charset="2"/>
              <a:buChar char="Þ"/>
              <a:defRPr/>
            </a:pPr>
            <a:endParaRPr lang="en-IE" altLang="en-US" sz="2400" b="1" dirty="0"/>
          </a:p>
          <a:p>
            <a:pPr marL="1269980" lvl="1" indent="-812780">
              <a:spcBef>
                <a:spcPts val="600"/>
              </a:spcBef>
              <a:spcAft>
                <a:spcPts val="600"/>
              </a:spcAft>
              <a:buClr>
                <a:srgbClr val="000514"/>
              </a:buClr>
              <a:buSzPct val="70000"/>
              <a:buFont typeface="Symbol" panose="05050102010706020507" pitchFamily="18" charset="2"/>
              <a:buChar char="Þ"/>
              <a:defRPr/>
            </a:pPr>
            <a:r>
              <a:rPr lang="en-IE" altLang="en-US" sz="2400" b="1" dirty="0"/>
              <a:t>during these reactions, chlorine is consumed</a:t>
            </a:r>
          </a:p>
          <a:p>
            <a:pPr lvl="2">
              <a:spcBef>
                <a:spcPts val="600"/>
              </a:spcBef>
              <a:spcAft>
                <a:spcPts val="600"/>
              </a:spcAft>
              <a:buClr>
                <a:srgbClr val="000514"/>
              </a:buClr>
              <a:buSzPct val="70000"/>
              <a:defRPr/>
            </a:pPr>
            <a:r>
              <a:rPr lang="en-IE" altLang="en-US" sz="2400" b="1" i="1" dirty="0">
                <a:solidFill>
                  <a:srgbClr val="FF0000"/>
                </a:solidFill>
              </a:rPr>
              <a:t>	referred to as the ‘chlorine demand’</a:t>
            </a:r>
            <a:endParaRPr lang="en-IE" altLang="en-US" sz="2400" b="1" dirty="0"/>
          </a:p>
          <a:p>
            <a:pPr marL="812780" indent="-812780">
              <a:spcBef>
                <a:spcPts val="600"/>
              </a:spcBef>
              <a:spcAft>
                <a:spcPts val="600"/>
              </a:spcAft>
              <a:buClr>
                <a:srgbClr val="000514"/>
              </a:buClr>
              <a:buSzPct val="70000"/>
              <a:buFont typeface="Symbol" panose="05050102010706020507" pitchFamily="18" charset="2"/>
              <a:buChar char="Þ"/>
              <a:defRPr/>
            </a:pPr>
            <a:endParaRPr lang="en-IE" altLang="en-US" sz="2400" b="1" dirty="0"/>
          </a:p>
          <a:p>
            <a:pPr marL="1269980" lvl="1" indent="-812780">
              <a:spcBef>
                <a:spcPts val="600"/>
              </a:spcBef>
              <a:spcAft>
                <a:spcPts val="600"/>
              </a:spcAft>
              <a:buClr>
                <a:srgbClr val="000514"/>
              </a:buClr>
              <a:buSzPct val="70000"/>
              <a:buFont typeface="Symbol" panose="05050102010706020507" pitchFamily="18" charset="2"/>
              <a:buChar char="Þ"/>
              <a:defRPr/>
            </a:pPr>
            <a:r>
              <a:rPr lang="en-IE" altLang="en-US" sz="2400" b="1" dirty="0"/>
              <a:t>as chorine is consumed during these reactions, the concentration of chlorine decreases</a:t>
            </a:r>
          </a:p>
          <a:p>
            <a:pPr marL="812780" indent="-812780">
              <a:spcBef>
                <a:spcPts val="600"/>
              </a:spcBef>
              <a:spcAft>
                <a:spcPts val="600"/>
              </a:spcAft>
              <a:buClr>
                <a:srgbClr val="000514"/>
              </a:buClr>
              <a:buSzPct val="70000"/>
              <a:buFont typeface="Symbol" panose="05050102010706020507" pitchFamily="18" charset="2"/>
              <a:buChar char="Þ"/>
              <a:defRPr/>
            </a:pPr>
            <a:endParaRPr lang="en-IE" altLang="en-US" sz="2400" b="1" i="1" dirty="0">
              <a:solidFill>
                <a:srgbClr val="FF0000"/>
              </a:solidFill>
            </a:endParaRPr>
          </a:p>
        </p:txBody>
      </p:sp>
    </p:spTree>
    <p:extLst>
      <p:ext uri="{BB962C8B-B14F-4D97-AF65-F5344CB8AC3E}">
        <p14:creationId xmlns:p14="http://schemas.microsoft.com/office/powerpoint/2010/main" val="2216742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240"/>
            <a:ext cx="9144000" cy="6827520"/>
          </a:xfrm>
          <a:prstGeom prst="rect">
            <a:avLst/>
          </a:prstGeom>
        </p:spPr>
      </p:pic>
      <p:sp>
        <p:nvSpPr>
          <p:cNvPr id="13" name="Rectangle 12"/>
          <p:cNvSpPr/>
          <p:nvPr/>
        </p:nvSpPr>
        <p:spPr>
          <a:xfrm>
            <a:off x="-14022" y="-39688"/>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Chlorine demand</a:t>
            </a:r>
          </a:p>
        </p:txBody>
      </p:sp>
      <p:sp>
        <p:nvSpPr>
          <p:cNvPr id="16" name="Rectangle 15"/>
          <p:cNvSpPr>
            <a:spLocks noChangeArrowheads="1"/>
          </p:cNvSpPr>
          <p:nvPr/>
        </p:nvSpPr>
        <p:spPr bwMode="auto">
          <a:xfrm>
            <a:off x="203698" y="1070851"/>
            <a:ext cx="8661630" cy="5470525"/>
          </a:xfrm>
          <a:prstGeom prst="rect">
            <a:avLst/>
          </a:prstGeom>
          <a:noFill/>
          <a:ln w="9525">
            <a:noFill/>
            <a:miter lim="800000"/>
            <a:headEnd/>
            <a:tailEnd/>
          </a:ln>
        </p:spPr>
        <p:txBody>
          <a:bodyPr/>
          <a:lstStyle/>
          <a:p>
            <a:pPr>
              <a:spcBef>
                <a:spcPts val="600"/>
              </a:spcBef>
              <a:spcAft>
                <a:spcPts val="600"/>
              </a:spcAft>
              <a:buClr>
                <a:srgbClr val="000514"/>
              </a:buClr>
              <a:buSzPct val="70000"/>
              <a:defRPr/>
            </a:pPr>
            <a:r>
              <a:rPr lang="en-IE" altLang="en-US" sz="2400" b="1" dirty="0"/>
              <a:t>It is important to understand how much chlorine will be consumed during the disinfection process:</a:t>
            </a:r>
          </a:p>
          <a:p>
            <a:pPr marL="800100" lvl="1" indent="-342900">
              <a:spcBef>
                <a:spcPts val="600"/>
              </a:spcBef>
              <a:spcAft>
                <a:spcPts val="600"/>
              </a:spcAft>
              <a:buClr>
                <a:srgbClr val="000514"/>
              </a:buClr>
              <a:buSzPct val="70000"/>
              <a:buFont typeface="Symbol" panose="05050102010706020507" pitchFamily="18" charset="2"/>
              <a:buChar char="Þ"/>
              <a:defRPr/>
            </a:pPr>
            <a:endParaRPr lang="en-IE" altLang="en-US" sz="2000" b="1" dirty="0"/>
          </a:p>
          <a:p>
            <a:pPr marL="800100" lvl="1" indent="-342900">
              <a:spcBef>
                <a:spcPts val="600"/>
              </a:spcBef>
              <a:spcAft>
                <a:spcPts val="600"/>
              </a:spcAft>
              <a:buClr>
                <a:srgbClr val="000514"/>
              </a:buClr>
              <a:buSzPct val="70000"/>
              <a:buFont typeface="Symbol" panose="05050102010706020507" pitchFamily="18" charset="2"/>
              <a:buChar char="Þ"/>
              <a:defRPr/>
            </a:pPr>
            <a:r>
              <a:rPr lang="en-IE" altLang="en-US" sz="2000" b="1" dirty="0"/>
              <a:t>This allows you to estimate how much chlorine you need to add to the drinking-water at the water treatment plant to ensure there will be sufficient residual chlorine present in the water to protect the water during storage and distribution</a:t>
            </a:r>
          </a:p>
          <a:p>
            <a:pPr>
              <a:spcBef>
                <a:spcPts val="600"/>
              </a:spcBef>
              <a:spcAft>
                <a:spcPts val="600"/>
              </a:spcAft>
              <a:buClr>
                <a:srgbClr val="000514"/>
              </a:buClr>
              <a:buSzPct val="70000"/>
              <a:defRPr/>
            </a:pPr>
            <a:endParaRPr lang="en-IE" altLang="en-US" sz="2400" b="1" dirty="0"/>
          </a:p>
          <a:p>
            <a:pPr>
              <a:spcBef>
                <a:spcPts val="600"/>
              </a:spcBef>
              <a:spcAft>
                <a:spcPts val="600"/>
              </a:spcAft>
              <a:buClr>
                <a:srgbClr val="000514"/>
              </a:buClr>
              <a:buSzPct val="70000"/>
              <a:defRPr/>
            </a:pPr>
            <a:endParaRPr lang="en-IE" altLang="en-US" sz="2400" b="1" dirty="0"/>
          </a:p>
        </p:txBody>
      </p:sp>
    </p:spTree>
    <p:extLst>
      <p:ext uri="{BB962C8B-B14F-4D97-AF65-F5344CB8AC3E}">
        <p14:creationId xmlns:p14="http://schemas.microsoft.com/office/powerpoint/2010/main" val="282861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240"/>
            <a:ext cx="9144000" cy="6827520"/>
          </a:xfrm>
          <a:prstGeom prst="rect">
            <a:avLst/>
          </a:prstGeom>
        </p:spPr>
      </p:pic>
      <p:sp>
        <p:nvSpPr>
          <p:cNvPr id="13" name="Rectangle 12"/>
          <p:cNvSpPr/>
          <p:nvPr/>
        </p:nvSpPr>
        <p:spPr>
          <a:xfrm>
            <a:off x="-14022" y="-39688"/>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Chlorine demand</a:t>
            </a:r>
          </a:p>
        </p:txBody>
      </p:sp>
      <p:sp>
        <p:nvSpPr>
          <p:cNvPr id="16" name="Rectangle 15"/>
          <p:cNvSpPr>
            <a:spLocks noChangeArrowheads="1"/>
          </p:cNvSpPr>
          <p:nvPr/>
        </p:nvSpPr>
        <p:spPr bwMode="auto">
          <a:xfrm>
            <a:off x="203698" y="1070851"/>
            <a:ext cx="8661630" cy="5470525"/>
          </a:xfrm>
          <a:prstGeom prst="rect">
            <a:avLst/>
          </a:prstGeom>
          <a:noFill/>
          <a:ln w="9525">
            <a:noFill/>
            <a:miter lim="800000"/>
            <a:headEnd/>
            <a:tailEnd/>
          </a:ln>
        </p:spPr>
        <p:txBody>
          <a:bodyPr/>
          <a:lstStyle/>
          <a:p>
            <a:pPr>
              <a:spcBef>
                <a:spcPts val="600"/>
              </a:spcBef>
              <a:spcAft>
                <a:spcPts val="600"/>
              </a:spcAft>
              <a:buClr>
                <a:srgbClr val="000514"/>
              </a:buClr>
              <a:buSzPct val="70000"/>
              <a:defRPr/>
            </a:pPr>
            <a:r>
              <a:rPr lang="en-IE" altLang="en-US" sz="2400" b="1" dirty="0"/>
              <a:t>Understanding the chlorine demand of the raw water is important for effective disinfection</a:t>
            </a:r>
          </a:p>
          <a:p>
            <a:pPr marL="800100" lvl="1" indent="-342900">
              <a:spcBef>
                <a:spcPts val="600"/>
              </a:spcBef>
              <a:spcAft>
                <a:spcPts val="600"/>
              </a:spcAft>
              <a:buClr>
                <a:srgbClr val="000514"/>
              </a:buClr>
              <a:buSzPct val="70000"/>
              <a:buFont typeface="Symbol" panose="05050102010706020507" pitchFamily="18" charset="2"/>
              <a:buChar char="Þ"/>
              <a:defRPr/>
            </a:pPr>
            <a:endParaRPr lang="en-IE" altLang="en-US" sz="2000" b="1" dirty="0"/>
          </a:p>
          <a:p>
            <a:pPr marL="800100" lvl="1" indent="-342900">
              <a:spcBef>
                <a:spcPts val="600"/>
              </a:spcBef>
              <a:spcAft>
                <a:spcPts val="600"/>
              </a:spcAft>
              <a:buClr>
                <a:srgbClr val="000514"/>
              </a:buClr>
              <a:buSzPct val="70000"/>
              <a:buFont typeface="Symbol" panose="05050102010706020507" pitchFamily="18" charset="2"/>
              <a:buChar char="Þ"/>
              <a:defRPr/>
            </a:pPr>
            <a:r>
              <a:rPr lang="en-IE" altLang="en-US" sz="2000" b="1" dirty="0"/>
              <a:t>if the water has a </a:t>
            </a:r>
            <a:r>
              <a:rPr lang="en-IE" altLang="en-US" sz="2000" b="1" i="1" u="sng" dirty="0"/>
              <a:t>higher concentration </a:t>
            </a:r>
            <a:r>
              <a:rPr lang="en-IE" altLang="en-US" sz="2000" b="1" dirty="0"/>
              <a:t>of chlorine reactive substances, the chlorine demand will be </a:t>
            </a:r>
            <a:r>
              <a:rPr lang="en-IE" altLang="en-US" sz="2000" b="1" i="1" u="sng" dirty="0"/>
              <a:t>higher</a:t>
            </a:r>
          </a:p>
          <a:p>
            <a:pPr marL="800100" lvl="1" indent="-342900">
              <a:spcBef>
                <a:spcPts val="600"/>
              </a:spcBef>
              <a:spcAft>
                <a:spcPts val="600"/>
              </a:spcAft>
              <a:buClr>
                <a:srgbClr val="000514"/>
              </a:buClr>
              <a:buSzPct val="70000"/>
              <a:buFont typeface="Symbol" panose="05050102010706020507" pitchFamily="18" charset="2"/>
              <a:buChar char="Þ"/>
              <a:defRPr/>
            </a:pPr>
            <a:endParaRPr lang="en-IE" altLang="en-US" sz="2000" b="1" dirty="0"/>
          </a:p>
          <a:p>
            <a:pPr marL="800100" lvl="1" indent="-342900">
              <a:spcBef>
                <a:spcPts val="600"/>
              </a:spcBef>
              <a:spcAft>
                <a:spcPts val="600"/>
              </a:spcAft>
              <a:buClr>
                <a:srgbClr val="000514"/>
              </a:buClr>
              <a:buSzPct val="70000"/>
              <a:buFont typeface="Symbol" panose="05050102010706020507" pitchFamily="18" charset="2"/>
              <a:buChar char="Þ"/>
              <a:defRPr/>
            </a:pPr>
            <a:r>
              <a:rPr lang="en-IE" altLang="en-US" sz="2000" b="1" dirty="0"/>
              <a:t>if the water has a </a:t>
            </a:r>
            <a:r>
              <a:rPr lang="en-IE" altLang="en-US" sz="2000" b="1" i="1" u="sng" dirty="0"/>
              <a:t>lower concertation</a:t>
            </a:r>
            <a:r>
              <a:rPr lang="en-IE" altLang="en-US" sz="2000" b="1" dirty="0"/>
              <a:t> of chlorine reactive substances, the chlorine demand will be </a:t>
            </a:r>
            <a:r>
              <a:rPr lang="en-IE" altLang="en-US" sz="2000" b="1" i="1" u="sng" dirty="0"/>
              <a:t>lower</a:t>
            </a:r>
            <a:endParaRPr lang="en-IE" altLang="en-US" sz="2000" b="1" dirty="0"/>
          </a:p>
          <a:p>
            <a:pPr>
              <a:spcBef>
                <a:spcPts val="600"/>
              </a:spcBef>
              <a:spcAft>
                <a:spcPts val="600"/>
              </a:spcAft>
              <a:buClr>
                <a:srgbClr val="000514"/>
              </a:buClr>
              <a:buSzPct val="70000"/>
              <a:defRPr/>
            </a:pPr>
            <a:endParaRPr lang="en-IE" altLang="en-US" sz="2400" b="1" dirty="0"/>
          </a:p>
        </p:txBody>
      </p:sp>
    </p:spTree>
    <p:extLst>
      <p:ext uri="{BB962C8B-B14F-4D97-AF65-F5344CB8AC3E}">
        <p14:creationId xmlns:p14="http://schemas.microsoft.com/office/powerpoint/2010/main" val="3590076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2169423" y="1358308"/>
            <a:ext cx="4637941" cy="4584647"/>
          </a:xfrm>
          <a:prstGeom prst="rect">
            <a:avLst/>
          </a:prstGeom>
        </p:spPr>
      </p:pic>
      <p:sp>
        <p:nvSpPr>
          <p:cNvPr id="31747" name="Rectangle 25"/>
          <p:cNvSpPr>
            <a:spLocks noChangeArrowheads="1"/>
          </p:cNvSpPr>
          <p:nvPr/>
        </p:nvSpPr>
        <p:spPr bwMode="auto">
          <a:xfrm>
            <a:off x="113305" y="143066"/>
            <a:ext cx="9109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chemeClr val="accent1">
                    <a:lumMod val="75000"/>
                  </a:schemeClr>
                </a:solidFill>
                <a:latin typeface="+mn-lt"/>
              </a:rPr>
              <a:t>Relationship between chlorine demand &amp; chlorine dose</a:t>
            </a:r>
          </a:p>
        </p:txBody>
      </p:sp>
      <p:sp>
        <p:nvSpPr>
          <p:cNvPr id="25" name="Line 8"/>
          <p:cNvSpPr>
            <a:spLocks noChangeShapeType="1"/>
          </p:cNvSpPr>
          <p:nvPr/>
        </p:nvSpPr>
        <p:spPr bwMode="auto">
          <a:xfrm>
            <a:off x="228601" y="692151"/>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30" name="TextBox 29"/>
          <p:cNvSpPr txBox="1"/>
          <p:nvPr/>
        </p:nvSpPr>
        <p:spPr>
          <a:xfrm>
            <a:off x="759665" y="6354723"/>
            <a:ext cx="1525905" cy="307777"/>
          </a:xfrm>
          <a:prstGeom prst="rect">
            <a:avLst/>
          </a:prstGeom>
          <a:noFill/>
        </p:spPr>
        <p:txBody>
          <a:bodyPr wrap="square" rtlCol="0">
            <a:spAutoFit/>
          </a:bodyPr>
          <a:lstStyle/>
          <a:p>
            <a:pPr algn="ctr"/>
            <a:r>
              <a:rPr lang="en-IE" sz="1400" b="1" dirty="0">
                <a:solidFill>
                  <a:schemeClr val="bg1"/>
                </a:solidFill>
              </a:rPr>
              <a:t>WATERWAYS</a:t>
            </a:r>
          </a:p>
        </p:txBody>
      </p:sp>
      <p:sp>
        <p:nvSpPr>
          <p:cNvPr id="45" name="TextBox 44"/>
          <p:cNvSpPr txBox="1">
            <a:spLocks noChangeArrowheads="1"/>
          </p:cNvSpPr>
          <p:nvPr/>
        </p:nvSpPr>
        <p:spPr bwMode="auto">
          <a:xfrm>
            <a:off x="1623998" y="850621"/>
            <a:ext cx="2735262" cy="430887"/>
          </a:xfrm>
          <a:prstGeom prst="rect">
            <a:avLst/>
          </a:prstGeom>
          <a:solidFill>
            <a:schemeClr val="bg1"/>
          </a:solidFill>
          <a:ln w="38100">
            <a:solidFill>
              <a:srgbClr val="C0000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2200" b="1" i="1" dirty="0">
                <a:solidFill>
                  <a:srgbClr val="C00000"/>
                </a:solidFill>
              </a:rPr>
              <a:t>DIRTY WATER</a:t>
            </a:r>
          </a:p>
        </p:txBody>
      </p:sp>
      <p:sp>
        <p:nvSpPr>
          <p:cNvPr id="46" name="Down Arrow 45"/>
          <p:cNvSpPr/>
          <p:nvPr/>
        </p:nvSpPr>
        <p:spPr>
          <a:xfrm>
            <a:off x="3251464" y="5342717"/>
            <a:ext cx="287338" cy="360362"/>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dirty="0"/>
          </a:p>
        </p:txBody>
      </p:sp>
      <p:sp>
        <p:nvSpPr>
          <p:cNvPr id="47" name="TextBox 46"/>
          <p:cNvSpPr txBox="1">
            <a:spLocks noChangeArrowheads="1"/>
          </p:cNvSpPr>
          <p:nvPr/>
        </p:nvSpPr>
        <p:spPr bwMode="auto">
          <a:xfrm>
            <a:off x="617630" y="1444068"/>
            <a:ext cx="3741630" cy="584775"/>
          </a:xfrm>
          <a:prstGeom prst="rect">
            <a:avLst/>
          </a:prstGeom>
          <a:solidFill>
            <a:schemeClr val="bg1"/>
          </a:solidFill>
          <a:ln w="38100">
            <a:solidFill>
              <a:srgbClr val="C00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600" b="1" i="1" u="sng" dirty="0">
                <a:solidFill>
                  <a:srgbClr val="C00000"/>
                </a:solidFill>
              </a:rPr>
              <a:t>High</a:t>
            </a:r>
            <a:r>
              <a:rPr lang="en-AU" altLang="en-US" sz="1600" b="1" i="1" dirty="0">
                <a:solidFill>
                  <a:srgbClr val="C00000"/>
                </a:solidFill>
              </a:rPr>
              <a:t> concentration of organic &amp; inorganic material</a:t>
            </a:r>
          </a:p>
        </p:txBody>
      </p:sp>
      <p:sp>
        <p:nvSpPr>
          <p:cNvPr id="48" name="TextBox 47"/>
          <p:cNvSpPr txBox="1">
            <a:spLocks noChangeArrowheads="1"/>
          </p:cNvSpPr>
          <p:nvPr/>
        </p:nvSpPr>
        <p:spPr bwMode="auto">
          <a:xfrm>
            <a:off x="427646" y="5772287"/>
            <a:ext cx="4002955" cy="692497"/>
          </a:xfrm>
          <a:prstGeom prst="rect">
            <a:avLst/>
          </a:prstGeom>
          <a:solidFill>
            <a:schemeClr val="bg1"/>
          </a:solidFill>
          <a:ln w="38100">
            <a:solidFill>
              <a:srgbClr val="C00000"/>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600" b="1" i="1" u="sng" dirty="0">
                <a:solidFill>
                  <a:srgbClr val="C00000"/>
                </a:solidFill>
              </a:rPr>
              <a:t>High</a:t>
            </a:r>
            <a:r>
              <a:rPr lang="en-AU" altLang="en-US" sz="1600" b="1" i="1" dirty="0">
                <a:solidFill>
                  <a:srgbClr val="C00000"/>
                </a:solidFill>
              </a:rPr>
              <a:t> chlorine demand </a:t>
            </a:r>
          </a:p>
          <a:p>
            <a:pPr algn="ctr"/>
            <a:r>
              <a:rPr lang="en-AU" altLang="en-US" sz="1600" b="1" i="1" dirty="0">
                <a:solidFill>
                  <a:srgbClr val="C00000"/>
                </a:solidFill>
              </a:rPr>
              <a:t>(i.e. high chlorine consumption)</a:t>
            </a:r>
          </a:p>
          <a:p>
            <a:pPr algn="ctr"/>
            <a:endParaRPr lang="en-AU" altLang="en-US" sz="100" b="1" i="1" dirty="0">
              <a:solidFill>
                <a:srgbClr val="C00000"/>
              </a:solidFill>
            </a:endParaRPr>
          </a:p>
          <a:p>
            <a:pPr algn="ctr"/>
            <a:endParaRPr lang="en-AU" altLang="en-US" sz="100" b="1" i="1" dirty="0">
              <a:solidFill>
                <a:srgbClr val="C00000"/>
              </a:solidFill>
            </a:endParaRPr>
          </a:p>
          <a:p>
            <a:pPr algn="ctr"/>
            <a:endParaRPr lang="en-AU" altLang="en-US" sz="100" b="1" i="1" dirty="0">
              <a:solidFill>
                <a:srgbClr val="C00000"/>
              </a:solidFill>
            </a:endParaRPr>
          </a:p>
          <a:p>
            <a:pPr algn="ctr"/>
            <a:endParaRPr lang="en-AU" altLang="en-US" sz="100" b="1" i="1" dirty="0">
              <a:solidFill>
                <a:srgbClr val="C00000"/>
              </a:solidFill>
            </a:endParaRPr>
          </a:p>
          <a:p>
            <a:pPr algn="ctr"/>
            <a:endParaRPr lang="en-AU" altLang="en-US" sz="100" b="1" i="1" dirty="0">
              <a:solidFill>
                <a:srgbClr val="C00000"/>
              </a:solidFill>
            </a:endParaRPr>
          </a:p>
          <a:p>
            <a:pPr algn="ctr"/>
            <a:endParaRPr lang="en-AU" altLang="en-US" sz="100" b="1" i="1" dirty="0">
              <a:solidFill>
                <a:srgbClr val="C00000"/>
              </a:solidFill>
            </a:endParaRPr>
          </a:p>
          <a:p>
            <a:pPr algn="ctr"/>
            <a:endParaRPr lang="en-AU" altLang="en-US" sz="100" b="1" i="1" dirty="0">
              <a:solidFill>
                <a:srgbClr val="C00000"/>
              </a:solidFill>
            </a:endParaRPr>
          </a:p>
        </p:txBody>
      </p:sp>
      <p:sp>
        <p:nvSpPr>
          <p:cNvPr id="49" name="Down Arrow 48"/>
          <p:cNvSpPr/>
          <p:nvPr/>
        </p:nvSpPr>
        <p:spPr>
          <a:xfrm>
            <a:off x="5438454" y="2111422"/>
            <a:ext cx="287338" cy="360362"/>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dirty="0"/>
          </a:p>
        </p:txBody>
      </p:sp>
      <p:sp>
        <p:nvSpPr>
          <p:cNvPr id="50" name="TextBox 49"/>
          <p:cNvSpPr txBox="1">
            <a:spLocks noChangeArrowheads="1"/>
          </p:cNvSpPr>
          <p:nvPr/>
        </p:nvSpPr>
        <p:spPr bwMode="auto">
          <a:xfrm>
            <a:off x="4718878" y="850621"/>
            <a:ext cx="2952204" cy="430887"/>
          </a:xfrm>
          <a:prstGeom prst="rect">
            <a:avLst/>
          </a:prstGeom>
          <a:solidFill>
            <a:schemeClr val="bg1"/>
          </a:solidFill>
          <a:ln w="38100">
            <a:solidFill>
              <a:schemeClr val="accent5">
                <a:lumMod val="75000"/>
              </a:schemeClr>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2200" b="1" i="1" dirty="0">
                <a:solidFill>
                  <a:schemeClr val="accent5">
                    <a:lumMod val="75000"/>
                  </a:schemeClr>
                </a:solidFill>
              </a:rPr>
              <a:t>CLEAN WATER</a:t>
            </a:r>
          </a:p>
        </p:txBody>
      </p:sp>
      <p:sp>
        <p:nvSpPr>
          <p:cNvPr id="51" name="Down Arrow 50"/>
          <p:cNvSpPr/>
          <p:nvPr/>
        </p:nvSpPr>
        <p:spPr>
          <a:xfrm>
            <a:off x="5436867" y="5331334"/>
            <a:ext cx="288925" cy="360363"/>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dirty="0"/>
          </a:p>
        </p:txBody>
      </p:sp>
      <p:sp>
        <p:nvSpPr>
          <p:cNvPr id="52" name="TextBox 51"/>
          <p:cNvSpPr txBox="1">
            <a:spLocks noChangeArrowheads="1"/>
          </p:cNvSpPr>
          <p:nvPr/>
        </p:nvSpPr>
        <p:spPr bwMode="auto">
          <a:xfrm>
            <a:off x="4718877" y="1444068"/>
            <a:ext cx="3996379" cy="584775"/>
          </a:xfrm>
          <a:prstGeom prst="rect">
            <a:avLst/>
          </a:prstGeom>
          <a:solidFill>
            <a:schemeClr val="bg1"/>
          </a:solidFill>
          <a:ln w="38100">
            <a:solidFill>
              <a:schemeClr val="accent5">
                <a:lumMod val="75000"/>
              </a:schemeClr>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600" b="1" i="1" u="sng" dirty="0">
                <a:solidFill>
                  <a:schemeClr val="accent5">
                    <a:lumMod val="75000"/>
                  </a:schemeClr>
                </a:solidFill>
              </a:rPr>
              <a:t>Low</a:t>
            </a:r>
            <a:r>
              <a:rPr lang="en-AU" altLang="en-US" sz="1600" b="1" i="1" dirty="0">
                <a:solidFill>
                  <a:schemeClr val="accent5">
                    <a:lumMod val="75000"/>
                  </a:schemeClr>
                </a:solidFill>
              </a:rPr>
              <a:t> concentration of organic &amp; inorganic material</a:t>
            </a:r>
          </a:p>
        </p:txBody>
      </p:sp>
      <p:sp>
        <p:nvSpPr>
          <p:cNvPr id="53" name="TextBox 52"/>
          <p:cNvSpPr txBox="1">
            <a:spLocks noChangeArrowheads="1"/>
          </p:cNvSpPr>
          <p:nvPr/>
        </p:nvSpPr>
        <p:spPr bwMode="auto">
          <a:xfrm>
            <a:off x="4718878" y="5768497"/>
            <a:ext cx="3892462" cy="692497"/>
          </a:xfrm>
          <a:prstGeom prst="rect">
            <a:avLst/>
          </a:prstGeom>
          <a:solidFill>
            <a:schemeClr val="bg1"/>
          </a:solidFill>
          <a:ln w="38100">
            <a:solidFill>
              <a:schemeClr val="accent5">
                <a:lumMod val="75000"/>
              </a:schemeClr>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600" b="1" i="1" u="sng" dirty="0">
                <a:solidFill>
                  <a:schemeClr val="accent5">
                    <a:lumMod val="75000"/>
                  </a:schemeClr>
                </a:solidFill>
              </a:rPr>
              <a:t>Low</a:t>
            </a:r>
            <a:r>
              <a:rPr lang="en-AU" altLang="en-US" sz="1600" b="1" i="1" dirty="0">
                <a:solidFill>
                  <a:schemeClr val="accent5">
                    <a:lumMod val="75000"/>
                  </a:schemeClr>
                </a:solidFill>
              </a:rPr>
              <a:t> chlorine demand </a:t>
            </a:r>
          </a:p>
          <a:p>
            <a:pPr algn="ctr"/>
            <a:r>
              <a:rPr lang="en-AU" altLang="en-US" sz="1600" b="1" i="1" dirty="0">
                <a:solidFill>
                  <a:schemeClr val="accent5">
                    <a:lumMod val="75000"/>
                  </a:schemeClr>
                </a:solidFill>
              </a:rPr>
              <a:t>(i.e. low chlorine consumption)</a:t>
            </a:r>
          </a:p>
          <a:p>
            <a:pPr algn="ctr"/>
            <a:endParaRPr lang="en-AU" altLang="en-US" sz="100" b="1" i="1" dirty="0">
              <a:solidFill>
                <a:schemeClr val="accent5">
                  <a:lumMod val="75000"/>
                </a:schemeClr>
              </a:solidFill>
            </a:endParaRPr>
          </a:p>
          <a:p>
            <a:pPr algn="ctr"/>
            <a:endParaRPr lang="en-AU" altLang="en-US" sz="100" b="1" i="1" dirty="0">
              <a:solidFill>
                <a:schemeClr val="accent5">
                  <a:lumMod val="75000"/>
                </a:schemeClr>
              </a:solidFill>
            </a:endParaRPr>
          </a:p>
          <a:p>
            <a:pPr algn="ctr"/>
            <a:endParaRPr lang="en-AU" altLang="en-US" sz="100" b="1" i="1" dirty="0">
              <a:solidFill>
                <a:schemeClr val="accent5">
                  <a:lumMod val="75000"/>
                </a:schemeClr>
              </a:solidFill>
            </a:endParaRPr>
          </a:p>
          <a:p>
            <a:pPr algn="ctr"/>
            <a:endParaRPr lang="en-AU" altLang="en-US" sz="100" b="1" i="1" dirty="0">
              <a:solidFill>
                <a:schemeClr val="accent5">
                  <a:lumMod val="75000"/>
                </a:schemeClr>
              </a:solidFill>
            </a:endParaRPr>
          </a:p>
          <a:p>
            <a:pPr algn="ctr"/>
            <a:endParaRPr lang="en-AU" altLang="en-US" sz="100" b="1" i="1" dirty="0">
              <a:solidFill>
                <a:schemeClr val="accent5">
                  <a:lumMod val="75000"/>
                </a:schemeClr>
              </a:solidFill>
            </a:endParaRPr>
          </a:p>
          <a:p>
            <a:pPr algn="ctr"/>
            <a:endParaRPr lang="en-AU" altLang="en-US" sz="100" b="1" i="1" dirty="0">
              <a:solidFill>
                <a:schemeClr val="accent5">
                  <a:lumMod val="75000"/>
                </a:schemeClr>
              </a:solidFill>
            </a:endParaRPr>
          </a:p>
          <a:p>
            <a:pPr algn="ctr"/>
            <a:endParaRPr lang="en-AU" altLang="en-US" sz="100" b="1" i="1" dirty="0">
              <a:solidFill>
                <a:schemeClr val="accent5">
                  <a:lumMod val="75000"/>
                </a:schemeClr>
              </a:solidFill>
            </a:endParaRPr>
          </a:p>
        </p:txBody>
      </p:sp>
      <p:cxnSp>
        <p:nvCxnSpPr>
          <p:cNvPr id="54" name="Straight Connector 53"/>
          <p:cNvCxnSpPr/>
          <p:nvPr/>
        </p:nvCxnSpPr>
        <p:spPr>
          <a:xfrm>
            <a:off x="4546186" y="850621"/>
            <a:ext cx="24887" cy="5957646"/>
          </a:xfrm>
          <a:prstGeom prst="line">
            <a:avLst/>
          </a:prstGeom>
          <a:ln w="8255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55" name="Down Arrow 54"/>
          <p:cNvSpPr/>
          <p:nvPr/>
        </p:nvSpPr>
        <p:spPr>
          <a:xfrm>
            <a:off x="3251464" y="2111422"/>
            <a:ext cx="287338" cy="360362"/>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dirty="0"/>
          </a:p>
        </p:txBody>
      </p:sp>
      <p:sp>
        <p:nvSpPr>
          <p:cNvPr id="5" name="Slide Number Placeholder 4"/>
          <p:cNvSpPr>
            <a:spLocks noGrp="1"/>
          </p:cNvSpPr>
          <p:nvPr>
            <p:ph type="sldNum" sz="quarter" idx="12"/>
          </p:nvPr>
        </p:nvSpPr>
        <p:spPr/>
        <p:txBody>
          <a:bodyPr/>
          <a:lstStyle/>
          <a:p>
            <a:fld id="{C06901B5-DBB5-43F1-A6B9-86AF04D78ED4}" type="slidenum">
              <a:rPr lang="en-IE" smtClean="0"/>
              <a:t>26</a:t>
            </a:fld>
            <a:endParaRPr lang="en-IE" dirty="0"/>
          </a:p>
        </p:txBody>
      </p:sp>
      <p:sp>
        <p:nvSpPr>
          <p:cNvPr id="19" name="TextBox 18"/>
          <p:cNvSpPr txBox="1"/>
          <p:nvPr/>
        </p:nvSpPr>
        <p:spPr>
          <a:xfrm>
            <a:off x="-24714" y="6697224"/>
            <a:ext cx="1359244" cy="200055"/>
          </a:xfrm>
          <a:prstGeom prst="rect">
            <a:avLst/>
          </a:prstGeom>
          <a:noFill/>
        </p:spPr>
        <p:txBody>
          <a:bodyPr wrap="square" rtlCol="0">
            <a:spAutoFit/>
          </a:bodyPr>
          <a:lstStyle/>
          <a:p>
            <a:r>
              <a:rPr lang="en-IE" sz="700" i="1" dirty="0">
                <a:solidFill>
                  <a:schemeClr val="bg1">
                    <a:lumMod val="85000"/>
                  </a:schemeClr>
                </a:solidFill>
              </a:rPr>
              <a:t>Photo credit: Shutterstock.com</a:t>
            </a:r>
          </a:p>
        </p:txBody>
      </p:sp>
    </p:spTree>
    <p:custDataLst>
      <p:tags r:id="rId1"/>
    </p:custDataLst>
    <p:extLst>
      <p:ext uri="{BB962C8B-B14F-4D97-AF65-F5344CB8AC3E}">
        <p14:creationId xmlns:p14="http://schemas.microsoft.com/office/powerpoint/2010/main" val="279356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animEffect transition="in" filter="fade">
                                      <p:cBhvr>
                                        <p:cTn id="14" dur="500"/>
                                        <p:tgtEl>
                                          <p:spTgt spid="52"/>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up)">
                                      <p:cBhvr>
                                        <p:cTn id="17" dur="500"/>
                                        <p:tgtEl>
                                          <p:spTgt spid="49"/>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up)">
                                      <p:cBhvr>
                                        <p:cTn id="20" dur="500"/>
                                        <p:tgtEl>
                                          <p:spTgt spid="5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ppt_w</p:attrName>
                                        </p:attrNameLst>
                                      </p:cBhvr>
                                      <p:tavLst>
                                        <p:tav tm="0">
                                          <p:val>
                                            <p:fltVal val="0"/>
                                          </p:val>
                                        </p:tav>
                                        <p:tav tm="100000">
                                          <p:val>
                                            <p:strVal val="#ppt_w"/>
                                          </p:val>
                                        </p:tav>
                                      </p:tavLst>
                                    </p:anim>
                                    <p:anim calcmode="lin" valueType="num">
                                      <p:cBhvr>
                                        <p:cTn id="24" dur="500" fill="hold"/>
                                        <p:tgtEl>
                                          <p:spTgt spid="53"/>
                                        </p:tgtEl>
                                        <p:attrNameLst>
                                          <p:attrName>ppt_h</p:attrName>
                                        </p:attrNameLst>
                                      </p:cBhvr>
                                      <p:tavLst>
                                        <p:tav tm="0">
                                          <p:val>
                                            <p:fltVal val="0"/>
                                          </p:val>
                                        </p:tav>
                                        <p:tav tm="100000">
                                          <p:val>
                                            <p:strVal val="#ppt_h"/>
                                          </p:val>
                                        </p:tav>
                                      </p:tavLst>
                                    </p:anim>
                                    <p:animEffect transition="in" filter="fade">
                                      <p:cBhvr>
                                        <p:cTn id="2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240"/>
            <a:ext cx="9144000" cy="6827520"/>
          </a:xfrm>
          <a:prstGeom prst="rect">
            <a:avLst/>
          </a:prstGeom>
        </p:spPr>
      </p:pic>
      <p:sp>
        <p:nvSpPr>
          <p:cNvPr id="13" name="Rectangle 12"/>
          <p:cNvSpPr/>
          <p:nvPr/>
        </p:nvSpPr>
        <p:spPr>
          <a:xfrm>
            <a:off x="-14022" y="-39688"/>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Chlorine demand</a:t>
            </a:r>
          </a:p>
        </p:txBody>
      </p:sp>
      <p:sp>
        <p:nvSpPr>
          <p:cNvPr id="16" name="Rectangle 15"/>
          <p:cNvSpPr>
            <a:spLocks noChangeArrowheads="1"/>
          </p:cNvSpPr>
          <p:nvPr/>
        </p:nvSpPr>
        <p:spPr bwMode="auto">
          <a:xfrm>
            <a:off x="90485" y="1070851"/>
            <a:ext cx="8661630" cy="5470525"/>
          </a:xfrm>
          <a:prstGeom prst="rect">
            <a:avLst/>
          </a:prstGeom>
          <a:noFill/>
          <a:ln w="9525">
            <a:noFill/>
            <a:miter lim="800000"/>
            <a:headEnd/>
            <a:tailEnd/>
          </a:ln>
        </p:spPr>
        <p:txBody>
          <a:bodyPr/>
          <a:lstStyle/>
          <a:p>
            <a:pPr>
              <a:spcBef>
                <a:spcPts val="600"/>
              </a:spcBef>
              <a:spcAft>
                <a:spcPts val="600"/>
              </a:spcAft>
              <a:buClr>
                <a:srgbClr val="000514"/>
              </a:buClr>
              <a:buSzPct val="70000"/>
              <a:defRPr/>
            </a:pPr>
            <a:r>
              <a:rPr lang="en-IE" altLang="en-US" sz="2400" b="1" dirty="0"/>
              <a:t>Chlorine demand of water is constantly changing</a:t>
            </a:r>
          </a:p>
          <a:p>
            <a:pPr marL="1269980" lvl="1" indent="-812780">
              <a:spcBef>
                <a:spcPts val="600"/>
              </a:spcBef>
              <a:spcAft>
                <a:spcPts val="600"/>
              </a:spcAft>
              <a:buClr>
                <a:srgbClr val="000514"/>
              </a:buClr>
              <a:buSzPct val="70000"/>
              <a:buFont typeface="Symbol" panose="05050102010706020507" pitchFamily="18" charset="2"/>
              <a:buChar char="Þ"/>
              <a:defRPr/>
            </a:pPr>
            <a:endParaRPr lang="en-IE" altLang="en-US" sz="2000" b="1" dirty="0"/>
          </a:p>
          <a:p>
            <a:pPr marL="1269980" lvl="1" indent="-812780">
              <a:spcBef>
                <a:spcPts val="600"/>
              </a:spcBef>
              <a:spcAft>
                <a:spcPts val="600"/>
              </a:spcAft>
              <a:buClr>
                <a:srgbClr val="000514"/>
              </a:buClr>
              <a:buSzPct val="70000"/>
              <a:buFont typeface="Symbol" panose="05050102010706020507" pitchFamily="18" charset="2"/>
              <a:buChar char="Þ"/>
              <a:defRPr/>
            </a:pPr>
            <a:r>
              <a:rPr lang="en-IE" altLang="en-US" sz="2000" b="1" dirty="0"/>
              <a:t>Changes as water quality changes</a:t>
            </a:r>
          </a:p>
          <a:p>
            <a:pPr>
              <a:spcBef>
                <a:spcPts val="600"/>
              </a:spcBef>
              <a:spcAft>
                <a:spcPts val="600"/>
              </a:spcAft>
              <a:buClr>
                <a:srgbClr val="000514"/>
              </a:buClr>
              <a:buSzPct val="70000"/>
              <a:defRPr/>
            </a:pPr>
            <a:endParaRPr lang="en-IE" altLang="en-US" sz="2400" b="1" dirty="0"/>
          </a:p>
          <a:p>
            <a:pPr>
              <a:spcBef>
                <a:spcPts val="600"/>
              </a:spcBef>
              <a:spcAft>
                <a:spcPts val="600"/>
              </a:spcAft>
              <a:buClr>
                <a:srgbClr val="000514"/>
              </a:buClr>
              <a:buSzPct val="70000"/>
              <a:defRPr/>
            </a:pPr>
            <a:endParaRPr lang="en-IE" altLang="en-US" sz="2400" b="1" i="1" dirty="0">
              <a:solidFill>
                <a:srgbClr val="FF0000"/>
              </a:solidFill>
            </a:endParaRPr>
          </a:p>
          <a:p>
            <a:pPr>
              <a:spcBef>
                <a:spcPts val="600"/>
              </a:spcBef>
              <a:spcAft>
                <a:spcPts val="600"/>
              </a:spcAft>
              <a:buClr>
                <a:srgbClr val="000514"/>
              </a:buClr>
              <a:buSzPct val="70000"/>
              <a:defRPr/>
            </a:pPr>
            <a:r>
              <a:rPr lang="en-IE" altLang="en-US" sz="2400" b="1" i="1" dirty="0">
                <a:solidFill>
                  <a:srgbClr val="FF0000"/>
                </a:solidFill>
              </a:rPr>
              <a:t>Examples of events that influence the chlorine demand include….</a:t>
            </a:r>
          </a:p>
        </p:txBody>
      </p:sp>
    </p:spTree>
    <p:extLst>
      <p:ext uri="{BB962C8B-B14F-4D97-AF65-F5344CB8AC3E}">
        <p14:creationId xmlns:p14="http://schemas.microsoft.com/office/powerpoint/2010/main" val="502375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a:spLocks noChangeArrowheads="1"/>
          </p:cNvSpPr>
          <p:nvPr/>
        </p:nvSpPr>
        <p:spPr bwMode="auto">
          <a:xfrm>
            <a:off x="241185" y="96808"/>
            <a:ext cx="8661630" cy="852425"/>
          </a:xfrm>
          <a:prstGeom prst="rect">
            <a:avLst/>
          </a:prstGeom>
          <a:solidFill>
            <a:schemeClr val="bg1"/>
          </a:solidFill>
          <a:ln w="9525">
            <a:noFill/>
            <a:miter lim="800000"/>
            <a:headEnd/>
            <a:tailEnd/>
          </a:ln>
        </p:spPr>
        <p:txBody>
          <a:bodyPr/>
          <a:lstStyle/>
          <a:p>
            <a:pPr algn="r">
              <a:spcBef>
                <a:spcPts val="600"/>
              </a:spcBef>
              <a:spcAft>
                <a:spcPts val="600"/>
              </a:spcAft>
              <a:buClr>
                <a:srgbClr val="000514"/>
              </a:buClr>
              <a:buSzPct val="70000"/>
              <a:defRPr/>
            </a:pPr>
            <a:r>
              <a:rPr lang="en-IE" altLang="en-US" sz="2400" b="1" i="1" dirty="0">
                <a:solidFill>
                  <a:srgbClr val="C00000"/>
                </a:solidFill>
              </a:rPr>
              <a:t>Seasonal changes in the raw water quality                                            (e.g. dry/wet season, algal blooms, floods, landslides, bushfires)</a:t>
            </a:r>
          </a:p>
        </p:txBody>
      </p:sp>
    </p:spTree>
    <p:extLst>
      <p:ext uri="{BB962C8B-B14F-4D97-AF65-F5344CB8AC3E}">
        <p14:creationId xmlns:p14="http://schemas.microsoft.com/office/powerpoint/2010/main" val="3680807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a:spLocks noChangeArrowheads="1"/>
          </p:cNvSpPr>
          <p:nvPr/>
        </p:nvSpPr>
        <p:spPr bwMode="auto">
          <a:xfrm>
            <a:off x="170717" y="96808"/>
            <a:ext cx="8732098" cy="556335"/>
          </a:xfrm>
          <a:prstGeom prst="rect">
            <a:avLst/>
          </a:prstGeom>
          <a:solidFill>
            <a:schemeClr val="bg1"/>
          </a:solidFill>
          <a:ln w="9525">
            <a:noFill/>
            <a:miter lim="800000"/>
            <a:headEnd/>
            <a:tailEnd/>
          </a:ln>
        </p:spPr>
        <p:txBody>
          <a:bodyPr/>
          <a:lstStyle/>
          <a:p>
            <a:pPr algn="r">
              <a:spcBef>
                <a:spcPts val="600"/>
              </a:spcBef>
              <a:spcAft>
                <a:spcPts val="600"/>
              </a:spcAft>
              <a:buClr>
                <a:srgbClr val="000514"/>
              </a:buClr>
              <a:buSzPct val="70000"/>
              <a:defRPr/>
            </a:pPr>
            <a:r>
              <a:rPr lang="en-IE" altLang="en-US" sz="2400" b="1" i="1" dirty="0">
                <a:solidFill>
                  <a:srgbClr val="C00000"/>
                </a:solidFill>
              </a:rPr>
              <a:t>Failure of a water treatment process (e.g. sedimentation, filtration)</a:t>
            </a:r>
          </a:p>
        </p:txBody>
      </p:sp>
    </p:spTree>
    <p:extLst>
      <p:ext uri="{BB962C8B-B14F-4D97-AF65-F5344CB8AC3E}">
        <p14:creationId xmlns:p14="http://schemas.microsoft.com/office/powerpoint/2010/main" val="2477314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1" y="428"/>
            <a:ext cx="9142857" cy="6857143"/>
          </a:xfrm>
          <a:prstGeom prst="rect">
            <a:avLst/>
          </a:prstGeom>
        </p:spPr>
      </p:pic>
      <p:sp>
        <p:nvSpPr>
          <p:cNvPr id="7" name="Rectangle 6"/>
          <p:cNvSpPr/>
          <p:nvPr/>
        </p:nvSpPr>
        <p:spPr>
          <a:xfrm>
            <a:off x="-24227" y="-23091"/>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4" name="Rectangle 3"/>
          <p:cNvSpPr>
            <a:spLocks noChangeArrowheads="1"/>
          </p:cNvSpPr>
          <p:nvPr/>
        </p:nvSpPr>
        <p:spPr bwMode="auto">
          <a:xfrm>
            <a:off x="275392" y="663304"/>
            <a:ext cx="7345363"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AU" altLang="en-US" sz="2200" b="1" i="1" dirty="0"/>
              <a:t>Part 1. Chlorination Principles</a:t>
            </a:r>
          </a:p>
          <a:p>
            <a:pPr marL="742932" lvl="1" indent="-285744">
              <a:spcBef>
                <a:spcPct val="20000"/>
              </a:spcBef>
              <a:buClr>
                <a:srgbClr val="000514"/>
              </a:buClr>
              <a:buSzPct val="70000"/>
              <a:buFont typeface="Arial" panose="020B0604020202020204" pitchFamily="34" charset="0"/>
              <a:buChar char="•"/>
              <a:defRPr/>
            </a:pPr>
            <a:r>
              <a:rPr lang="en-IE" altLang="en-US" sz="1400" b="1" dirty="0"/>
              <a:t>What is chlorination?</a:t>
            </a:r>
          </a:p>
          <a:p>
            <a:pPr marL="742932" lvl="1" indent="-285744">
              <a:spcBef>
                <a:spcPct val="20000"/>
              </a:spcBef>
              <a:buClr>
                <a:srgbClr val="000514"/>
              </a:buClr>
              <a:buSzPct val="70000"/>
              <a:buFont typeface="Arial" panose="020B0604020202020204" pitchFamily="34" charset="0"/>
              <a:buChar char="•"/>
              <a:defRPr/>
            </a:pPr>
            <a:r>
              <a:rPr lang="en-IE" altLang="en-US" sz="1400" b="1" dirty="0"/>
              <a:t>Properties of chlorine</a:t>
            </a:r>
          </a:p>
          <a:p>
            <a:pPr marL="742932" lvl="1" indent="-285744">
              <a:spcBef>
                <a:spcPct val="20000"/>
              </a:spcBef>
              <a:buClr>
                <a:srgbClr val="000514"/>
              </a:buClr>
              <a:buSzPct val="70000"/>
              <a:buFont typeface="Arial" panose="020B0604020202020204" pitchFamily="34" charset="0"/>
              <a:buChar char="•"/>
              <a:defRPr/>
            </a:pPr>
            <a:r>
              <a:rPr lang="en-IE" altLang="en-US" sz="1400" b="1" dirty="0"/>
              <a:t>Principles of drinking-water chlorination</a:t>
            </a:r>
          </a:p>
          <a:p>
            <a:pPr lvl="2">
              <a:spcBef>
                <a:spcPct val="20000"/>
              </a:spcBef>
              <a:buClr>
                <a:srgbClr val="000514"/>
              </a:buClr>
              <a:buSzPct val="70000"/>
              <a:defRPr/>
            </a:pPr>
            <a:r>
              <a:rPr lang="en-IE" altLang="en-US" sz="1400" dirty="0"/>
              <a:t>- </a:t>
            </a:r>
            <a:r>
              <a:rPr lang="en-IE" altLang="en-US" sz="1400" i="1" dirty="0"/>
              <a:t>Chlorine dose</a:t>
            </a:r>
          </a:p>
          <a:p>
            <a:pPr lvl="2">
              <a:spcBef>
                <a:spcPct val="20000"/>
              </a:spcBef>
              <a:buClr>
                <a:srgbClr val="000514"/>
              </a:buClr>
              <a:buSzPct val="70000"/>
              <a:defRPr/>
            </a:pPr>
            <a:r>
              <a:rPr lang="en-IE" altLang="en-US" sz="1400" i="1" dirty="0"/>
              <a:t>- Types of chlorine present in drinking-water</a:t>
            </a:r>
          </a:p>
          <a:p>
            <a:pPr lvl="2">
              <a:spcBef>
                <a:spcPct val="20000"/>
              </a:spcBef>
              <a:buClr>
                <a:srgbClr val="000514"/>
              </a:buClr>
              <a:buSzPct val="70000"/>
              <a:defRPr/>
            </a:pPr>
            <a:r>
              <a:rPr lang="en-IE" altLang="en-US" sz="1400" i="1" dirty="0"/>
              <a:t>- Chlorine demand</a:t>
            </a:r>
          </a:p>
          <a:p>
            <a:pPr lvl="2">
              <a:spcBef>
                <a:spcPct val="20000"/>
              </a:spcBef>
              <a:buClr>
                <a:srgbClr val="000514"/>
              </a:buClr>
              <a:buSzPct val="70000"/>
              <a:defRPr/>
            </a:pPr>
            <a:r>
              <a:rPr lang="en-IE" altLang="en-US" sz="1400" i="1" dirty="0"/>
              <a:t>- Chlorine decay</a:t>
            </a:r>
          </a:p>
          <a:p>
            <a:pPr lvl="2">
              <a:spcBef>
                <a:spcPct val="20000"/>
              </a:spcBef>
              <a:buClr>
                <a:srgbClr val="000514"/>
              </a:buClr>
              <a:buSzPct val="70000"/>
              <a:defRPr/>
            </a:pPr>
            <a:r>
              <a:rPr lang="en-IE" altLang="en-US" sz="1400" i="1" dirty="0"/>
              <a:t>- Ct concept for disinfection</a:t>
            </a:r>
          </a:p>
          <a:p>
            <a:pPr lvl="2">
              <a:spcBef>
                <a:spcPct val="20000"/>
              </a:spcBef>
              <a:buClr>
                <a:srgbClr val="000514"/>
              </a:buClr>
              <a:buSzPct val="70000"/>
              <a:defRPr/>
            </a:pPr>
            <a:r>
              <a:rPr lang="en-GB" altLang="en-US" sz="1400" i="1" dirty="0"/>
              <a:t>- Aesthetic considerations for chlorination</a:t>
            </a:r>
          </a:p>
          <a:p>
            <a:pPr lvl="2">
              <a:spcBef>
                <a:spcPct val="20000"/>
              </a:spcBef>
              <a:buClr>
                <a:srgbClr val="000514"/>
              </a:buClr>
              <a:buSzPct val="70000"/>
              <a:defRPr/>
            </a:pPr>
            <a:r>
              <a:rPr lang="en-GB" altLang="en-US" sz="1400" i="1" dirty="0"/>
              <a:t>- Optimizing the chlorine concentration in a water supply system</a:t>
            </a:r>
          </a:p>
          <a:p>
            <a:pPr lvl="2">
              <a:spcBef>
                <a:spcPct val="20000"/>
              </a:spcBef>
              <a:buClr>
                <a:srgbClr val="000514"/>
              </a:buClr>
              <a:buSzPct val="70000"/>
              <a:defRPr/>
            </a:pPr>
            <a:r>
              <a:rPr lang="en-GB" altLang="en-US" sz="1400" i="1" dirty="0"/>
              <a:t>- Points of chlorine application</a:t>
            </a:r>
          </a:p>
          <a:p>
            <a:pPr marL="742932" lvl="1" indent="-285744">
              <a:spcBef>
                <a:spcPct val="20000"/>
              </a:spcBef>
              <a:buClr>
                <a:srgbClr val="000514"/>
              </a:buClr>
              <a:buSzPct val="70000"/>
              <a:buFont typeface="Arial" panose="020B0604020202020204" pitchFamily="34" charset="0"/>
              <a:buChar char="•"/>
              <a:defRPr/>
            </a:pPr>
            <a:r>
              <a:rPr lang="en-GB" altLang="en-US" sz="1400" b="1" dirty="0"/>
              <a:t>Summary</a:t>
            </a:r>
            <a:endParaRPr lang="en-IE" altLang="en-US" sz="1400" b="1" dirty="0"/>
          </a:p>
          <a:p>
            <a:pPr marL="1168371" lvl="1" indent="-711182">
              <a:spcBef>
                <a:spcPct val="20000"/>
              </a:spcBef>
              <a:buClr>
                <a:srgbClr val="000514"/>
              </a:buClr>
              <a:buSzPct val="70000"/>
              <a:defRPr/>
            </a:pPr>
            <a:endParaRPr lang="en-AU" altLang="en-US" sz="500" dirty="0"/>
          </a:p>
          <a:p>
            <a:pPr marL="812780" indent="-812780">
              <a:spcBef>
                <a:spcPct val="20000"/>
              </a:spcBef>
              <a:buClr>
                <a:srgbClr val="000514"/>
              </a:buClr>
              <a:buSzPct val="70000"/>
              <a:defRPr/>
            </a:pPr>
            <a:r>
              <a:rPr lang="en-AU" altLang="en-US" sz="2200" b="1" i="1" dirty="0"/>
              <a:t>Part 2. Practical Chlorination</a:t>
            </a:r>
          </a:p>
          <a:p>
            <a:pPr marL="742932" lvl="1" indent="-285744">
              <a:spcBef>
                <a:spcPct val="20000"/>
              </a:spcBef>
              <a:buClr>
                <a:srgbClr val="000514"/>
              </a:buClr>
              <a:buSzPct val="70000"/>
              <a:buFont typeface="Arial" panose="020B0604020202020204" pitchFamily="34" charset="0"/>
              <a:buChar char="•"/>
              <a:defRPr/>
            </a:pPr>
            <a:r>
              <a:rPr lang="en-IE" altLang="en-US" sz="1400" b="1" dirty="0"/>
              <a:t>Safe handling and storage of chlorine</a:t>
            </a:r>
          </a:p>
          <a:p>
            <a:pPr marL="742932" lvl="1" indent="-285744">
              <a:spcBef>
                <a:spcPct val="20000"/>
              </a:spcBef>
              <a:buClr>
                <a:srgbClr val="000514"/>
              </a:buClr>
              <a:buSzPct val="70000"/>
              <a:buFont typeface="Arial" panose="020B0604020202020204" pitchFamily="34" charset="0"/>
              <a:buChar char="•"/>
              <a:defRPr/>
            </a:pPr>
            <a:r>
              <a:rPr lang="en-IE" altLang="en-US" sz="1400" b="1" dirty="0"/>
              <a:t>Chlorine liquid dosing systems</a:t>
            </a:r>
          </a:p>
          <a:p>
            <a:pPr marL="742932" lvl="1" indent="-285744">
              <a:spcBef>
                <a:spcPct val="20000"/>
              </a:spcBef>
              <a:buClr>
                <a:srgbClr val="000514"/>
              </a:buClr>
              <a:buSzPct val="70000"/>
              <a:buFont typeface="Arial" panose="020B0604020202020204" pitchFamily="34" charset="0"/>
              <a:buChar char="•"/>
              <a:defRPr/>
            </a:pPr>
            <a:r>
              <a:rPr lang="en-IE" altLang="en-US" sz="1400" b="1" dirty="0"/>
              <a:t>Chlorine dosing calculations</a:t>
            </a:r>
          </a:p>
          <a:p>
            <a:pPr marL="742932" lvl="1" indent="-285744">
              <a:spcBef>
                <a:spcPct val="20000"/>
              </a:spcBef>
              <a:buClr>
                <a:srgbClr val="000514"/>
              </a:buClr>
              <a:buSzPct val="70000"/>
              <a:buFont typeface="Arial" panose="020B0604020202020204" pitchFamily="34" charset="0"/>
              <a:buChar char="•"/>
              <a:defRPr/>
            </a:pPr>
            <a:r>
              <a:rPr lang="en-IE" altLang="en-US" sz="1400" b="1" dirty="0"/>
              <a:t>Developing standard operating procedures</a:t>
            </a:r>
          </a:p>
          <a:p>
            <a:pPr marL="742932" lvl="1" indent="-285744">
              <a:spcBef>
                <a:spcPct val="20000"/>
              </a:spcBef>
              <a:buClr>
                <a:srgbClr val="000514"/>
              </a:buClr>
              <a:buSzPct val="70000"/>
              <a:buFont typeface="Arial" panose="020B0604020202020204" pitchFamily="34" charset="0"/>
              <a:buChar char="•"/>
              <a:defRPr/>
            </a:pPr>
            <a:r>
              <a:rPr lang="en-IE" altLang="en-US" sz="1400" b="1" dirty="0"/>
              <a:t>Chlorine monitoring</a:t>
            </a:r>
          </a:p>
          <a:p>
            <a:pPr marL="742932" lvl="1" indent="-285744">
              <a:spcBef>
                <a:spcPct val="20000"/>
              </a:spcBef>
              <a:buClr>
                <a:srgbClr val="000514"/>
              </a:buClr>
              <a:buSzPct val="70000"/>
              <a:buFont typeface="Arial" panose="020B0604020202020204" pitchFamily="34" charset="0"/>
              <a:buChar char="•"/>
              <a:defRPr/>
            </a:pPr>
            <a:endParaRPr lang="en-IE" altLang="en-US" sz="1400" b="1" dirty="0"/>
          </a:p>
          <a:p>
            <a:pPr indent="-12">
              <a:spcBef>
                <a:spcPct val="20000"/>
              </a:spcBef>
              <a:buClr>
                <a:srgbClr val="000514"/>
              </a:buClr>
              <a:buSzPct val="70000"/>
              <a:defRPr/>
            </a:pPr>
            <a:r>
              <a:rPr lang="en-IE" altLang="en-US" sz="2200" b="1" i="1" dirty="0"/>
              <a:t>General Summary</a:t>
            </a:r>
            <a:endParaRPr lang="en-IE" altLang="en-US" sz="1600" b="1" dirty="0"/>
          </a:p>
          <a:p>
            <a:pPr marL="711182" indent="-711182">
              <a:spcBef>
                <a:spcPct val="20000"/>
              </a:spcBef>
              <a:buClr>
                <a:srgbClr val="000514"/>
              </a:buClr>
              <a:buSzPct val="70000"/>
              <a:defRPr/>
            </a:pPr>
            <a:endParaRPr lang="en-IE" altLang="en-US" sz="500" i="1" dirty="0"/>
          </a:p>
          <a:p>
            <a:pPr marL="1168371" lvl="1" indent="-711182">
              <a:spcBef>
                <a:spcPct val="20000"/>
              </a:spcBef>
              <a:buClr>
                <a:srgbClr val="000514"/>
              </a:buClr>
              <a:buSzPct val="70000"/>
              <a:defRPr/>
            </a:pPr>
            <a:endParaRPr lang="en-IE" altLang="en-US" sz="1600" dirty="0"/>
          </a:p>
        </p:txBody>
      </p:sp>
      <p:sp>
        <p:nvSpPr>
          <p:cNvPr id="8" name="Rectangle 2"/>
          <p:cNvSpPr>
            <a:spLocks noChangeArrowheads="1"/>
          </p:cNvSpPr>
          <p:nvPr/>
        </p:nvSpPr>
        <p:spPr bwMode="auto">
          <a:xfrm>
            <a:off x="167008" y="22662"/>
            <a:ext cx="5976939" cy="584775"/>
          </a:xfrm>
          <a:prstGeom prst="rect">
            <a:avLst/>
          </a:prstGeom>
          <a:noFill/>
          <a:ln w="9525">
            <a:noFill/>
            <a:miter lim="800000"/>
            <a:headEnd/>
            <a:tailEnd/>
          </a:ln>
        </p:spPr>
        <p:txBody>
          <a:bodyPr>
            <a:spAutoFit/>
          </a:bodyPr>
          <a:lstStyle/>
          <a:p>
            <a:pPr eaLnBrk="0" hangingPunct="0">
              <a:defRPr/>
            </a:pPr>
            <a:r>
              <a:rPr lang="en-US" altLang="en-US" sz="3200" dirty="0">
                <a:solidFill>
                  <a:schemeClr val="accent1">
                    <a:lumMod val="75000"/>
                  </a:schemeClr>
                </a:solidFill>
              </a:rPr>
              <a:t> </a:t>
            </a:r>
            <a:r>
              <a:rPr lang="en-US" altLang="en-US" sz="3200" b="1" dirty="0">
                <a:solidFill>
                  <a:schemeClr val="accent1">
                    <a:lumMod val="75000"/>
                  </a:schemeClr>
                </a:solidFill>
              </a:rPr>
              <a:t>Contents</a:t>
            </a:r>
          </a:p>
        </p:txBody>
      </p:sp>
      <p:sp>
        <p:nvSpPr>
          <p:cNvPr id="9" name="Line 4"/>
          <p:cNvSpPr>
            <a:spLocks noChangeShapeType="1"/>
          </p:cNvSpPr>
          <p:nvPr/>
        </p:nvSpPr>
        <p:spPr bwMode="auto">
          <a:xfrm>
            <a:off x="-48451" y="598708"/>
            <a:ext cx="8628339" cy="8513"/>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3" name="Slide Number Placeholder 2"/>
          <p:cNvSpPr>
            <a:spLocks noGrp="1"/>
          </p:cNvSpPr>
          <p:nvPr>
            <p:ph type="sldNum" sz="quarter" idx="12"/>
          </p:nvPr>
        </p:nvSpPr>
        <p:spPr/>
        <p:txBody>
          <a:bodyPr/>
          <a:lstStyle/>
          <a:p>
            <a:fld id="{C06901B5-DBB5-43F1-A6B9-86AF04D78ED4}" type="slidenum">
              <a:rPr lang="en-IE" smtClean="0"/>
              <a:t>3</a:t>
            </a:fld>
            <a:endParaRPr lang="en-IE" dirty="0"/>
          </a:p>
        </p:txBody>
      </p:sp>
    </p:spTree>
    <p:extLst>
      <p:ext uri="{BB962C8B-B14F-4D97-AF65-F5344CB8AC3E}">
        <p14:creationId xmlns:p14="http://schemas.microsoft.com/office/powerpoint/2010/main" val="116996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left)">
                                      <p:cBhvr>
                                        <p:cTn id="19" dur="500"/>
                                        <p:tgtEl>
                                          <p:spTgt spid="4">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left)">
                                      <p:cBhvr>
                                        <p:cTn id="22" dur="500"/>
                                        <p:tgtEl>
                                          <p:spTgt spid="4">
                                            <p:txEl>
                                              <p:pRg st="5" end="5"/>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wipe(left)">
                                      <p:cBhvr>
                                        <p:cTn id="25" dur="500"/>
                                        <p:tgtEl>
                                          <p:spTgt spid="4">
                                            <p:txEl>
                                              <p:pRg st="6" end="6"/>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left)">
                                      <p:cBhvr>
                                        <p:cTn id="28" dur="500"/>
                                        <p:tgtEl>
                                          <p:spTgt spid="4">
                                            <p:txEl>
                                              <p:pRg st="7" end="7"/>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wipe(left)">
                                      <p:cBhvr>
                                        <p:cTn id="31" dur="500"/>
                                        <p:tgtEl>
                                          <p:spTgt spid="4">
                                            <p:txEl>
                                              <p:pRg st="8" end="8"/>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4">
                                            <p:txEl>
                                              <p:pRg st="9" end="9"/>
                                            </p:txEl>
                                          </p:spTgt>
                                        </p:tgtEl>
                                        <p:attrNameLst>
                                          <p:attrName>style.visibility</p:attrName>
                                        </p:attrNameLst>
                                      </p:cBhvr>
                                      <p:to>
                                        <p:strVal val="visible"/>
                                      </p:to>
                                    </p:set>
                                    <p:animEffect transition="in" filter="wipe(left)">
                                      <p:cBhvr>
                                        <p:cTn id="34" dur="500"/>
                                        <p:tgtEl>
                                          <p:spTgt spid="4">
                                            <p:txEl>
                                              <p:pRg st="9" end="9"/>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left)">
                                      <p:cBhvr>
                                        <p:cTn id="37" dur="500"/>
                                        <p:tgtEl>
                                          <p:spTgt spid="4">
                                            <p:txEl>
                                              <p:pRg st="10" end="10"/>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4">
                                            <p:txEl>
                                              <p:pRg st="11" end="11"/>
                                            </p:txEl>
                                          </p:spTgt>
                                        </p:tgtEl>
                                        <p:attrNameLst>
                                          <p:attrName>style.visibility</p:attrName>
                                        </p:attrNameLst>
                                      </p:cBhvr>
                                      <p:to>
                                        <p:strVal val="visible"/>
                                      </p:to>
                                    </p:set>
                                    <p:animEffect transition="in" filter="wipe(left)">
                                      <p:cBhvr>
                                        <p:cTn id="40" dur="500"/>
                                        <p:tgtEl>
                                          <p:spTgt spid="4">
                                            <p:txEl>
                                              <p:pRg st="11" end="11"/>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wipe(left)">
                                      <p:cBhvr>
                                        <p:cTn id="43" dur="500"/>
                                        <p:tgtEl>
                                          <p:spTgt spid="4">
                                            <p:txEl>
                                              <p:pRg st="12" end="1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
                                            <p:txEl>
                                              <p:pRg st="14" end="14"/>
                                            </p:txEl>
                                          </p:spTgt>
                                        </p:tgtEl>
                                        <p:attrNameLst>
                                          <p:attrName>style.visibility</p:attrName>
                                        </p:attrNameLst>
                                      </p:cBhvr>
                                      <p:to>
                                        <p:strVal val="visible"/>
                                      </p:to>
                                    </p:set>
                                    <p:animEffect transition="in" filter="wipe(left)">
                                      <p:cBhvr>
                                        <p:cTn id="48" dur="500"/>
                                        <p:tgtEl>
                                          <p:spTgt spid="4">
                                            <p:txEl>
                                              <p:pRg st="14" end="14"/>
                                            </p:txEl>
                                          </p:spTgt>
                                        </p:tgtEl>
                                      </p:cBhvr>
                                    </p:animEffect>
                                  </p:childTnLst>
                                </p:cTn>
                              </p:par>
                              <p:par>
                                <p:cTn id="49" presetID="22" presetClass="entr" presetSubtype="8" fill="hold" nodeType="withEffect">
                                  <p:stCondLst>
                                    <p:cond delay="0"/>
                                  </p:stCondLst>
                                  <p:childTnLst>
                                    <p:set>
                                      <p:cBhvr>
                                        <p:cTn id="50" dur="1" fill="hold">
                                          <p:stCondLst>
                                            <p:cond delay="0"/>
                                          </p:stCondLst>
                                        </p:cTn>
                                        <p:tgtEl>
                                          <p:spTgt spid="4">
                                            <p:txEl>
                                              <p:pRg st="15" end="15"/>
                                            </p:txEl>
                                          </p:spTgt>
                                        </p:tgtEl>
                                        <p:attrNameLst>
                                          <p:attrName>style.visibility</p:attrName>
                                        </p:attrNameLst>
                                      </p:cBhvr>
                                      <p:to>
                                        <p:strVal val="visible"/>
                                      </p:to>
                                    </p:set>
                                    <p:animEffect transition="in" filter="wipe(left)">
                                      <p:cBhvr>
                                        <p:cTn id="51" dur="500"/>
                                        <p:tgtEl>
                                          <p:spTgt spid="4">
                                            <p:txEl>
                                              <p:pRg st="15" end="15"/>
                                            </p:txEl>
                                          </p:spTgt>
                                        </p:tgtEl>
                                      </p:cBhvr>
                                    </p:animEffect>
                                  </p:childTnLst>
                                </p:cTn>
                              </p:par>
                              <p:par>
                                <p:cTn id="52" presetID="22" presetClass="entr" presetSubtype="8" fill="hold" nodeType="withEffect">
                                  <p:stCondLst>
                                    <p:cond delay="0"/>
                                  </p:stCondLst>
                                  <p:childTnLst>
                                    <p:set>
                                      <p:cBhvr>
                                        <p:cTn id="53" dur="1" fill="hold">
                                          <p:stCondLst>
                                            <p:cond delay="0"/>
                                          </p:stCondLst>
                                        </p:cTn>
                                        <p:tgtEl>
                                          <p:spTgt spid="4">
                                            <p:txEl>
                                              <p:pRg st="16" end="16"/>
                                            </p:txEl>
                                          </p:spTgt>
                                        </p:tgtEl>
                                        <p:attrNameLst>
                                          <p:attrName>style.visibility</p:attrName>
                                        </p:attrNameLst>
                                      </p:cBhvr>
                                      <p:to>
                                        <p:strVal val="visible"/>
                                      </p:to>
                                    </p:set>
                                    <p:animEffect transition="in" filter="wipe(left)">
                                      <p:cBhvr>
                                        <p:cTn id="54" dur="500"/>
                                        <p:tgtEl>
                                          <p:spTgt spid="4">
                                            <p:txEl>
                                              <p:pRg st="16" end="16"/>
                                            </p:txEl>
                                          </p:spTgt>
                                        </p:tgtEl>
                                      </p:cBhvr>
                                    </p:animEffect>
                                  </p:childTnLst>
                                </p:cTn>
                              </p:par>
                              <p:par>
                                <p:cTn id="55" presetID="22" presetClass="entr" presetSubtype="8" fill="hold" nodeType="withEffect">
                                  <p:stCondLst>
                                    <p:cond delay="0"/>
                                  </p:stCondLst>
                                  <p:childTnLst>
                                    <p:set>
                                      <p:cBhvr>
                                        <p:cTn id="56" dur="1" fill="hold">
                                          <p:stCondLst>
                                            <p:cond delay="0"/>
                                          </p:stCondLst>
                                        </p:cTn>
                                        <p:tgtEl>
                                          <p:spTgt spid="4">
                                            <p:txEl>
                                              <p:pRg st="17" end="17"/>
                                            </p:txEl>
                                          </p:spTgt>
                                        </p:tgtEl>
                                        <p:attrNameLst>
                                          <p:attrName>style.visibility</p:attrName>
                                        </p:attrNameLst>
                                      </p:cBhvr>
                                      <p:to>
                                        <p:strVal val="visible"/>
                                      </p:to>
                                    </p:set>
                                    <p:animEffect transition="in" filter="wipe(left)">
                                      <p:cBhvr>
                                        <p:cTn id="57" dur="500"/>
                                        <p:tgtEl>
                                          <p:spTgt spid="4">
                                            <p:txEl>
                                              <p:pRg st="17" end="17"/>
                                            </p:txEl>
                                          </p:spTgt>
                                        </p:tgtEl>
                                      </p:cBhvr>
                                    </p:animEffect>
                                  </p:childTnLst>
                                </p:cTn>
                              </p:par>
                              <p:par>
                                <p:cTn id="58" presetID="22" presetClass="entr" presetSubtype="8" fill="hold" nodeType="withEffect">
                                  <p:stCondLst>
                                    <p:cond delay="0"/>
                                  </p:stCondLst>
                                  <p:childTnLst>
                                    <p:set>
                                      <p:cBhvr>
                                        <p:cTn id="59" dur="1" fill="hold">
                                          <p:stCondLst>
                                            <p:cond delay="0"/>
                                          </p:stCondLst>
                                        </p:cTn>
                                        <p:tgtEl>
                                          <p:spTgt spid="4">
                                            <p:txEl>
                                              <p:pRg st="18" end="18"/>
                                            </p:txEl>
                                          </p:spTgt>
                                        </p:tgtEl>
                                        <p:attrNameLst>
                                          <p:attrName>style.visibility</p:attrName>
                                        </p:attrNameLst>
                                      </p:cBhvr>
                                      <p:to>
                                        <p:strVal val="visible"/>
                                      </p:to>
                                    </p:set>
                                    <p:animEffect transition="in" filter="wipe(left)">
                                      <p:cBhvr>
                                        <p:cTn id="60" dur="500"/>
                                        <p:tgtEl>
                                          <p:spTgt spid="4">
                                            <p:txEl>
                                              <p:pRg st="18" end="18"/>
                                            </p:txEl>
                                          </p:spTgt>
                                        </p:tgtEl>
                                      </p:cBhvr>
                                    </p:animEffect>
                                  </p:childTnLst>
                                </p:cTn>
                              </p:par>
                              <p:par>
                                <p:cTn id="61" presetID="22" presetClass="entr" presetSubtype="8" fill="hold" nodeType="withEffect">
                                  <p:stCondLst>
                                    <p:cond delay="0"/>
                                  </p:stCondLst>
                                  <p:childTnLst>
                                    <p:set>
                                      <p:cBhvr>
                                        <p:cTn id="62" dur="1" fill="hold">
                                          <p:stCondLst>
                                            <p:cond delay="0"/>
                                          </p:stCondLst>
                                        </p:cTn>
                                        <p:tgtEl>
                                          <p:spTgt spid="4">
                                            <p:txEl>
                                              <p:pRg st="19" end="19"/>
                                            </p:txEl>
                                          </p:spTgt>
                                        </p:tgtEl>
                                        <p:attrNameLst>
                                          <p:attrName>style.visibility</p:attrName>
                                        </p:attrNameLst>
                                      </p:cBhvr>
                                      <p:to>
                                        <p:strVal val="visible"/>
                                      </p:to>
                                    </p:set>
                                    <p:animEffect transition="in" filter="wipe(left)">
                                      <p:cBhvr>
                                        <p:cTn id="63" dur="500"/>
                                        <p:tgtEl>
                                          <p:spTgt spid="4">
                                            <p:txEl>
                                              <p:pRg st="19" end="1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4">
                                            <p:txEl>
                                              <p:pRg st="21" end="21"/>
                                            </p:txEl>
                                          </p:spTgt>
                                        </p:tgtEl>
                                        <p:attrNameLst>
                                          <p:attrName>style.visibility</p:attrName>
                                        </p:attrNameLst>
                                      </p:cBhvr>
                                      <p:to>
                                        <p:strVal val="visible"/>
                                      </p:to>
                                    </p:set>
                                    <p:animEffect transition="in" filter="wipe(left)">
                                      <p:cBhvr>
                                        <p:cTn id="68" dur="500"/>
                                        <p:tgtEl>
                                          <p:spTgt spid="4">
                                            <p:txEl>
                                              <p:pRg st="21" end="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944"/>
            <a:ext cx="9144000" cy="6861944"/>
          </a:xfrm>
          <a:prstGeom prst="rect">
            <a:avLst/>
          </a:prstGeom>
        </p:spPr>
      </p:pic>
      <p:sp>
        <p:nvSpPr>
          <p:cNvPr id="8" name="Rectangle 7"/>
          <p:cNvSpPr>
            <a:spLocks noChangeArrowheads="1"/>
          </p:cNvSpPr>
          <p:nvPr/>
        </p:nvSpPr>
        <p:spPr bwMode="auto">
          <a:xfrm>
            <a:off x="373594" y="221067"/>
            <a:ext cx="8396811" cy="736883"/>
          </a:xfrm>
          <a:prstGeom prst="rect">
            <a:avLst/>
          </a:prstGeom>
          <a:solidFill>
            <a:schemeClr val="bg1"/>
          </a:solidFill>
          <a:ln w="9525">
            <a:noFill/>
            <a:miter lim="800000"/>
            <a:headEnd/>
            <a:tailEnd/>
          </a:ln>
        </p:spPr>
        <p:txBody>
          <a:bodyPr/>
          <a:lstStyle/>
          <a:p>
            <a:pPr>
              <a:spcBef>
                <a:spcPts val="600"/>
              </a:spcBef>
              <a:spcAft>
                <a:spcPts val="600"/>
              </a:spcAft>
              <a:buClr>
                <a:srgbClr val="000514"/>
              </a:buClr>
              <a:buSzPct val="70000"/>
              <a:defRPr/>
            </a:pPr>
            <a:r>
              <a:rPr lang="en-IE" altLang="en-US" sz="2000" b="1" i="1" dirty="0">
                <a:solidFill>
                  <a:srgbClr val="C00000"/>
                </a:solidFill>
              </a:rPr>
              <a:t>Introduction of contamination post treatment (e.g. leaking/bust water main, accumulation of sediment or microbial biofilm within water mains)</a:t>
            </a:r>
          </a:p>
        </p:txBody>
      </p:sp>
    </p:spTree>
    <p:extLst>
      <p:ext uri="{BB962C8B-B14F-4D97-AF65-F5344CB8AC3E}">
        <p14:creationId xmlns:p14="http://schemas.microsoft.com/office/powerpoint/2010/main" val="3306520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Rectangle 12"/>
          <p:cNvSpPr/>
          <p:nvPr/>
        </p:nvSpPr>
        <p:spPr>
          <a:xfrm>
            <a:off x="-14022" y="-39688"/>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Chlorine demand</a:t>
            </a:r>
          </a:p>
        </p:txBody>
      </p:sp>
      <p:sp>
        <p:nvSpPr>
          <p:cNvPr id="16" name="Rectangle 15"/>
          <p:cNvSpPr>
            <a:spLocks noChangeArrowheads="1"/>
          </p:cNvSpPr>
          <p:nvPr/>
        </p:nvSpPr>
        <p:spPr bwMode="auto">
          <a:xfrm>
            <a:off x="241185" y="1450287"/>
            <a:ext cx="8661630" cy="1563292"/>
          </a:xfrm>
          <a:prstGeom prst="rect">
            <a:avLst/>
          </a:prstGeom>
          <a:noFill/>
          <a:ln w="9525">
            <a:noFill/>
            <a:miter lim="800000"/>
            <a:headEnd/>
            <a:tailEnd/>
          </a:ln>
        </p:spPr>
        <p:txBody>
          <a:bodyPr/>
          <a:lstStyle/>
          <a:p>
            <a:pPr algn="ctr">
              <a:spcBef>
                <a:spcPts val="600"/>
              </a:spcBef>
              <a:spcAft>
                <a:spcPts val="600"/>
              </a:spcAft>
              <a:buClr>
                <a:srgbClr val="000514"/>
              </a:buClr>
              <a:buSzPct val="70000"/>
              <a:defRPr/>
            </a:pPr>
            <a:r>
              <a:rPr lang="en-IE" altLang="en-US" sz="2800" b="1" dirty="0"/>
              <a:t>Consideration of the chlorine demand is most important at the water treatment plant, immediately </a:t>
            </a:r>
            <a:r>
              <a:rPr lang="en-IE" altLang="en-US" sz="2800" b="1" i="1" u="sng" dirty="0"/>
              <a:t>prior</a:t>
            </a:r>
            <a:r>
              <a:rPr lang="en-IE" altLang="en-US" sz="2800" b="1" dirty="0"/>
              <a:t> to the addition of chlorine</a:t>
            </a:r>
          </a:p>
          <a:p>
            <a:pPr algn="ctr">
              <a:spcBef>
                <a:spcPts val="600"/>
              </a:spcBef>
              <a:spcAft>
                <a:spcPts val="600"/>
              </a:spcAft>
              <a:buClr>
                <a:srgbClr val="000514"/>
              </a:buClr>
              <a:buSzPct val="70000"/>
              <a:defRPr/>
            </a:pPr>
            <a:endParaRPr lang="en-IE" altLang="en-US" sz="2800" b="1" dirty="0"/>
          </a:p>
          <a:p>
            <a:pPr>
              <a:spcBef>
                <a:spcPts val="600"/>
              </a:spcBef>
              <a:spcAft>
                <a:spcPts val="600"/>
              </a:spcAft>
              <a:buClr>
                <a:srgbClr val="000514"/>
              </a:buClr>
              <a:buSzPct val="70000"/>
              <a:defRPr/>
            </a:pPr>
            <a:endParaRPr lang="en-IE" altLang="en-US" sz="2200" b="1" dirty="0"/>
          </a:p>
          <a:p>
            <a:pPr>
              <a:spcBef>
                <a:spcPts val="600"/>
              </a:spcBef>
              <a:spcAft>
                <a:spcPts val="600"/>
              </a:spcAft>
              <a:buClr>
                <a:srgbClr val="000514"/>
              </a:buClr>
              <a:buSzPct val="70000"/>
              <a:defRPr/>
            </a:pPr>
            <a:r>
              <a:rPr lang="en-IE" altLang="en-US" sz="2200" b="1" dirty="0"/>
              <a:t>Where practical, chlorine demand is a useful parameter to monitor</a:t>
            </a:r>
          </a:p>
          <a:p>
            <a:pPr marL="342900" indent="-342900">
              <a:spcBef>
                <a:spcPts val="600"/>
              </a:spcBef>
              <a:spcAft>
                <a:spcPts val="600"/>
              </a:spcAft>
              <a:buClr>
                <a:srgbClr val="000514"/>
              </a:buClr>
              <a:buSzPct val="70000"/>
              <a:buFont typeface="Symbol" panose="05050102010706020507" pitchFamily="18" charset="2"/>
              <a:buChar char="Þ"/>
              <a:defRPr/>
            </a:pPr>
            <a:r>
              <a:rPr lang="en-IE" altLang="en-US" sz="2000" b="1" dirty="0"/>
              <a:t>Where routine monitoring is not practical, you should be aware of the impact of changing raw water quality (i.e. changing chlorine demand) on the required chlorine dose</a:t>
            </a:r>
          </a:p>
          <a:p>
            <a:pPr marL="342900" indent="-342900">
              <a:spcBef>
                <a:spcPts val="600"/>
              </a:spcBef>
              <a:spcAft>
                <a:spcPts val="600"/>
              </a:spcAft>
              <a:buClr>
                <a:srgbClr val="000514"/>
              </a:buClr>
              <a:buSzPct val="70000"/>
              <a:buFont typeface="Symbol" panose="05050102010706020507" pitchFamily="18" charset="2"/>
              <a:buChar char="Þ"/>
              <a:defRPr/>
            </a:pPr>
            <a:r>
              <a:rPr lang="en-IE" altLang="en-US" sz="2000" b="1" dirty="0"/>
              <a:t>E.g. poorer water quality =&gt; higher chlorine demand =&gt; higher chlorine dose required</a:t>
            </a:r>
          </a:p>
          <a:p>
            <a:pPr>
              <a:spcBef>
                <a:spcPts val="600"/>
              </a:spcBef>
              <a:spcAft>
                <a:spcPts val="600"/>
              </a:spcAft>
              <a:buClr>
                <a:srgbClr val="000514"/>
              </a:buClr>
              <a:buSzPct val="70000"/>
              <a:defRPr/>
            </a:pPr>
            <a:endParaRPr lang="en-IE" altLang="en-US" sz="2200" b="1" dirty="0"/>
          </a:p>
          <a:p>
            <a:pPr algn="ctr">
              <a:spcBef>
                <a:spcPts val="600"/>
              </a:spcBef>
              <a:spcAft>
                <a:spcPts val="600"/>
              </a:spcAft>
              <a:buClr>
                <a:srgbClr val="000514"/>
              </a:buClr>
              <a:buSzPct val="70000"/>
              <a:defRPr/>
            </a:pPr>
            <a:endParaRPr lang="en-IE" altLang="en-US" sz="2800" b="1" dirty="0"/>
          </a:p>
          <a:p>
            <a:pPr algn="ctr">
              <a:spcBef>
                <a:spcPts val="600"/>
              </a:spcBef>
              <a:spcAft>
                <a:spcPts val="600"/>
              </a:spcAft>
              <a:buClr>
                <a:srgbClr val="000514"/>
              </a:buClr>
              <a:buSzPct val="70000"/>
              <a:defRPr/>
            </a:pPr>
            <a:endParaRPr lang="en-IE" altLang="en-US" sz="2800" b="1" dirty="0"/>
          </a:p>
        </p:txBody>
      </p:sp>
    </p:spTree>
    <p:extLst>
      <p:ext uri="{BB962C8B-B14F-4D97-AF65-F5344CB8AC3E}">
        <p14:creationId xmlns:p14="http://schemas.microsoft.com/office/powerpoint/2010/main" val="138901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anim calcmode="lin" valueType="num">
                                      <p:cBhvr>
                                        <p:cTn id="7" dur="500" fill="hold"/>
                                        <p:tgtEl>
                                          <p:spTgt spid="16">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6">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16">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 calcmode="lin" valueType="num">
                                      <p:cBhvr>
                                        <p:cTn id="12" dur="500" fill="hold"/>
                                        <p:tgtEl>
                                          <p:spTgt spid="16">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16">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16">
                                            <p:txEl>
                                              <p:pRg st="4" end="4"/>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 calcmode="lin" valueType="num">
                                      <p:cBhvr>
                                        <p:cTn id="17" dur="500" fill="hold"/>
                                        <p:tgtEl>
                                          <p:spTgt spid="16">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16">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1" y="428"/>
            <a:ext cx="9142857" cy="6857143"/>
          </a:xfrm>
          <a:prstGeom prst="rect">
            <a:avLst/>
          </a:prstGeom>
        </p:spPr>
      </p:pic>
      <p:sp>
        <p:nvSpPr>
          <p:cNvPr id="7" name="Rectangle 6"/>
          <p:cNvSpPr/>
          <p:nvPr/>
        </p:nvSpPr>
        <p:spPr>
          <a:xfrm>
            <a:off x="-24227" y="-23091"/>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4" name="Rectangle 3"/>
          <p:cNvSpPr>
            <a:spLocks noChangeArrowheads="1"/>
          </p:cNvSpPr>
          <p:nvPr/>
        </p:nvSpPr>
        <p:spPr bwMode="auto">
          <a:xfrm>
            <a:off x="275392" y="811357"/>
            <a:ext cx="7345363"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AU" altLang="en-US" sz="2400" b="1" i="1" dirty="0"/>
              <a:t>Part 1. Chlorination Principles</a:t>
            </a: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What is chlorination?</a:t>
            </a: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Properties of chlorine</a:t>
            </a:r>
          </a:p>
          <a:p>
            <a:pPr marL="742932" lvl="1" indent="-285744">
              <a:spcBef>
                <a:spcPct val="20000"/>
              </a:spcBef>
              <a:buClr>
                <a:srgbClr val="000514"/>
              </a:buClr>
              <a:buSzPct val="70000"/>
              <a:buFont typeface="Arial" panose="020B0604020202020204" pitchFamily="34" charset="0"/>
              <a:buChar char="•"/>
              <a:defRPr/>
            </a:pPr>
            <a:r>
              <a:rPr lang="en-IE" altLang="en-US" sz="1600" b="1" dirty="0"/>
              <a:t>Principles of drinking-water chlorination</a:t>
            </a:r>
          </a:p>
          <a:p>
            <a:pPr lvl="2">
              <a:spcBef>
                <a:spcPct val="20000"/>
              </a:spcBef>
              <a:buClr>
                <a:srgbClr val="000514"/>
              </a:buClr>
              <a:buSzPct val="70000"/>
              <a:defRPr/>
            </a:pPr>
            <a:r>
              <a:rPr lang="en-IE" altLang="en-US" sz="1600" dirty="0">
                <a:solidFill>
                  <a:srgbClr val="B2B2B2"/>
                </a:solidFill>
              </a:rPr>
              <a:t>- </a:t>
            </a:r>
            <a:r>
              <a:rPr lang="en-IE" altLang="en-US" sz="1600" i="1" dirty="0">
                <a:solidFill>
                  <a:srgbClr val="B2B2B2"/>
                </a:solidFill>
              </a:rPr>
              <a:t>Chlorine dose</a:t>
            </a:r>
          </a:p>
          <a:p>
            <a:pPr lvl="2">
              <a:spcBef>
                <a:spcPct val="20000"/>
              </a:spcBef>
              <a:buClr>
                <a:srgbClr val="000514"/>
              </a:buClr>
              <a:buSzPct val="70000"/>
              <a:defRPr/>
            </a:pPr>
            <a:r>
              <a:rPr lang="en-IE" altLang="en-US" sz="1600" i="1" dirty="0">
                <a:solidFill>
                  <a:srgbClr val="B2B2B2"/>
                </a:solidFill>
              </a:rPr>
              <a:t>- Types of chlorine present in drinking-water</a:t>
            </a:r>
          </a:p>
          <a:p>
            <a:pPr lvl="2">
              <a:spcBef>
                <a:spcPct val="20000"/>
              </a:spcBef>
              <a:buClr>
                <a:srgbClr val="000514"/>
              </a:buClr>
              <a:buSzPct val="70000"/>
              <a:defRPr/>
            </a:pPr>
            <a:r>
              <a:rPr lang="en-IE" altLang="en-US" sz="1600" i="1" dirty="0">
                <a:solidFill>
                  <a:srgbClr val="B2B2B2"/>
                </a:solidFill>
              </a:rPr>
              <a:t>- Chlorine demand</a:t>
            </a:r>
          </a:p>
          <a:p>
            <a:pPr lvl="2">
              <a:spcBef>
                <a:spcPct val="20000"/>
              </a:spcBef>
              <a:buClr>
                <a:srgbClr val="000514"/>
              </a:buClr>
              <a:buSzPct val="70000"/>
              <a:defRPr/>
            </a:pPr>
            <a:r>
              <a:rPr lang="en-IE" altLang="en-US" sz="1600" i="1" dirty="0"/>
              <a:t>- Chlorine decay</a:t>
            </a:r>
          </a:p>
          <a:p>
            <a:pPr marL="711182" indent="-711182">
              <a:spcBef>
                <a:spcPct val="20000"/>
              </a:spcBef>
              <a:buClr>
                <a:srgbClr val="000514"/>
              </a:buClr>
              <a:buSzPct val="70000"/>
              <a:defRPr/>
            </a:pPr>
            <a:endParaRPr lang="en-IE" altLang="en-US" sz="500" i="1" dirty="0"/>
          </a:p>
          <a:p>
            <a:pPr marL="1168371" lvl="1" indent="-711182">
              <a:spcBef>
                <a:spcPct val="20000"/>
              </a:spcBef>
              <a:buClr>
                <a:srgbClr val="000514"/>
              </a:buClr>
              <a:buSzPct val="70000"/>
              <a:defRPr/>
            </a:pPr>
            <a:endParaRPr lang="en-IE" altLang="en-US" sz="1600" dirty="0"/>
          </a:p>
        </p:txBody>
      </p:sp>
      <p:sp>
        <p:nvSpPr>
          <p:cNvPr id="8" name="Rectangle 2"/>
          <p:cNvSpPr>
            <a:spLocks noChangeArrowheads="1"/>
          </p:cNvSpPr>
          <p:nvPr/>
        </p:nvSpPr>
        <p:spPr bwMode="auto">
          <a:xfrm>
            <a:off x="167008" y="22662"/>
            <a:ext cx="5976939" cy="584775"/>
          </a:xfrm>
          <a:prstGeom prst="rect">
            <a:avLst/>
          </a:prstGeom>
          <a:noFill/>
          <a:ln w="9525">
            <a:noFill/>
            <a:miter lim="800000"/>
            <a:headEnd/>
            <a:tailEnd/>
          </a:ln>
        </p:spPr>
        <p:txBody>
          <a:bodyPr>
            <a:spAutoFit/>
          </a:bodyPr>
          <a:lstStyle/>
          <a:p>
            <a:pPr eaLnBrk="0" hangingPunct="0">
              <a:defRPr/>
            </a:pPr>
            <a:r>
              <a:rPr lang="en-US" altLang="en-US" sz="3200" dirty="0">
                <a:solidFill>
                  <a:schemeClr val="accent1">
                    <a:lumMod val="75000"/>
                  </a:schemeClr>
                </a:solidFill>
              </a:rPr>
              <a:t> </a:t>
            </a:r>
            <a:r>
              <a:rPr lang="en-US" altLang="en-US" sz="3200" b="1" dirty="0">
                <a:solidFill>
                  <a:schemeClr val="accent1">
                    <a:lumMod val="75000"/>
                  </a:schemeClr>
                </a:solidFill>
              </a:rPr>
              <a:t>Contents</a:t>
            </a:r>
          </a:p>
        </p:txBody>
      </p:sp>
      <p:sp>
        <p:nvSpPr>
          <p:cNvPr id="9" name="Line 4"/>
          <p:cNvSpPr>
            <a:spLocks noChangeShapeType="1"/>
          </p:cNvSpPr>
          <p:nvPr/>
        </p:nvSpPr>
        <p:spPr bwMode="auto">
          <a:xfrm>
            <a:off x="-48451" y="598708"/>
            <a:ext cx="8628339" cy="8513"/>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3" name="Slide Number Placeholder 2"/>
          <p:cNvSpPr>
            <a:spLocks noGrp="1"/>
          </p:cNvSpPr>
          <p:nvPr>
            <p:ph type="sldNum" sz="quarter" idx="12"/>
          </p:nvPr>
        </p:nvSpPr>
        <p:spPr/>
        <p:txBody>
          <a:bodyPr/>
          <a:lstStyle/>
          <a:p>
            <a:fld id="{C06901B5-DBB5-43F1-A6B9-86AF04D78ED4}" type="slidenum">
              <a:rPr lang="en-IE" smtClean="0"/>
              <a:t>32</a:t>
            </a:fld>
            <a:endParaRPr lang="en-IE" dirty="0"/>
          </a:p>
        </p:txBody>
      </p:sp>
    </p:spTree>
    <p:extLst>
      <p:ext uri="{BB962C8B-B14F-4D97-AF65-F5344CB8AC3E}">
        <p14:creationId xmlns:p14="http://schemas.microsoft.com/office/powerpoint/2010/main" val="164576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Rectangle 12"/>
          <p:cNvSpPr/>
          <p:nvPr/>
        </p:nvSpPr>
        <p:spPr>
          <a:xfrm>
            <a:off x="0" y="0"/>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Chlorine decay</a:t>
            </a:r>
          </a:p>
        </p:txBody>
      </p:sp>
      <p:sp>
        <p:nvSpPr>
          <p:cNvPr id="16" name="Rectangle 15"/>
          <p:cNvSpPr>
            <a:spLocks noChangeArrowheads="1"/>
          </p:cNvSpPr>
          <p:nvPr/>
        </p:nvSpPr>
        <p:spPr bwMode="auto">
          <a:xfrm>
            <a:off x="90485" y="1070851"/>
            <a:ext cx="8661630"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IE" altLang="en-US" sz="2400" b="1" dirty="0"/>
              <a:t>=&gt; The decrease (or reduction) in the concentration of chlorine in drinking-water as it passes from the water treatment plant, through the distribution system, to the point of consumer delivery</a:t>
            </a:r>
            <a:endParaRPr lang="en-AU" altLang="en-US" sz="2400" b="1" dirty="0"/>
          </a:p>
          <a:p>
            <a:pPr marL="342900" indent="-342900">
              <a:spcBef>
                <a:spcPct val="20000"/>
              </a:spcBef>
              <a:buClr>
                <a:srgbClr val="000514"/>
              </a:buClr>
              <a:buSzPct val="70000"/>
              <a:buFont typeface="Symbol" panose="05050102010706020507" pitchFamily="18" charset="2"/>
              <a:buChar char="Þ"/>
              <a:defRPr/>
            </a:pPr>
            <a:endParaRPr lang="en-IE" altLang="en-US" sz="2000" b="1" i="1" dirty="0"/>
          </a:p>
          <a:p>
            <a:pPr algn="ctr">
              <a:spcBef>
                <a:spcPct val="20000"/>
              </a:spcBef>
              <a:buClr>
                <a:srgbClr val="000514"/>
              </a:buClr>
              <a:buSzPct val="70000"/>
              <a:defRPr/>
            </a:pPr>
            <a:endParaRPr lang="en-IE" altLang="en-US" sz="2600" b="1" i="1" dirty="0">
              <a:solidFill>
                <a:srgbClr val="C00000"/>
              </a:solidFill>
            </a:endParaRPr>
          </a:p>
          <a:p>
            <a:pPr algn="ctr">
              <a:spcBef>
                <a:spcPct val="20000"/>
              </a:spcBef>
              <a:buClr>
                <a:srgbClr val="000514"/>
              </a:buClr>
              <a:buSzPct val="70000"/>
              <a:defRPr/>
            </a:pPr>
            <a:r>
              <a:rPr lang="en-IE" altLang="en-US" sz="2600" b="1" i="1" dirty="0">
                <a:solidFill>
                  <a:srgbClr val="C00000"/>
                </a:solidFill>
              </a:rPr>
              <a:t>Due to chlorine decay, the concentration of chlorine at the end of the distribution system will usually be </a:t>
            </a:r>
            <a:r>
              <a:rPr lang="en-IE" altLang="en-US" sz="2600" b="1" i="1" u="sng" dirty="0">
                <a:solidFill>
                  <a:srgbClr val="C00000"/>
                </a:solidFill>
              </a:rPr>
              <a:t>less</a:t>
            </a:r>
            <a:r>
              <a:rPr lang="en-IE" altLang="en-US" sz="2600" b="1" i="1" dirty="0">
                <a:solidFill>
                  <a:srgbClr val="C00000"/>
                </a:solidFill>
              </a:rPr>
              <a:t> then the concentration at the water treatment plant</a:t>
            </a:r>
            <a:endParaRPr lang="en-IE" altLang="en-US" sz="2000" b="1" i="1" dirty="0"/>
          </a:p>
          <a:p>
            <a:pPr marL="457189" lvl="1">
              <a:spcBef>
                <a:spcPct val="20000"/>
              </a:spcBef>
              <a:buClr>
                <a:srgbClr val="000514"/>
              </a:buClr>
              <a:buSzPct val="70000"/>
              <a:defRPr/>
            </a:pPr>
            <a:endParaRPr lang="en-IE" altLang="en-US" sz="2000" b="1" i="1" dirty="0"/>
          </a:p>
        </p:txBody>
      </p:sp>
    </p:spTree>
    <p:extLst>
      <p:ext uri="{BB962C8B-B14F-4D97-AF65-F5344CB8AC3E}">
        <p14:creationId xmlns:p14="http://schemas.microsoft.com/office/powerpoint/2010/main" val="2582998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Rectangle 12"/>
          <p:cNvSpPr/>
          <p:nvPr/>
        </p:nvSpPr>
        <p:spPr>
          <a:xfrm>
            <a:off x="0" y="0"/>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Chlorine decay</a:t>
            </a:r>
          </a:p>
        </p:txBody>
      </p:sp>
      <p:sp>
        <p:nvSpPr>
          <p:cNvPr id="16" name="Rectangle 15"/>
          <p:cNvSpPr>
            <a:spLocks noChangeArrowheads="1"/>
          </p:cNvSpPr>
          <p:nvPr/>
        </p:nvSpPr>
        <p:spPr bwMode="auto">
          <a:xfrm>
            <a:off x="90485" y="1070851"/>
            <a:ext cx="8661630" cy="5470525"/>
          </a:xfrm>
          <a:prstGeom prst="rect">
            <a:avLst/>
          </a:prstGeom>
          <a:noFill/>
          <a:ln w="9525">
            <a:noFill/>
            <a:miter lim="800000"/>
            <a:headEnd/>
            <a:tailEnd/>
          </a:ln>
        </p:spPr>
        <p:txBody>
          <a:bodyPr/>
          <a:lstStyle/>
          <a:p>
            <a:pPr>
              <a:spcBef>
                <a:spcPct val="20000"/>
              </a:spcBef>
              <a:buClr>
                <a:srgbClr val="000514"/>
              </a:buClr>
              <a:buSzPct val="70000"/>
              <a:defRPr/>
            </a:pPr>
            <a:r>
              <a:rPr lang="en-IE" altLang="en-US" sz="2400" b="1" dirty="0"/>
              <a:t>The rate and extent of chlorine decay may be influenced by:</a:t>
            </a:r>
          </a:p>
          <a:p>
            <a:pPr marL="812780" indent="-812780">
              <a:spcBef>
                <a:spcPct val="20000"/>
              </a:spcBef>
              <a:buClr>
                <a:srgbClr val="000514"/>
              </a:buClr>
              <a:buSzPct val="70000"/>
              <a:buFont typeface="Symbol" panose="05050102010706020507" pitchFamily="18" charset="2"/>
              <a:buChar char="Þ"/>
              <a:defRPr/>
            </a:pPr>
            <a:endParaRPr lang="en-IE" altLang="en-US" sz="2400" b="1" dirty="0"/>
          </a:p>
          <a:p>
            <a:pPr marL="1269980" lvl="1" indent="-812780">
              <a:spcBef>
                <a:spcPts val="600"/>
              </a:spcBef>
              <a:spcAft>
                <a:spcPts val="600"/>
              </a:spcAft>
              <a:buClr>
                <a:srgbClr val="000514"/>
              </a:buClr>
              <a:buSzPct val="70000"/>
              <a:buFont typeface="Symbol" panose="05050102010706020507" pitchFamily="18" charset="2"/>
              <a:buChar char="Þ"/>
              <a:defRPr/>
            </a:pPr>
            <a:r>
              <a:rPr lang="en-IE" altLang="en-US" sz="2000" b="1" dirty="0"/>
              <a:t>the level of chlorine reactive substances that are present in the treated water as well as the distribution tanks and pipes (i.e., organic and inorganic material)</a:t>
            </a:r>
          </a:p>
          <a:p>
            <a:pPr marL="812780" indent="-812780">
              <a:spcBef>
                <a:spcPts val="600"/>
              </a:spcBef>
              <a:spcAft>
                <a:spcPts val="600"/>
              </a:spcAft>
              <a:buClr>
                <a:srgbClr val="000514"/>
              </a:buClr>
              <a:buSzPct val="70000"/>
              <a:buFont typeface="Symbol" panose="05050102010706020507" pitchFamily="18" charset="2"/>
              <a:buChar char="Þ"/>
              <a:defRPr/>
            </a:pPr>
            <a:endParaRPr lang="en-IE" altLang="en-US" sz="2000" b="1" dirty="0"/>
          </a:p>
          <a:p>
            <a:pPr marL="1269980" lvl="1" indent="-812780">
              <a:spcBef>
                <a:spcPts val="600"/>
              </a:spcBef>
              <a:spcAft>
                <a:spcPts val="600"/>
              </a:spcAft>
              <a:buClr>
                <a:srgbClr val="000514"/>
              </a:buClr>
              <a:buSzPct val="70000"/>
              <a:buFont typeface="Symbol" panose="05050102010706020507" pitchFamily="18" charset="2"/>
              <a:buChar char="Þ"/>
              <a:defRPr/>
            </a:pPr>
            <a:r>
              <a:rPr lang="en-IE" altLang="en-US" sz="2000" b="1" dirty="0"/>
              <a:t>the type of material used in the distribution network tanks, pipes and fittings</a:t>
            </a:r>
          </a:p>
          <a:p>
            <a:pPr marL="812780" indent="-812780">
              <a:spcBef>
                <a:spcPts val="600"/>
              </a:spcBef>
              <a:spcAft>
                <a:spcPts val="600"/>
              </a:spcAft>
              <a:buClr>
                <a:srgbClr val="000514"/>
              </a:buClr>
              <a:buSzPct val="70000"/>
              <a:buFont typeface="Symbol" panose="05050102010706020507" pitchFamily="18" charset="2"/>
              <a:buChar char="Þ"/>
              <a:defRPr/>
            </a:pPr>
            <a:endParaRPr lang="en-IE" altLang="en-US" sz="2000" b="1" dirty="0"/>
          </a:p>
          <a:p>
            <a:pPr marL="1269980" lvl="1" indent="-812780">
              <a:spcBef>
                <a:spcPts val="600"/>
              </a:spcBef>
              <a:spcAft>
                <a:spcPts val="600"/>
              </a:spcAft>
              <a:buClr>
                <a:srgbClr val="000514"/>
              </a:buClr>
              <a:buSzPct val="70000"/>
              <a:buFont typeface="Symbol" panose="05050102010706020507" pitchFamily="18" charset="2"/>
              <a:buChar char="Þ"/>
              <a:defRPr/>
            </a:pPr>
            <a:r>
              <a:rPr lang="en-IE" altLang="en-US" sz="2000" b="1" dirty="0"/>
              <a:t>how long the water remains in the distribution system (or the ‘water age’)</a:t>
            </a:r>
            <a:endParaRPr lang="en-IE" altLang="en-US" sz="2000" b="1" i="1" dirty="0"/>
          </a:p>
          <a:p>
            <a:pPr algn="ctr">
              <a:spcBef>
                <a:spcPct val="20000"/>
              </a:spcBef>
              <a:buClr>
                <a:srgbClr val="000514"/>
              </a:buClr>
              <a:buSzPct val="70000"/>
              <a:defRPr/>
            </a:pPr>
            <a:endParaRPr lang="en-IE" altLang="en-US" sz="2600" b="1" i="1" dirty="0">
              <a:solidFill>
                <a:srgbClr val="C00000"/>
              </a:solidFill>
            </a:endParaRPr>
          </a:p>
          <a:p>
            <a:pPr marL="457189" lvl="1">
              <a:spcBef>
                <a:spcPct val="20000"/>
              </a:spcBef>
              <a:buClr>
                <a:srgbClr val="000514"/>
              </a:buClr>
              <a:buSzPct val="70000"/>
              <a:defRPr/>
            </a:pPr>
            <a:endParaRPr lang="en-IE" altLang="en-US" sz="2000" b="1" i="1" dirty="0"/>
          </a:p>
        </p:txBody>
      </p:sp>
    </p:spTree>
    <p:extLst>
      <p:ext uri="{BB962C8B-B14F-4D97-AF65-F5344CB8AC3E}">
        <p14:creationId xmlns:p14="http://schemas.microsoft.com/office/powerpoint/2010/main" val="646459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5"/>
          <p:cNvSpPr>
            <a:spLocks noChangeArrowheads="1"/>
          </p:cNvSpPr>
          <p:nvPr/>
        </p:nvSpPr>
        <p:spPr bwMode="auto">
          <a:xfrm>
            <a:off x="113305" y="1018"/>
            <a:ext cx="9109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chemeClr val="accent1">
                    <a:lumMod val="75000"/>
                  </a:schemeClr>
                </a:solidFill>
                <a:latin typeface="+mn-lt"/>
              </a:rPr>
              <a:t> Chlorine decay</a:t>
            </a:r>
          </a:p>
        </p:txBody>
      </p:sp>
      <p:sp>
        <p:nvSpPr>
          <p:cNvPr id="25" name="Line 8"/>
          <p:cNvSpPr>
            <a:spLocks noChangeShapeType="1"/>
          </p:cNvSpPr>
          <p:nvPr/>
        </p:nvSpPr>
        <p:spPr bwMode="auto">
          <a:xfrm>
            <a:off x="228601" y="55010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30" name="TextBox 29"/>
          <p:cNvSpPr txBox="1"/>
          <p:nvPr/>
        </p:nvSpPr>
        <p:spPr>
          <a:xfrm>
            <a:off x="759665" y="6354723"/>
            <a:ext cx="1525905" cy="307777"/>
          </a:xfrm>
          <a:prstGeom prst="rect">
            <a:avLst/>
          </a:prstGeom>
          <a:noFill/>
        </p:spPr>
        <p:txBody>
          <a:bodyPr wrap="square" rtlCol="0">
            <a:spAutoFit/>
          </a:bodyPr>
          <a:lstStyle/>
          <a:p>
            <a:pPr algn="ctr"/>
            <a:r>
              <a:rPr lang="en-IE" sz="1400" b="1" dirty="0">
                <a:solidFill>
                  <a:schemeClr val="bg1"/>
                </a:solidFill>
              </a:rPr>
              <a:t>WATERWAYS</a:t>
            </a:r>
          </a:p>
        </p:txBody>
      </p:sp>
      <p:sp>
        <p:nvSpPr>
          <p:cNvPr id="22" name="Isosceles Triangle 21"/>
          <p:cNvSpPr/>
          <p:nvPr/>
        </p:nvSpPr>
        <p:spPr>
          <a:xfrm>
            <a:off x="2163104" y="812691"/>
            <a:ext cx="942109" cy="443346"/>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3" name="Rectangle 22"/>
          <p:cNvSpPr/>
          <p:nvPr/>
        </p:nvSpPr>
        <p:spPr>
          <a:xfrm>
            <a:off x="2163105" y="1256037"/>
            <a:ext cx="942109" cy="609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b="1" dirty="0">
                <a:solidFill>
                  <a:schemeClr val="tx1"/>
                </a:solidFill>
              </a:rPr>
              <a:t>Water Treatment Plant</a:t>
            </a:r>
          </a:p>
        </p:txBody>
      </p:sp>
      <p:cxnSp>
        <p:nvCxnSpPr>
          <p:cNvPr id="24" name="Straight Arrow Connector 23"/>
          <p:cNvCxnSpPr/>
          <p:nvPr/>
        </p:nvCxnSpPr>
        <p:spPr>
          <a:xfrm flipV="1">
            <a:off x="537508" y="1542361"/>
            <a:ext cx="1607122" cy="2551"/>
          </a:xfrm>
          <a:prstGeom prst="straightConnector1">
            <a:avLst/>
          </a:prstGeom>
          <a:ln w="635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163104" y="1865638"/>
            <a:ext cx="942109"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900" b="1" dirty="0">
                <a:solidFill>
                  <a:schemeClr val="tx1"/>
                </a:solidFill>
              </a:rPr>
              <a:t>FILTRATION</a:t>
            </a:r>
          </a:p>
          <a:p>
            <a:pPr algn="ctr"/>
            <a:r>
              <a:rPr lang="en-IE" sz="900" b="1" dirty="0">
                <a:solidFill>
                  <a:schemeClr val="tx1"/>
                </a:solidFill>
              </a:rPr>
              <a:t>CHLORINATION</a:t>
            </a:r>
          </a:p>
        </p:txBody>
      </p:sp>
      <p:cxnSp>
        <p:nvCxnSpPr>
          <p:cNvPr id="27" name="Straight Arrow Connector 26"/>
          <p:cNvCxnSpPr>
            <a:stCxn id="23" idx="3"/>
          </p:cNvCxnSpPr>
          <p:nvPr/>
        </p:nvCxnSpPr>
        <p:spPr>
          <a:xfrm>
            <a:off x="3105214" y="1560837"/>
            <a:ext cx="1653309" cy="0"/>
          </a:xfrm>
          <a:prstGeom prst="straightConnector1">
            <a:avLst/>
          </a:prstGeom>
          <a:ln w="635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994908" y="1052833"/>
            <a:ext cx="1394160" cy="387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100" b="1" dirty="0">
                <a:solidFill>
                  <a:srgbClr val="00B050"/>
                </a:solidFill>
              </a:rPr>
              <a:t>CHLORINE CONCENTRATION:</a:t>
            </a:r>
          </a:p>
          <a:p>
            <a:pPr algn="ctr"/>
            <a:r>
              <a:rPr lang="en-IE" sz="1100" b="1" dirty="0">
                <a:solidFill>
                  <a:srgbClr val="00B050"/>
                </a:solidFill>
              </a:rPr>
              <a:t>1.0 mg/L</a:t>
            </a:r>
          </a:p>
        </p:txBody>
      </p:sp>
      <p:sp>
        <p:nvSpPr>
          <p:cNvPr id="29" name="Rectangle 28"/>
          <p:cNvSpPr/>
          <p:nvPr/>
        </p:nvSpPr>
        <p:spPr>
          <a:xfrm>
            <a:off x="4730811" y="1256037"/>
            <a:ext cx="1052945" cy="6096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b="1" dirty="0">
                <a:solidFill>
                  <a:schemeClr val="tx1"/>
                </a:solidFill>
              </a:rPr>
              <a:t>Intermediate Storage Tank</a:t>
            </a:r>
          </a:p>
        </p:txBody>
      </p:sp>
      <p:sp>
        <p:nvSpPr>
          <p:cNvPr id="32" name="Rectangle 31"/>
          <p:cNvSpPr/>
          <p:nvPr/>
        </p:nvSpPr>
        <p:spPr>
          <a:xfrm>
            <a:off x="5364027" y="1976474"/>
            <a:ext cx="1389550" cy="387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100" b="1" dirty="0">
                <a:solidFill>
                  <a:srgbClr val="00B050"/>
                </a:solidFill>
              </a:rPr>
              <a:t>CHLORINE CONCENTRATION:</a:t>
            </a:r>
          </a:p>
          <a:p>
            <a:r>
              <a:rPr lang="en-IE" sz="1100" b="1" dirty="0">
                <a:solidFill>
                  <a:srgbClr val="00B050"/>
                </a:solidFill>
              </a:rPr>
              <a:t>0.7 mg/L</a:t>
            </a:r>
          </a:p>
        </p:txBody>
      </p:sp>
      <p:cxnSp>
        <p:nvCxnSpPr>
          <p:cNvPr id="33" name="Straight Arrow Connector 32"/>
          <p:cNvCxnSpPr/>
          <p:nvPr/>
        </p:nvCxnSpPr>
        <p:spPr>
          <a:xfrm>
            <a:off x="5257283" y="1865637"/>
            <a:ext cx="18472" cy="1838036"/>
          </a:xfrm>
          <a:prstGeom prst="straightConnector1">
            <a:avLst/>
          </a:prstGeom>
          <a:ln w="635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2809646" y="3703673"/>
            <a:ext cx="2491773" cy="0"/>
          </a:xfrm>
          <a:prstGeom prst="straightConnector1">
            <a:avLst/>
          </a:prstGeom>
          <a:ln w="63500">
            <a:solidFill>
              <a:schemeClr val="accent5">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809646" y="3675965"/>
            <a:ext cx="0" cy="1542473"/>
          </a:xfrm>
          <a:prstGeom prst="straightConnector1">
            <a:avLst/>
          </a:prstGeom>
          <a:ln w="63500">
            <a:solidFill>
              <a:schemeClr val="accent5">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680009" y="3703673"/>
            <a:ext cx="0" cy="1542473"/>
          </a:xfrm>
          <a:prstGeom prst="straightConnector1">
            <a:avLst/>
          </a:prstGeom>
          <a:ln w="63500">
            <a:solidFill>
              <a:schemeClr val="accent5">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1867536" y="5218438"/>
            <a:ext cx="969818" cy="0"/>
          </a:xfrm>
          <a:prstGeom prst="straightConnector1">
            <a:avLst/>
          </a:prstGeom>
          <a:ln w="635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5301421" y="3703673"/>
            <a:ext cx="1738484" cy="1"/>
          </a:xfrm>
          <a:prstGeom prst="straightConnector1">
            <a:avLst/>
          </a:prstGeom>
          <a:ln w="63500">
            <a:solidFill>
              <a:schemeClr val="accent5">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448777" y="3672729"/>
            <a:ext cx="0" cy="1696720"/>
          </a:xfrm>
          <a:prstGeom prst="straightConnector1">
            <a:avLst/>
          </a:prstGeom>
          <a:ln w="63500">
            <a:solidFill>
              <a:schemeClr val="accent5">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6421070" y="5359673"/>
            <a:ext cx="1085271" cy="1811"/>
          </a:xfrm>
          <a:prstGeom prst="straightConnector1">
            <a:avLst/>
          </a:prstGeom>
          <a:ln w="63500">
            <a:solidFill>
              <a:schemeClr val="accent5">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941152" y="6319249"/>
            <a:ext cx="1299480" cy="387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100" b="1" dirty="0">
                <a:solidFill>
                  <a:srgbClr val="FF0000"/>
                </a:solidFill>
              </a:rPr>
              <a:t>CHLORINE CONCENTRATION:</a:t>
            </a:r>
          </a:p>
          <a:p>
            <a:pPr algn="ctr"/>
            <a:r>
              <a:rPr lang="en-IE" sz="1100" b="1" dirty="0">
                <a:solidFill>
                  <a:srgbClr val="FF0000"/>
                </a:solidFill>
              </a:rPr>
              <a:t>0.0 mg/L</a:t>
            </a:r>
          </a:p>
        </p:txBody>
      </p:sp>
      <p:sp>
        <p:nvSpPr>
          <p:cNvPr id="45" name="Rectangle 44"/>
          <p:cNvSpPr/>
          <p:nvPr/>
        </p:nvSpPr>
        <p:spPr>
          <a:xfrm>
            <a:off x="602159" y="5057661"/>
            <a:ext cx="1333601" cy="387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E" sz="1100" b="1" dirty="0">
                <a:solidFill>
                  <a:srgbClr val="FF0000"/>
                </a:solidFill>
              </a:rPr>
              <a:t>CHLORINE CONCENTRATION:</a:t>
            </a:r>
          </a:p>
          <a:p>
            <a:pPr algn="r"/>
            <a:r>
              <a:rPr lang="en-IE" sz="1100" b="1" dirty="0">
                <a:solidFill>
                  <a:srgbClr val="FF0000"/>
                </a:solidFill>
              </a:rPr>
              <a:t>0.0 mg/L</a:t>
            </a:r>
          </a:p>
        </p:txBody>
      </p:sp>
      <p:sp>
        <p:nvSpPr>
          <p:cNvPr id="46" name="Rectangle 45"/>
          <p:cNvSpPr/>
          <p:nvPr/>
        </p:nvSpPr>
        <p:spPr>
          <a:xfrm>
            <a:off x="7955397" y="2669199"/>
            <a:ext cx="1361309" cy="387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100" b="1" dirty="0">
                <a:solidFill>
                  <a:srgbClr val="00B050"/>
                </a:solidFill>
              </a:rPr>
              <a:t>CHLORINE CONCENTRATION:</a:t>
            </a:r>
          </a:p>
          <a:p>
            <a:r>
              <a:rPr lang="en-IE" sz="1100" b="1" dirty="0">
                <a:solidFill>
                  <a:srgbClr val="00B050"/>
                </a:solidFill>
              </a:rPr>
              <a:t>0.5 mg/L</a:t>
            </a:r>
          </a:p>
        </p:txBody>
      </p:sp>
      <p:sp>
        <p:nvSpPr>
          <p:cNvPr id="47" name="Rectangle 46"/>
          <p:cNvSpPr/>
          <p:nvPr/>
        </p:nvSpPr>
        <p:spPr>
          <a:xfrm>
            <a:off x="4083216" y="5314199"/>
            <a:ext cx="1306825" cy="387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100" b="1" dirty="0">
                <a:solidFill>
                  <a:srgbClr val="FFC000"/>
                </a:solidFill>
              </a:rPr>
              <a:t>CHLORINE CONCENTRATION:</a:t>
            </a:r>
          </a:p>
          <a:p>
            <a:pPr algn="ctr"/>
            <a:r>
              <a:rPr lang="en-IE" sz="1100" b="1" dirty="0">
                <a:solidFill>
                  <a:srgbClr val="FFC000"/>
                </a:solidFill>
              </a:rPr>
              <a:t>0.2 mg/L</a:t>
            </a:r>
          </a:p>
        </p:txBody>
      </p:sp>
      <p:sp>
        <p:nvSpPr>
          <p:cNvPr id="48" name="TextBox 47"/>
          <p:cNvSpPr txBox="1"/>
          <p:nvPr/>
        </p:nvSpPr>
        <p:spPr>
          <a:xfrm>
            <a:off x="144288" y="2699910"/>
            <a:ext cx="1455253" cy="307777"/>
          </a:xfrm>
          <a:prstGeom prst="rect">
            <a:avLst/>
          </a:prstGeom>
          <a:noFill/>
        </p:spPr>
        <p:txBody>
          <a:bodyPr wrap="square" rtlCol="0">
            <a:spAutoFit/>
          </a:bodyPr>
          <a:lstStyle/>
          <a:p>
            <a:r>
              <a:rPr lang="en-IE" sz="1400" b="1" dirty="0"/>
              <a:t>SOURCE WATER</a:t>
            </a:r>
          </a:p>
        </p:txBody>
      </p:sp>
      <p:sp>
        <p:nvSpPr>
          <p:cNvPr id="49" name="TextBox 48"/>
          <p:cNvSpPr txBox="1"/>
          <p:nvPr/>
        </p:nvSpPr>
        <p:spPr>
          <a:xfrm>
            <a:off x="4175604" y="2696999"/>
            <a:ext cx="1931425" cy="276999"/>
          </a:xfrm>
          <a:prstGeom prst="rect">
            <a:avLst/>
          </a:prstGeom>
          <a:noFill/>
        </p:spPr>
        <p:txBody>
          <a:bodyPr wrap="square" rtlCol="0">
            <a:spAutoFit/>
          </a:bodyPr>
          <a:lstStyle/>
          <a:p>
            <a:r>
              <a:rPr lang="en-IE" sz="1200" b="1" dirty="0"/>
              <a:t>DISTRIBUTION     SYSTEM</a:t>
            </a:r>
          </a:p>
        </p:txBody>
      </p:sp>
      <p:sp>
        <p:nvSpPr>
          <p:cNvPr id="50" name="TextBox 49"/>
          <p:cNvSpPr txBox="1"/>
          <p:nvPr/>
        </p:nvSpPr>
        <p:spPr>
          <a:xfrm>
            <a:off x="2910454" y="3783754"/>
            <a:ext cx="701433" cy="430887"/>
          </a:xfrm>
          <a:prstGeom prst="rect">
            <a:avLst/>
          </a:prstGeom>
          <a:noFill/>
          <a:ln>
            <a:solidFill>
              <a:schemeClr val="accent1">
                <a:shade val="50000"/>
              </a:schemeClr>
            </a:solidFill>
          </a:ln>
        </p:spPr>
        <p:txBody>
          <a:bodyPr wrap="square" rtlCol="0">
            <a:spAutoFit/>
          </a:bodyPr>
          <a:lstStyle/>
          <a:p>
            <a:pPr algn="ctr"/>
            <a:r>
              <a:rPr lang="en-IE" sz="1100" b="1" dirty="0"/>
              <a:t>BRANCH A</a:t>
            </a:r>
          </a:p>
        </p:txBody>
      </p:sp>
      <p:sp>
        <p:nvSpPr>
          <p:cNvPr id="51" name="TextBox 50"/>
          <p:cNvSpPr txBox="1"/>
          <p:nvPr/>
        </p:nvSpPr>
        <p:spPr>
          <a:xfrm>
            <a:off x="4753635" y="3773144"/>
            <a:ext cx="701433" cy="430887"/>
          </a:xfrm>
          <a:prstGeom prst="rect">
            <a:avLst/>
          </a:prstGeom>
          <a:noFill/>
          <a:ln>
            <a:solidFill>
              <a:schemeClr val="accent1">
                <a:shade val="50000"/>
              </a:schemeClr>
            </a:solidFill>
          </a:ln>
        </p:spPr>
        <p:txBody>
          <a:bodyPr wrap="square" rtlCol="0">
            <a:spAutoFit/>
          </a:bodyPr>
          <a:lstStyle/>
          <a:p>
            <a:pPr algn="ctr"/>
            <a:r>
              <a:rPr lang="en-IE" sz="1100" b="1" dirty="0"/>
              <a:t>BRANCH B</a:t>
            </a:r>
          </a:p>
        </p:txBody>
      </p:sp>
      <p:sp>
        <p:nvSpPr>
          <p:cNvPr id="52" name="TextBox 51"/>
          <p:cNvSpPr txBox="1"/>
          <p:nvPr/>
        </p:nvSpPr>
        <p:spPr>
          <a:xfrm>
            <a:off x="7110244" y="2951107"/>
            <a:ext cx="701433" cy="430887"/>
          </a:xfrm>
          <a:prstGeom prst="rect">
            <a:avLst/>
          </a:prstGeom>
          <a:noFill/>
          <a:ln>
            <a:solidFill>
              <a:schemeClr val="accent1">
                <a:shade val="50000"/>
              </a:schemeClr>
            </a:solidFill>
          </a:ln>
        </p:spPr>
        <p:txBody>
          <a:bodyPr wrap="square" rtlCol="0">
            <a:spAutoFit/>
          </a:bodyPr>
          <a:lstStyle/>
          <a:p>
            <a:pPr algn="ctr"/>
            <a:r>
              <a:rPr lang="en-IE" sz="1100" b="1" dirty="0"/>
              <a:t>BRANCH C</a:t>
            </a:r>
          </a:p>
        </p:txBody>
      </p:sp>
      <p:sp>
        <p:nvSpPr>
          <p:cNvPr id="53" name="TextBox 52"/>
          <p:cNvSpPr txBox="1"/>
          <p:nvPr/>
        </p:nvSpPr>
        <p:spPr>
          <a:xfrm>
            <a:off x="6584282" y="4744440"/>
            <a:ext cx="701433" cy="430887"/>
          </a:xfrm>
          <a:prstGeom prst="rect">
            <a:avLst/>
          </a:prstGeom>
          <a:noFill/>
          <a:ln>
            <a:solidFill>
              <a:schemeClr val="accent1">
                <a:shade val="50000"/>
              </a:schemeClr>
            </a:solidFill>
          </a:ln>
        </p:spPr>
        <p:txBody>
          <a:bodyPr wrap="square" rtlCol="0">
            <a:spAutoFit/>
          </a:bodyPr>
          <a:lstStyle/>
          <a:p>
            <a:pPr algn="ctr"/>
            <a:r>
              <a:rPr lang="en-IE" sz="1100" b="1" dirty="0"/>
              <a:t>BRANCH D</a:t>
            </a:r>
          </a:p>
        </p:txBody>
      </p:sp>
      <p:sp>
        <p:nvSpPr>
          <p:cNvPr id="54" name="Freeform 53"/>
          <p:cNvSpPr/>
          <p:nvPr/>
        </p:nvSpPr>
        <p:spPr>
          <a:xfrm rot="19281854">
            <a:off x="-119664" y="1182968"/>
            <a:ext cx="1767840" cy="884232"/>
          </a:xfrm>
          <a:custGeom>
            <a:avLst/>
            <a:gdLst>
              <a:gd name="connsiteX0" fmla="*/ 1767840 w 1767840"/>
              <a:gd name="connsiteY0" fmla="*/ 79664 h 884232"/>
              <a:gd name="connsiteX1" fmla="*/ 766354 w 1767840"/>
              <a:gd name="connsiteY1" fmla="*/ 70955 h 884232"/>
              <a:gd name="connsiteX2" fmla="*/ 687977 w 1767840"/>
              <a:gd name="connsiteY2" fmla="*/ 837310 h 884232"/>
              <a:gd name="connsiteX3" fmla="*/ 0 w 1767840"/>
              <a:gd name="connsiteY3" fmla="*/ 802475 h 884232"/>
            </a:gdLst>
            <a:ahLst/>
            <a:cxnLst>
              <a:cxn ang="0">
                <a:pos x="connsiteX0" y="connsiteY0"/>
              </a:cxn>
              <a:cxn ang="0">
                <a:pos x="connsiteX1" y="connsiteY1"/>
              </a:cxn>
              <a:cxn ang="0">
                <a:pos x="connsiteX2" y="connsiteY2"/>
              </a:cxn>
              <a:cxn ang="0">
                <a:pos x="connsiteX3" y="connsiteY3"/>
              </a:cxn>
            </a:cxnLst>
            <a:rect l="l" t="t" r="r" b="b"/>
            <a:pathLst>
              <a:path w="1767840" h="884232">
                <a:moveTo>
                  <a:pt x="1767840" y="79664"/>
                </a:moveTo>
                <a:cubicBezTo>
                  <a:pt x="1357085" y="12172"/>
                  <a:pt x="946331" y="-55319"/>
                  <a:pt x="766354" y="70955"/>
                </a:cubicBezTo>
                <a:cubicBezTo>
                  <a:pt x="586377" y="197229"/>
                  <a:pt x="815703" y="715390"/>
                  <a:pt x="687977" y="837310"/>
                </a:cubicBezTo>
                <a:cubicBezTo>
                  <a:pt x="560251" y="959230"/>
                  <a:pt x="82731" y="805378"/>
                  <a:pt x="0" y="802475"/>
                </a:cubicBezTo>
              </a:path>
            </a:pathLst>
          </a:custGeom>
          <a:noFill/>
          <a:ln w="2254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5" name="TextBox 54"/>
          <p:cNvSpPr txBox="1"/>
          <p:nvPr/>
        </p:nvSpPr>
        <p:spPr>
          <a:xfrm>
            <a:off x="6429133" y="5127078"/>
            <a:ext cx="2841355" cy="261610"/>
          </a:xfrm>
          <a:prstGeom prst="rect">
            <a:avLst/>
          </a:prstGeom>
          <a:noFill/>
        </p:spPr>
        <p:txBody>
          <a:bodyPr wrap="square" rtlCol="0">
            <a:spAutoFit/>
          </a:bodyPr>
          <a:lstStyle/>
          <a:p>
            <a:r>
              <a:rPr lang="en-IE" sz="1100" b="1" dirty="0">
                <a:solidFill>
                  <a:srgbClr val="FF0000"/>
                </a:solidFill>
              </a:rPr>
              <a:t>Low usage area</a:t>
            </a:r>
          </a:p>
        </p:txBody>
      </p:sp>
      <p:sp>
        <p:nvSpPr>
          <p:cNvPr id="56" name="TextBox 55"/>
          <p:cNvSpPr txBox="1"/>
          <p:nvPr/>
        </p:nvSpPr>
        <p:spPr>
          <a:xfrm>
            <a:off x="2726520" y="4174881"/>
            <a:ext cx="1099128" cy="430887"/>
          </a:xfrm>
          <a:prstGeom prst="rect">
            <a:avLst/>
          </a:prstGeom>
          <a:noFill/>
        </p:spPr>
        <p:txBody>
          <a:bodyPr wrap="square" rtlCol="0">
            <a:spAutoFit/>
          </a:bodyPr>
          <a:lstStyle/>
          <a:p>
            <a:pPr algn="r"/>
            <a:r>
              <a:rPr lang="en-IE" sz="1100" b="1" dirty="0">
                <a:solidFill>
                  <a:srgbClr val="FF0000"/>
                </a:solidFill>
              </a:rPr>
              <a:t> Unclean pipes/</a:t>
            </a:r>
          </a:p>
          <a:p>
            <a:pPr algn="ctr"/>
            <a:r>
              <a:rPr lang="en-IE" sz="1100" b="1" dirty="0">
                <a:solidFill>
                  <a:srgbClr val="FF0000"/>
                </a:solidFill>
              </a:rPr>
              <a:t>Biofilm</a:t>
            </a:r>
          </a:p>
        </p:txBody>
      </p:sp>
      <p:cxnSp>
        <p:nvCxnSpPr>
          <p:cNvPr id="57" name="Straight Arrow Connector 56"/>
          <p:cNvCxnSpPr/>
          <p:nvPr/>
        </p:nvCxnSpPr>
        <p:spPr>
          <a:xfrm flipV="1">
            <a:off x="7487869" y="5342601"/>
            <a:ext cx="0" cy="938017"/>
          </a:xfrm>
          <a:prstGeom prst="straightConnector1">
            <a:avLst/>
          </a:prstGeom>
          <a:ln w="63500">
            <a:solidFill>
              <a:schemeClr val="accent5">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7026595" y="2863163"/>
            <a:ext cx="9236" cy="858985"/>
          </a:xfrm>
          <a:prstGeom prst="straightConnector1">
            <a:avLst/>
          </a:prstGeom>
          <a:ln w="63500">
            <a:solidFill>
              <a:schemeClr val="accent5">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7008123" y="2849310"/>
            <a:ext cx="969818" cy="0"/>
          </a:xfrm>
          <a:prstGeom prst="straightConnector1">
            <a:avLst/>
          </a:prstGeom>
          <a:ln w="63500">
            <a:solidFill>
              <a:schemeClr val="accent5">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16885" y="864211"/>
            <a:ext cx="1062115" cy="430887"/>
          </a:xfrm>
          <a:prstGeom prst="rect">
            <a:avLst/>
          </a:prstGeom>
          <a:noFill/>
        </p:spPr>
        <p:txBody>
          <a:bodyPr wrap="square" rtlCol="0">
            <a:spAutoFit/>
          </a:bodyPr>
          <a:lstStyle/>
          <a:p>
            <a:pPr algn="ctr"/>
            <a:r>
              <a:rPr lang="en-IE" sz="1100" b="1" dirty="0">
                <a:solidFill>
                  <a:srgbClr val="FF0000"/>
                </a:solidFill>
              </a:rPr>
              <a:t> Sediment accumulation</a:t>
            </a:r>
          </a:p>
        </p:txBody>
      </p:sp>
      <p:sp>
        <p:nvSpPr>
          <p:cNvPr id="3" name="Slide Number Placeholder 2"/>
          <p:cNvSpPr>
            <a:spLocks noGrp="1"/>
          </p:cNvSpPr>
          <p:nvPr>
            <p:ph type="sldNum" sz="quarter" idx="12"/>
          </p:nvPr>
        </p:nvSpPr>
        <p:spPr/>
        <p:txBody>
          <a:bodyPr/>
          <a:lstStyle/>
          <a:p>
            <a:fld id="{C06901B5-DBB5-43F1-A6B9-86AF04D78ED4}" type="slidenum">
              <a:rPr lang="en-IE" smtClean="0"/>
              <a:t>35</a:t>
            </a:fld>
            <a:endParaRPr lang="en-IE" dirty="0"/>
          </a:p>
        </p:txBody>
      </p:sp>
    </p:spTree>
    <p:custDataLst>
      <p:tags r:id="rId1"/>
    </p:custDataLst>
    <p:extLst>
      <p:ext uri="{BB962C8B-B14F-4D97-AF65-F5344CB8AC3E}">
        <p14:creationId xmlns:p14="http://schemas.microsoft.com/office/powerpoint/2010/main" val="20411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fill="hold"/>
                                        <p:tgtEl>
                                          <p:spTgt spid="56"/>
                                        </p:tgtEl>
                                        <p:attrNameLst>
                                          <p:attrName>ppt_w</p:attrName>
                                        </p:attrNameLst>
                                      </p:cBhvr>
                                      <p:tavLst>
                                        <p:tav tm="0">
                                          <p:val>
                                            <p:fltVal val="0"/>
                                          </p:val>
                                        </p:tav>
                                        <p:tav tm="100000">
                                          <p:val>
                                            <p:strVal val="#ppt_w"/>
                                          </p:val>
                                        </p:tav>
                                      </p:tavLst>
                                    </p:anim>
                                    <p:anim calcmode="lin" valueType="num">
                                      <p:cBhvr>
                                        <p:cTn id="13" dur="500" fill="hold"/>
                                        <p:tgtEl>
                                          <p:spTgt spid="56"/>
                                        </p:tgtEl>
                                        <p:attrNameLst>
                                          <p:attrName>ppt_h</p:attrName>
                                        </p:attrNameLst>
                                      </p:cBhvr>
                                      <p:tavLst>
                                        <p:tav tm="0">
                                          <p:val>
                                            <p:fltVal val="0"/>
                                          </p:val>
                                        </p:tav>
                                        <p:tav tm="100000">
                                          <p:val>
                                            <p:strVal val="#ppt_h"/>
                                          </p:val>
                                        </p:tav>
                                      </p:tavLst>
                                    </p:anim>
                                    <p:animEffect transition="in" filter="fade">
                                      <p:cBhvr>
                                        <p:cTn id="14" dur="500"/>
                                        <p:tgtEl>
                                          <p:spTgt spid="5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500" fill="hold"/>
                                        <p:tgtEl>
                                          <p:spTgt spid="32"/>
                                        </p:tgtEl>
                                        <p:attrNameLst>
                                          <p:attrName>ppt_w</p:attrName>
                                        </p:attrNameLst>
                                      </p:cBhvr>
                                      <p:tavLst>
                                        <p:tav tm="0">
                                          <p:val>
                                            <p:fltVal val="0"/>
                                          </p:val>
                                        </p:tav>
                                        <p:tav tm="100000">
                                          <p:val>
                                            <p:strVal val="#ppt_w"/>
                                          </p:val>
                                        </p:tav>
                                      </p:tavLst>
                                    </p:anim>
                                    <p:anim calcmode="lin" valueType="num">
                                      <p:cBhvr>
                                        <p:cTn id="30" dur="500" fill="hold"/>
                                        <p:tgtEl>
                                          <p:spTgt spid="32"/>
                                        </p:tgtEl>
                                        <p:attrNameLst>
                                          <p:attrName>ppt_h</p:attrName>
                                        </p:attrNameLst>
                                      </p:cBhvr>
                                      <p:tavLst>
                                        <p:tav tm="0">
                                          <p:val>
                                            <p:fltVal val="0"/>
                                          </p:val>
                                        </p:tav>
                                        <p:tav tm="100000">
                                          <p:val>
                                            <p:strVal val="#ppt_h"/>
                                          </p:val>
                                        </p:tav>
                                      </p:tavLst>
                                    </p:anim>
                                    <p:animEffect transition="in" filter="fade">
                                      <p:cBhvr>
                                        <p:cTn id="31" dur="500"/>
                                        <p:tgtEl>
                                          <p:spTgt spid="3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animEffect transition="in" filter="fade">
                                      <p:cBhvr>
                                        <p:cTn id="41" dur="500"/>
                                        <p:tgtEl>
                                          <p:spTgt spid="4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44" grpId="0"/>
      <p:bldP spid="45" grpId="0"/>
      <p:bldP spid="46" grpId="0"/>
      <p:bldP spid="47" grpId="0"/>
      <p:bldP spid="55" grpId="0"/>
      <p:bldP spid="56"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endParaRPr lang="en-IE"/>
          </a:p>
        </p:txBody>
      </p:sp>
      <p:sp>
        <p:nvSpPr>
          <p:cNvPr id="4" name="Slide Number Placeholder 3"/>
          <p:cNvSpPr>
            <a:spLocks noGrp="1"/>
          </p:cNvSpPr>
          <p:nvPr>
            <p:ph type="sldNum" sz="quarter" idx="12"/>
          </p:nvPr>
        </p:nvSpPr>
        <p:spPr/>
        <p:txBody>
          <a:bodyPr/>
          <a:lstStyle/>
          <a:p>
            <a:fld id="{C06901B5-DBB5-43F1-A6B9-86AF04D78ED4}" type="slidenum">
              <a:rPr lang="en-IE" smtClean="0"/>
              <a:t>36</a:t>
            </a:fld>
            <a:endParaRPr lang="en-IE" dirty="0"/>
          </a:p>
        </p:txBody>
      </p:sp>
      <p:sp>
        <p:nvSpPr>
          <p:cNvPr id="5" name="Rectangle 4"/>
          <p:cNvSpPr/>
          <p:nvPr/>
        </p:nvSpPr>
        <p:spPr>
          <a:xfrm>
            <a:off x="0" y="116468"/>
            <a:ext cx="9192451" cy="6880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6" name="TextBox 5"/>
          <p:cNvSpPr txBox="1"/>
          <p:nvPr/>
        </p:nvSpPr>
        <p:spPr>
          <a:xfrm>
            <a:off x="95421" y="2115699"/>
            <a:ext cx="8941046" cy="2665345"/>
          </a:xfrm>
          <a:prstGeom prst="rect">
            <a:avLst/>
          </a:prstGeom>
          <a:solidFill>
            <a:schemeClr val="bg1"/>
          </a:solidFill>
          <a:ln w="50800">
            <a:solidFill>
              <a:srgbClr val="FF0000"/>
            </a:solidFill>
          </a:ln>
        </p:spPr>
        <p:txBody>
          <a:bodyPr wrap="square" rtlCol="0">
            <a:spAutoFit/>
          </a:bodyPr>
          <a:lstStyle/>
          <a:p>
            <a:pPr indent="-11">
              <a:spcBef>
                <a:spcPct val="20000"/>
              </a:spcBef>
              <a:buClr>
                <a:srgbClr val="000514"/>
              </a:buClr>
              <a:buSzPct val="70000"/>
              <a:defRPr/>
            </a:pPr>
            <a:r>
              <a:rPr lang="en-IE" sz="2200" b="1" dirty="0">
                <a:solidFill>
                  <a:srgbClr val="FF0000"/>
                </a:solidFill>
              </a:rPr>
              <a:t>Understanding the </a:t>
            </a:r>
            <a:r>
              <a:rPr lang="en-IE" sz="2200" b="1" i="1" dirty="0">
                <a:solidFill>
                  <a:srgbClr val="FF0000"/>
                </a:solidFill>
              </a:rPr>
              <a:t>chlorine demand </a:t>
            </a:r>
            <a:r>
              <a:rPr lang="en-IE" sz="2200" b="1" dirty="0">
                <a:solidFill>
                  <a:srgbClr val="FF0000"/>
                </a:solidFill>
              </a:rPr>
              <a:t>and </a:t>
            </a:r>
            <a:r>
              <a:rPr lang="en-IE" sz="2200" b="1" i="1" dirty="0">
                <a:solidFill>
                  <a:srgbClr val="FF0000"/>
                </a:solidFill>
              </a:rPr>
              <a:t>chlorine decay </a:t>
            </a:r>
            <a:r>
              <a:rPr lang="en-IE" sz="2200" b="1" dirty="0">
                <a:solidFill>
                  <a:srgbClr val="FF0000"/>
                </a:solidFill>
              </a:rPr>
              <a:t>of your water supply system is important:</a:t>
            </a:r>
          </a:p>
          <a:p>
            <a:pPr marL="1257289" lvl="2" indent="-342900">
              <a:spcBef>
                <a:spcPct val="20000"/>
              </a:spcBef>
              <a:buClr>
                <a:srgbClr val="000514"/>
              </a:buClr>
              <a:buSzPct val="70000"/>
              <a:buFont typeface="Symbol" panose="05050102010706020507" pitchFamily="18" charset="2"/>
              <a:buChar char="Þ"/>
              <a:defRPr/>
            </a:pPr>
            <a:r>
              <a:rPr lang="en-IE" sz="2200" b="1" dirty="0">
                <a:solidFill>
                  <a:srgbClr val="FF0000"/>
                </a:solidFill>
              </a:rPr>
              <a:t>helps you to determine the correct chlorine dose at the water treatment plant</a:t>
            </a:r>
          </a:p>
          <a:p>
            <a:pPr marL="457189" lvl="1">
              <a:spcBef>
                <a:spcPct val="20000"/>
              </a:spcBef>
              <a:buClr>
                <a:srgbClr val="000514"/>
              </a:buClr>
              <a:buSzPct val="70000"/>
              <a:defRPr/>
            </a:pPr>
            <a:endParaRPr lang="en-IE" sz="2200" b="1" i="1" dirty="0">
              <a:solidFill>
                <a:srgbClr val="FF0000"/>
              </a:solidFill>
            </a:endParaRPr>
          </a:p>
          <a:p>
            <a:pPr indent="-11" algn="ctr">
              <a:spcBef>
                <a:spcPct val="20000"/>
              </a:spcBef>
              <a:buClr>
                <a:srgbClr val="000514"/>
              </a:buClr>
              <a:buSzPct val="70000"/>
              <a:defRPr/>
            </a:pPr>
            <a:r>
              <a:rPr lang="en-IE" sz="2200" b="1" i="1" dirty="0">
                <a:solidFill>
                  <a:srgbClr val="FF0000"/>
                </a:solidFill>
              </a:rPr>
              <a:t>Remember, must dose enough chlorine at the water treatment plant to ensure you have </a:t>
            </a:r>
            <a:r>
              <a:rPr lang="en-IE" sz="2200" b="1" i="1" u="sng" dirty="0">
                <a:solidFill>
                  <a:srgbClr val="FF0000"/>
                </a:solidFill>
              </a:rPr>
              <a:t>≥ </a:t>
            </a:r>
            <a:r>
              <a:rPr lang="en-IE" sz="2200" b="1" u="sng" dirty="0">
                <a:solidFill>
                  <a:srgbClr val="FF0000"/>
                </a:solidFill>
              </a:rPr>
              <a:t>0.2 mg/L</a:t>
            </a:r>
            <a:r>
              <a:rPr lang="en-IE" sz="2200" b="1" i="1" dirty="0">
                <a:solidFill>
                  <a:srgbClr val="FF0000"/>
                </a:solidFill>
              </a:rPr>
              <a:t> at the point of consumer delivery.</a:t>
            </a:r>
            <a:r>
              <a:rPr lang="en-IE" sz="2200" dirty="0">
                <a:solidFill>
                  <a:srgbClr val="FF0000"/>
                </a:solidFill>
              </a:rPr>
              <a:t> </a:t>
            </a:r>
          </a:p>
        </p:txBody>
      </p:sp>
    </p:spTree>
    <p:extLst>
      <p:ext uri="{BB962C8B-B14F-4D97-AF65-F5344CB8AC3E}">
        <p14:creationId xmlns:p14="http://schemas.microsoft.com/office/powerpoint/2010/main" val="1143881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8" y="11113"/>
            <a:ext cx="9159876"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6513" y="0"/>
            <a:ext cx="9144001" cy="6858000"/>
          </a:xfrm>
          <a:prstGeom prst="rect">
            <a:avLst/>
          </a:prstGeom>
          <a:solidFill>
            <a:schemeClr val="bg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91140" name="Rectangle 2"/>
          <p:cNvSpPr>
            <a:spLocks noChangeArrowheads="1"/>
          </p:cNvSpPr>
          <p:nvPr/>
        </p:nvSpPr>
        <p:spPr bwMode="auto">
          <a:xfrm>
            <a:off x="222422" y="188913"/>
            <a:ext cx="895809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dirty="0">
                <a:solidFill>
                  <a:srgbClr val="333399"/>
                </a:solidFill>
                <a:latin typeface="+mn-lt"/>
              </a:rPr>
              <a:t>Strategies to minimize chlorine decay in a water supply system</a:t>
            </a:r>
          </a:p>
        </p:txBody>
      </p:sp>
      <p:sp>
        <p:nvSpPr>
          <p:cNvPr id="91142" name="Line 4"/>
          <p:cNvSpPr>
            <a:spLocks noChangeShapeType="1"/>
          </p:cNvSpPr>
          <p:nvPr/>
        </p:nvSpPr>
        <p:spPr bwMode="auto">
          <a:xfrm>
            <a:off x="396875" y="652710"/>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sz="2400" dirty="0"/>
          </a:p>
        </p:txBody>
      </p:sp>
      <p:sp>
        <p:nvSpPr>
          <p:cNvPr id="10" name="Rectangle 3"/>
          <p:cNvSpPr>
            <a:spLocks noChangeArrowheads="1"/>
          </p:cNvSpPr>
          <p:nvPr/>
        </p:nvSpPr>
        <p:spPr bwMode="auto">
          <a:xfrm>
            <a:off x="322262" y="1012331"/>
            <a:ext cx="8426450" cy="5102225"/>
          </a:xfrm>
          <a:prstGeom prst="rect">
            <a:avLst/>
          </a:prstGeom>
          <a:noFill/>
          <a:ln w="9525">
            <a:noFill/>
            <a:miter lim="800000"/>
            <a:headEnd/>
            <a:tailEnd/>
          </a:ln>
        </p:spPr>
        <p:txBody>
          <a:bodyPr/>
          <a:lstStyle/>
          <a:p>
            <a:pPr marL="450850" indent="-342900">
              <a:lnSpc>
                <a:spcPct val="90000"/>
              </a:lnSpc>
              <a:spcBef>
                <a:spcPts val="1800"/>
              </a:spcBef>
              <a:spcAft>
                <a:spcPts val="1800"/>
              </a:spcAft>
              <a:buClr>
                <a:srgbClr val="808080"/>
              </a:buClr>
              <a:buFont typeface="Arial" panose="020B0604020202020204" pitchFamily="34" charset="0"/>
              <a:buChar char="•"/>
              <a:defRPr/>
            </a:pPr>
            <a:r>
              <a:rPr lang="en-AU" altLang="en-US" sz="2300" b="1" dirty="0">
                <a:latin typeface="Calibri" panose="020F0502020204030204" pitchFamily="34" charset="0"/>
              </a:rPr>
              <a:t>Optimize water treatment process to ensure high quality treated water (i.e., water entering the distribution system has a low chlorine demand)</a:t>
            </a:r>
          </a:p>
          <a:p>
            <a:pPr marL="450850" indent="-342900">
              <a:lnSpc>
                <a:spcPct val="90000"/>
              </a:lnSpc>
              <a:spcBef>
                <a:spcPts val="1800"/>
              </a:spcBef>
              <a:spcAft>
                <a:spcPts val="1800"/>
              </a:spcAft>
              <a:buClr>
                <a:srgbClr val="808080"/>
              </a:buClr>
              <a:buFont typeface="Arial" panose="020B0604020202020204" pitchFamily="34" charset="0"/>
              <a:buChar char="•"/>
              <a:defRPr/>
            </a:pPr>
            <a:r>
              <a:rPr lang="en-AU" altLang="en-US" sz="2300" b="1" dirty="0">
                <a:latin typeface="Calibri" panose="020F0502020204030204" pitchFamily="34" charset="0"/>
              </a:rPr>
              <a:t>Maintain intermediate storages and distribution pipes (e.g., for removal of accumulated sediment and microbial biofilms)</a:t>
            </a:r>
          </a:p>
          <a:p>
            <a:pPr marL="450850" indent="-342900">
              <a:lnSpc>
                <a:spcPct val="90000"/>
              </a:lnSpc>
              <a:spcBef>
                <a:spcPts val="1800"/>
              </a:spcBef>
              <a:spcAft>
                <a:spcPts val="1800"/>
              </a:spcAft>
              <a:buClr>
                <a:srgbClr val="808080"/>
              </a:buClr>
              <a:buFont typeface="Arial" panose="020B0604020202020204" pitchFamily="34" charset="0"/>
              <a:buChar char="•"/>
              <a:defRPr/>
            </a:pPr>
            <a:r>
              <a:rPr lang="en-AU" altLang="en-US" sz="2300" b="1" dirty="0">
                <a:latin typeface="Calibri" panose="020F0502020204030204" pitchFamily="34" charset="0"/>
              </a:rPr>
              <a:t>Optimize the hydraulic regime during distribution (i.e., minimise water age and low-flow/stagnant areas) </a:t>
            </a:r>
          </a:p>
          <a:p>
            <a:pPr marL="450850" indent="-342900">
              <a:lnSpc>
                <a:spcPct val="90000"/>
              </a:lnSpc>
              <a:spcBef>
                <a:spcPts val="1800"/>
              </a:spcBef>
              <a:spcAft>
                <a:spcPts val="1800"/>
              </a:spcAft>
              <a:buClr>
                <a:srgbClr val="808080"/>
              </a:buClr>
              <a:buFont typeface="Arial" panose="020B0604020202020204" pitchFamily="34" charset="0"/>
              <a:buChar char="•"/>
              <a:defRPr/>
            </a:pPr>
            <a:r>
              <a:rPr lang="en-AU" altLang="en-US" sz="2300" b="1" dirty="0">
                <a:latin typeface="Calibri" panose="020F0502020204030204" pitchFamily="34" charset="0"/>
              </a:rPr>
              <a:t>Minimize unaccounted water (i.e., leaks, illegal connections) which may be vulnerable points for entry of contamination</a:t>
            </a:r>
          </a:p>
          <a:p>
            <a:pPr marL="450850" indent="-342900">
              <a:lnSpc>
                <a:spcPct val="90000"/>
              </a:lnSpc>
              <a:spcBef>
                <a:spcPts val="1800"/>
              </a:spcBef>
              <a:spcAft>
                <a:spcPts val="1800"/>
              </a:spcAft>
              <a:buClr>
                <a:srgbClr val="808080"/>
              </a:buClr>
              <a:buFont typeface="Arial" panose="020B0604020202020204" pitchFamily="34" charset="0"/>
              <a:buChar char="•"/>
              <a:defRPr/>
            </a:pPr>
            <a:r>
              <a:rPr lang="en-AU" altLang="en-US" sz="2300" b="1" dirty="0">
                <a:latin typeface="Calibri" panose="020F0502020204030204" pitchFamily="34" charset="0"/>
              </a:rPr>
              <a:t>Aim for 24 hours supply (where feasible) to maintain positive pressure in the system to minimize risks of contamination entry </a:t>
            </a:r>
          </a:p>
        </p:txBody>
      </p:sp>
      <p:sp>
        <p:nvSpPr>
          <p:cNvPr id="3" name="Slide Number Placeholder 2"/>
          <p:cNvSpPr>
            <a:spLocks noGrp="1"/>
          </p:cNvSpPr>
          <p:nvPr>
            <p:ph type="sldNum" sz="quarter" idx="12"/>
          </p:nvPr>
        </p:nvSpPr>
        <p:spPr/>
        <p:txBody>
          <a:bodyPr/>
          <a:lstStyle/>
          <a:p>
            <a:fld id="{C06901B5-DBB5-43F1-A6B9-86AF04D78ED4}" type="slidenum">
              <a:rPr lang="en-IE" smtClean="0"/>
              <a:t>37</a:t>
            </a:fld>
            <a:endParaRPr lang="en-IE" dirty="0"/>
          </a:p>
        </p:txBody>
      </p:sp>
    </p:spTree>
    <p:extLst>
      <p:ext uri="{BB962C8B-B14F-4D97-AF65-F5344CB8AC3E}">
        <p14:creationId xmlns:p14="http://schemas.microsoft.com/office/powerpoint/2010/main" val="2491720195"/>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1" y="428"/>
            <a:ext cx="9142857" cy="6857143"/>
          </a:xfrm>
          <a:prstGeom prst="rect">
            <a:avLst/>
          </a:prstGeom>
        </p:spPr>
      </p:pic>
      <p:sp>
        <p:nvSpPr>
          <p:cNvPr id="7" name="Rectangle 6"/>
          <p:cNvSpPr/>
          <p:nvPr/>
        </p:nvSpPr>
        <p:spPr>
          <a:xfrm>
            <a:off x="-24227" y="-23091"/>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4" name="Rectangle 3"/>
          <p:cNvSpPr>
            <a:spLocks noChangeArrowheads="1"/>
          </p:cNvSpPr>
          <p:nvPr/>
        </p:nvSpPr>
        <p:spPr bwMode="auto">
          <a:xfrm>
            <a:off x="275392" y="811357"/>
            <a:ext cx="7345363"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AU" altLang="en-US" sz="2400" b="1" i="1" dirty="0"/>
              <a:t>Part 1. Chlorination Principles</a:t>
            </a: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What is chlorination?</a:t>
            </a: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Properties of chlorine</a:t>
            </a:r>
          </a:p>
          <a:p>
            <a:pPr marL="742932" lvl="1" indent="-285744">
              <a:spcBef>
                <a:spcPct val="20000"/>
              </a:spcBef>
              <a:buClr>
                <a:srgbClr val="000514"/>
              </a:buClr>
              <a:buSzPct val="70000"/>
              <a:buFont typeface="Arial" panose="020B0604020202020204" pitchFamily="34" charset="0"/>
              <a:buChar char="•"/>
              <a:defRPr/>
            </a:pPr>
            <a:r>
              <a:rPr lang="en-IE" altLang="en-US" sz="1600" b="1" dirty="0"/>
              <a:t>Principles of drinking-water chlorination</a:t>
            </a:r>
          </a:p>
          <a:p>
            <a:pPr lvl="2">
              <a:spcBef>
                <a:spcPct val="20000"/>
              </a:spcBef>
              <a:buClr>
                <a:srgbClr val="000514"/>
              </a:buClr>
              <a:buSzPct val="70000"/>
              <a:defRPr/>
            </a:pPr>
            <a:r>
              <a:rPr lang="en-IE" altLang="en-US" sz="1600" dirty="0">
                <a:solidFill>
                  <a:srgbClr val="B2B2B2"/>
                </a:solidFill>
              </a:rPr>
              <a:t>- </a:t>
            </a:r>
            <a:r>
              <a:rPr lang="en-IE" altLang="en-US" sz="1600" i="1" dirty="0">
                <a:solidFill>
                  <a:srgbClr val="B2B2B2"/>
                </a:solidFill>
              </a:rPr>
              <a:t>Chlorine dose</a:t>
            </a:r>
          </a:p>
          <a:p>
            <a:pPr lvl="2">
              <a:spcBef>
                <a:spcPct val="20000"/>
              </a:spcBef>
              <a:buClr>
                <a:srgbClr val="000514"/>
              </a:buClr>
              <a:buSzPct val="70000"/>
              <a:defRPr/>
            </a:pPr>
            <a:r>
              <a:rPr lang="en-IE" altLang="en-US" sz="1600" i="1" dirty="0">
                <a:solidFill>
                  <a:srgbClr val="B2B2B2"/>
                </a:solidFill>
              </a:rPr>
              <a:t>- Types of chlorine present in drinking-water</a:t>
            </a:r>
          </a:p>
          <a:p>
            <a:pPr lvl="2">
              <a:spcBef>
                <a:spcPct val="20000"/>
              </a:spcBef>
              <a:buClr>
                <a:srgbClr val="000514"/>
              </a:buClr>
              <a:buSzPct val="70000"/>
              <a:defRPr/>
            </a:pPr>
            <a:r>
              <a:rPr lang="en-IE" altLang="en-US" sz="1600" i="1" dirty="0">
                <a:solidFill>
                  <a:srgbClr val="B2B2B2"/>
                </a:solidFill>
              </a:rPr>
              <a:t>- Chlorine demand</a:t>
            </a:r>
          </a:p>
          <a:p>
            <a:pPr lvl="2">
              <a:spcBef>
                <a:spcPct val="20000"/>
              </a:spcBef>
              <a:buClr>
                <a:srgbClr val="000514"/>
              </a:buClr>
              <a:buSzPct val="70000"/>
              <a:defRPr/>
            </a:pPr>
            <a:r>
              <a:rPr lang="en-IE" altLang="en-US" sz="1600" i="1" dirty="0">
                <a:solidFill>
                  <a:srgbClr val="B2B2B2"/>
                </a:solidFill>
              </a:rPr>
              <a:t>- Chlorine decay</a:t>
            </a:r>
          </a:p>
          <a:p>
            <a:pPr lvl="2">
              <a:spcBef>
                <a:spcPct val="20000"/>
              </a:spcBef>
              <a:buClr>
                <a:srgbClr val="000514"/>
              </a:buClr>
              <a:buSzPct val="70000"/>
              <a:defRPr/>
            </a:pPr>
            <a:r>
              <a:rPr lang="en-IE" altLang="en-US" sz="1600" i="1" dirty="0"/>
              <a:t>- Ct concept for disinfection</a:t>
            </a:r>
          </a:p>
          <a:p>
            <a:pPr marL="711182" indent="-711182">
              <a:spcBef>
                <a:spcPct val="20000"/>
              </a:spcBef>
              <a:buClr>
                <a:srgbClr val="000514"/>
              </a:buClr>
              <a:buSzPct val="70000"/>
              <a:defRPr/>
            </a:pPr>
            <a:endParaRPr lang="en-IE" altLang="en-US" sz="500" i="1" dirty="0"/>
          </a:p>
          <a:p>
            <a:pPr marL="1168371" lvl="1" indent="-711182">
              <a:spcBef>
                <a:spcPct val="20000"/>
              </a:spcBef>
              <a:buClr>
                <a:srgbClr val="000514"/>
              </a:buClr>
              <a:buSzPct val="70000"/>
              <a:defRPr/>
            </a:pPr>
            <a:endParaRPr lang="en-IE" altLang="en-US" sz="1600" dirty="0"/>
          </a:p>
        </p:txBody>
      </p:sp>
      <p:sp>
        <p:nvSpPr>
          <p:cNvPr id="8" name="Rectangle 2"/>
          <p:cNvSpPr>
            <a:spLocks noChangeArrowheads="1"/>
          </p:cNvSpPr>
          <p:nvPr/>
        </p:nvSpPr>
        <p:spPr bwMode="auto">
          <a:xfrm>
            <a:off x="167008" y="22662"/>
            <a:ext cx="5976939" cy="584775"/>
          </a:xfrm>
          <a:prstGeom prst="rect">
            <a:avLst/>
          </a:prstGeom>
          <a:noFill/>
          <a:ln w="9525">
            <a:noFill/>
            <a:miter lim="800000"/>
            <a:headEnd/>
            <a:tailEnd/>
          </a:ln>
        </p:spPr>
        <p:txBody>
          <a:bodyPr>
            <a:spAutoFit/>
          </a:bodyPr>
          <a:lstStyle/>
          <a:p>
            <a:pPr eaLnBrk="0" hangingPunct="0">
              <a:defRPr/>
            </a:pPr>
            <a:r>
              <a:rPr lang="en-US" altLang="en-US" sz="3200" dirty="0">
                <a:solidFill>
                  <a:schemeClr val="accent1">
                    <a:lumMod val="75000"/>
                  </a:schemeClr>
                </a:solidFill>
              </a:rPr>
              <a:t> </a:t>
            </a:r>
            <a:r>
              <a:rPr lang="en-US" altLang="en-US" sz="3200" b="1" dirty="0">
                <a:solidFill>
                  <a:schemeClr val="accent1">
                    <a:lumMod val="75000"/>
                  </a:schemeClr>
                </a:solidFill>
              </a:rPr>
              <a:t>Contents</a:t>
            </a:r>
          </a:p>
        </p:txBody>
      </p:sp>
      <p:sp>
        <p:nvSpPr>
          <p:cNvPr id="9" name="Line 4"/>
          <p:cNvSpPr>
            <a:spLocks noChangeShapeType="1"/>
          </p:cNvSpPr>
          <p:nvPr/>
        </p:nvSpPr>
        <p:spPr bwMode="auto">
          <a:xfrm>
            <a:off x="-48451" y="598708"/>
            <a:ext cx="8628339" cy="8513"/>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3" name="Slide Number Placeholder 2"/>
          <p:cNvSpPr>
            <a:spLocks noGrp="1"/>
          </p:cNvSpPr>
          <p:nvPr>
            <p:ph type="sldNum" sz="quarter" idx="12"/>
          </p:nvPr>
        </p:nvSpPr>
        <p:spPr/>
        <p:txBody>
          <a:bodyPr/>
          <a:lstStyle/>
          <a:p>
            <a:fld id="{C06901B5-DBB5-43F1-A6B9-86AF04D78ED4}" type="slidenum">
              <a:rPr lang="en-IE" smtClean="0"/>
              <a:t>38</a:t>
            </a:fld>
            <a:endParaRPr lang="en-IE" dirty="0"/>
          </a:p>
        </p:txBody>
      </p:sp>
    </p:spTree>
    <p:extLst>
      <p:ext uri="{BB962C8B-B14F-4D97-AF65-F5344CB8AC3E}">
        <p14:creationId xmlns:p14="http://schemas.microsoft.com/office/powerpoint/2010/main" val="445514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Rectangle 12"/>
          <p:cNvSpPr/>
          <p:nvPr/>
        </p:nvSpPr>
        <p:spPr>
          <a:xfrm>
            <a:off x="-28044" y="-39688"/>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Ct concept for disinfection</a:t>
            </a:r>
          </a:p>
        </p:txBody>
      </p:sp>
      <p:sp>
        <p:nvSpPr>
          <p:cNvPr id="16" name="Rectangle 15"/>
          <p:cNvSpPr>
            <a:spLocks noChangeArrowheads="1"/>
          </p:cNvSpPr>
          <p:nvPr/>
        </p:nvSpPr>
        <p:spPr bwMode="auto">
          <a:xfrm>
            <a:off x="31220" y="1085341"/>
            <a:ext cx="9081559" cy="5470525"/>
          </a:xfrm>
          <a:prstGeom prst="rect">
            <a:avLst/>
          </a:prstGeom>
          <a:noFill/>
          <a:ln w="9525">
            <a:noFill/>
            <a:miter lim="800000"/>
            <a:headEnd/>
            <a:tailEnd/>
          </a:ln>
        </p:spPr>
        <p:txBody>
          <a:bodyPr/>
          <a:lstStyle/>
          <a:p>
            <a:pPr>
              <a:spcBef>
                <a:spcPct val="20000"/>
              </a:spcBef>
              <a:buClr>
                <a:srgbClr val="000514"/>
              </a:buClr>
              <a:buSzPct val="70000"/>
              <a:defRPr/>
            </a:pPr>
            <a:r>
              <a:rPr lang="en-IE" altLang="en-US" sz="2400" b="1" dirty="0"/>
              <a:t>Chlorine requires time to kill or inactive microorganisms during disinfection </a:t>
            </a:r>
          </a:p>
          <a:p>
            <a:pPr marL="342900" indent="-342900">
              <a:spcBef>
                <a:spcPct val="20000"/>
              </a:spcBef>
              <a:buClr>
                <a:srgbClr val="000514"/>
              </a:buClr>
              <a:buSzPct val="70000"/>
              <a:buFont typeface="Symbol" panose="05050102010706020507" pitchFamily="18" charset="2"/>
              <a:buChar char="Þ"/>
              <a:defRPr/>
            </a:pPr>
            <a:r>
              <a:rPr lang="en-IE" altLang="en-US" sz="2400" b="1" dirty="0"/>
              <a:t>this is referred to as ‘</a:t>
            </a:r>
            <a:r>
              <a:rPr lang="en-IE" altLang="en-US" sz="2400" b="1" i="1" dirty="0"/>
              <a:t>contact time</a:t>
            </a:r>
            <a:r>
              <a:rPr lang="en-IE" altLang="en-US" sz="2400" b="1" dirty="0"/>
              <a:t>’</a:t>
            </a:r>
          </a:p>
          <a:p>
            <a:pPr marL="342900" indent="-342900">
              <a:spcBef>
                <a:spcPct val="20000"/>
              </a:spcBef>
              <a:buClr>
                <a:srgbClr val="000514"/>
              </a:buClr>
              <a:buSzPct val="70000"/>
              <a:buFont typeface="Symbol" panose="05050102010706020507" pitchFamily="18" charset="2"/>
              <a:buChar char="Þ"/>
              <a:defRPr/>
            </a:pPr>
            <a:endParaRPr lang="en-IE" altLang="en-US" sz="2400" b="1" dirty="0"/>
          </a:p>
          <a:p>
            <a:pPr>
              <a:spcBef>
                <a:spcPct val="20000"/>
              </a:spcBef>
              <a:buClr>
                <a:srgbClr val="000514"/>
              </a:buClr>
              <a:buSzPct val="70000"/>
              <a:defRPr/>
            </a:pPr>
            <a:r>
              <a:rPr lang="en-IE" altLang="en-US" sz="2400" b="1" dirty="0"/>
              <a:t>The contact time must be considered in conjunction with the chlorine concentration and other factors, to ensure that effective disinfection of drinking-water occurs </a:t>
            </a:r>
          </a:p>
          <a:p>
            <a:pPr marL="1257300" lvl="2" indent="-342900">
              <a:spcBef>
                <a:spcPct val="20000"/>
              </a:spcBef>
              <a:buClr>
                <a:srgbClr val="000514"/>
              </a:buClr>
              <a:buSzPct val="70000"/>
              <a:buFont typeface="Symbol" panose="05050102010706020507" pitchFamily="18" charset="2"/>
              <a:buChar char="Þ"/>
              <a:defRPr/>
            </a:pPr>
            <a:r>
              <a:rPr lang="en-IE" altLang="en-US" sz="2400" b="1" dirty="0">
                <a:solidFill>
                  <a:srgbClr val="FF0000"/>
                </a:solidFill>
              </a:rPr>
              <a:t>this is referred to as the ‘</a:t>
            </a:r>
            <a:r>
              <a:rPr lang="en-IE" altLang="en-US" sz="2400" b="1" i="1" dirty="0">
                <a:solidFill>
                  <a:srgbClr val="FF0000"/>
                </a:solidFill>
              </a:rPr>
              <a:t>Ct</a:t>
            </a:r>
            <a:r>
              <a:rPr lang="en-IE" altLang="en-US" sz="2400" b="1" dirty="0">
                <a:solidFill>
                  <a:srgbClr val="FF0000"/>
                </a:solidFill>
              </a:rPr>
              <a:t>’ concept for disinfection</a:t>
            </a:r>
          </a:p>
          <a:p>
            <a:pPr>
              <a:spcBef>
                <a:spcPct val="20000"/>
              </a:spcBef>
              <a:buClr>
                <a:srgbClr val="000514"/>
              </a:buClr>
              <a:buSzPct val="70000"/>
              <a:defRPr/>
            </a:pPr>
            <a:endParaRPr lang="en-IE" altLang="en-US" sz="2400" b="1" dirty="0"/>
          </a:p>
          <a:p>
            <a:pPr lvl="1" algn="ctr">
              <a:spcBef>
                <a:spcPct val="20000"/>
              </a:spcBef>
              <a:buClr>
                <a:srgbClr val="000514"/>
              </a:buClr>
              <a:buSzPct val="70000"/>
              <a:defRPr/>
            </a:pPr>
            <a:r>
              <a:rPr lang="en-IE" altLang="en-US" sz="2400" b="1" i="1" dirty="0"/>
              <a:t>The Ct value is the product of disinfectant concentration and contact time with the drinking-water</a:t>
            </a:r>
          </a:p>
          <a:p>
            <a:pPr lvl="1" algn="ctr">
              <a:spcBef>
                <a:spcPct val="20000"/>
              </a:spcBef>
              <a:buClr>
                <a:srgbClr val="000514"/>
              </a:buClr>
              <a:buSzPct val="70000"/>
              <a:defRPr/>
            </a:pPr>
            <a:endParaRPr lang="en-IE" altLang="en-US" sz="2400" b="1" i="1" dirty="0">
              <a:solidFill>
                <a:srgbClr val="FF0000"/>
              </a:solidFill>
            </a:endParaRPr>
          </a:p>
          <a:p>
            <a:pPr lvl="1" algn="ctr">
              <a:spcBef>
                <a:spcPct val="20000"/>
              </a:spcBef>
              <a:buClr>
                <a:srgbClr val="000514"/>
              </a:buClr>
              <a:buSzPct val="70000"/>
              <a:defRPr/>
            </a:pPr>
            <a:r>
              <a:rPr lang="en-IE" altLang="en-US" sz="2200" b="1" i="1" dirty="0">
                <a:solidFill>
                  <a:srgbClr val="FF0000"/>
                </a:solidFill>
              </a:rPr>
              <a:t>Ct = Residual Chlorine Concentration (mg/L) x Time of Contact (min)</a:t>
            </a:r>
            <a:endParaRPr lang="en-IE" altLang="en-US" sz="2400" b="1" dirty="0"/>
          </a:p>
          <a:p>
            <a:pPr>
              <a:spcBef>
                <a:spcPct val="20000"/>
              </a:spcBef>
              <a:buClr>
                <a:srgbClr val="000514"/>
              </a:buClr>
              <a:buSzPct val="70000"/>
              <a:defRPr/>
            </a:pPr>
            <a:endParaRPr lang="en-IE" altLang="en-US" sz="2400" b="1" dirty="0"/>
          </a:p>
          <a:p>
            <a:pPr algn="ctr">
              <a:spcBef>
                <a:spcPct val="20000"/>
              </a:spcBef>
              <a:buClr>
                <a:srgbClr val="000514"/>
              </a:buClr>
              <a:buSzPct val="70000"/>
              <a:defRPr/>
            </a:pPr>
            <a:endParaRPr lang="en-IE" altLang="en-US" sz="2600" b="1" i="1" dirty="0">
              <a:solidFill>
                <a:srgbClr val="C00000"/>
              </a:solidFill>
            </a:endParaRPr>
          </a:p>
          <a:p>
            <a:pPr marL="457189" lvl="1">
              <a:spcBef>
                <a:spcPct val="20000"/>
              </a:spcBef>
              <a:buClr>
                <a:srgbClr val="000514"/>
              </a:buClr>
              <a:buSzPct val="70000"/>
              <a:defRPr/>
            </a:pPr>
            <a:endParaRPr lang="en-IE" altLang="en-US" sz="2000" b="1" i="1" dirty="0"/>
          </a:p>
        </p:txBody>
      </p:sp>
    </p:spTree>
    <p:extLst>
      <p:ext uri="{BB962C8B-B14F-4D97-AF65-F5344CB8AC3E}">
        <p14:creationId xmlns:p14="http://schemas.microsoft.com/office/powerpoint/2010/main" val="98276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animEffect transition="in" filter="wipe(left)">
                                      <p:cBhvr>
                                        <p:cTn id="7" dur="500"/>
                                        <p:tgtEl>
                                          <p:spTgt spid="16">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6">
                                            <p:txEl>
                                              <p:pRg st="4" end="4"/>
                                            </p:txEl>
                                          </p:spTgt>
                                        </p:tgtEl>
                                        <p:attrNameLst>
                                          <p:attrName>style.visibility</p:attrName>
                                        </p:attrNameLst>
                                      </p:cBhvr>
                                      <p:to>
                                        <p:strVal val="visible"/>
                                      </p:to>
                                    </p:set>
                                    <p:animEffect transition="in" filter="wipe(left)">
                                      <p:cBhvr>
                                        <p:cTn id="10" dur="500"/>
                                        <p:tgtEl>
                                          <p:spTgt spid="1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6">
                                            <p:txEl>
                                              <p:pRg st="6" end="6"/>
                                            </p:txEl>
                                          </p:spTgt>
                                        </p:tgtEl>
                                        <p:attrNameLst>
                                          <p:attrName>style.visibility</p:attrName>
                                        </p:attrNameLst>
                                      </p:cBhvr>
                                      <p:to>
                                        <p:strVal val="visible"/>
                                      </p:to>
                                    </p:set>
                                    <p:anim calcmode="lin" valueType="num">
                                      <p:cBhvr>
                                        <p:cTn id="15" dur="500" fill="hold"/>
                                        <p:tgtEl>
                                          <p:spTgt spid="16">
                                            <p:txEl>
                                              <p:pRg st="6" end="6"/>
                                            </p:txEl>
                                          </p:spTgt>
                                        </p:tgtEl>
                                        <p:attrNameLst>
                                          <p:attrName>ppt_w</p:attrName>
                                        </p:attrNameLst>
                                      </p:cBhvr>
                                      <p:tavLst>
                                        <p:tav tm="0">
                                          <p:val>
                                            <p:fltVal val="0"/>
                                          </p:val>
                                        </p:tav>
                                        <p:tav tm="100000">
                                          <p:val>
                                            <p:strVal val="#ppt_w"/>
                                          </p:val>
                                        </p:tav>
                                      </p:tavLst>
                                    </p:anim>
                                    <p:anim calcmode="lin" valueType="num">
                                      <p:cBhvr>
                                        <p:cTn id="16" dur="500" fill="hold"/>
                                        <p:tgtEl>
                                          <p:spTgt spid="16">
                                            <p:txEl>
                                              <p:pRg st="6" end="6"/>
                                            </p:txEl>
                                          </p:spTgt>
                                        </p:tgtEl>
                                        <p:attrNameLst>
                                          <p:attrName>ppt_h</p:attrName>
                                        </p:attrNameLst>
                                      </p:cBhvr>
                                      <p:tavLst>
                                        <p:tav tm="0">
                                          <p:val>
                                            <p:fltVal val="0"/>
                                          </p:val>
                                        </p:tav>
                                        <p:tav tm="100000">
                                          <p:val>
                                            <p:strVal val="#ppt_h"/>
                                          </p:val>
                                        </p:tav>
                                      </p:tavLst>
                                    </p:anim>
                                    <p:animEffect transition="in" filter="fade">
                                      <p:cBhvr>
                                        <p:cTn id="17" dur="500"/>
                                        <p:tgtEl>
                                          <p:spTgt spid="16">
                                            <p:txEl>
                                              <p:pRg st="6" end="6"/>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16">
                                            <p:txEl>
                                              <p:pRg st="8" end="8"/>
                                            </p:txEl>
                                          </p:spTgt>
                                        </p:tgtEl>
                                        <p:attrNameLst>
                                          <p:attrName>style.visibility</p:attrName>
                                        </p:attrNameLst>
                                      </p:cBhvr>
                                      <p:to>
                                        <p:strVal val="visible"/>
                                      </p:to>
                                    </p:set>
                                    <p:anim calcmode="lin" valueType="num">
                                      <p:cBhvr>
                                        <p:cTn id="20" dur="500" fill="hold"/>
                                        <p:tgtEl>
                                          <p:spTgt spid="16">
                                            <p:txEl>
                                              <p:pRg st="8" end="8"/>
                                            </p:txEl>
                                          </p:spTgt>
                                        </p:tgtEl>
                                        <p:attrNameLst>
                                          <p:attrName>ppt_w</p:attrName>
                                        </p:attrNameLst>
                                      </p:cBhvr>
                                      <p:tavLst>
                                        <p:tav tm="0">
                                          <p:val>
                                            <p:fltVal val="0"/>
                                          </p:val>
                                        </p:tav>
                                        <p:tav tm="100000">
                                          <p:val>
                                            <p:strVal val="#ppt_w"/>
                                          </p:val>
                                        </p:tav>
                                      </p:tavLst>
                                    </p:anim>
                                    <p:anim calcmode="lin" valueType="num">
                                      <p:cBhvr>
                                        <p:cTn id="21" dur="500" fill="hold"/>
                                        <p:tgtEl>
                                          <p:spTgt spid="16">
                                            <p:txEl>
                                              <p:pRg st="8" end="8"/>
                                            </p:txEl>
                                          </p:spTgt>
                                        </p:tgtEl>
                                        <p:attrNameLst>
                                          <p:attrName>ppt_h</p:attrName>
                                        </p:attrNameLst>
                                      </p:cBhvr>
                                      <p:tavLst>
                                        <p:tav tm="0">
                                          <p:val>
                                            <p:fltVal val="0"/>
                                          </p:val>
                                        </p:tav>
                                        <p:tav tm="100000">
                                          <p:val>
                                            <p:strVal val="#ppt_h"/>
                                          </p:val>
                                        </p:tav>
                                      </p:tavLst>
                                    </p:anim>
                                    <p:animEffect transition="in" filter="fade">
                                      <p:cBhvr>
                                        <p:cTn id="22"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1" y="428"/>
            <a:ext cx="9142857" cy="6857143"/>
          </a:xfrm>
          <a:prstGeom prst="rect">
            <a:avLst/>
          </a:prstGeom>
        </p:spPr>
      </p:pic>
      <p:sp>
        <p:nvSpPr>
          <p:cNvPr id="7" name="Rectangle 6"/>
          <p:cNvSpPr/>
          <p:nvPr/>
        </p:nvSpPr>
        <p:spPr>
          <a:xfrm>
            <a:off x="-24227" y="-23091"/>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solidFill>
                <a:prstClr val="white"/>
              </a:solidFill>
            </a:endParaRPr>
          </a:p>
        </p:txBody>
      </p:sp>
      <p:sp>
        <p:nvSpPr>
          <p:cNvPr id="4" name="Rectangle 3"/>
          <p:cNvSpPr>
            <a:spLocks noChangeArrowheads="1"/>
          </p:cNvSpPr>
          <p:nvPr/>
        </p:nvSpPr>
        <p:spPr bwMode="auto">
          <a:xfrm>
            <a:off x="275391" y="997133"/>
            <a:ext cx="8604997"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AU" altLang="en-US" sz="2800" b="1" i="1" dirty="0">
                <a:solidFill>
                  <a:prstClr val="black"/>
                </a:solidFill>
              </a:rPr>
              <a:t>Upon completion of this training course, you will be able to:</a:t>
            </a:r>
          </a:p>
          <a:p>
            <a:pPr marL="812780" indent="-812780">
              <a:spcBef>
                <a:spcPct val="20000"/>
              </a:spcBef>
              <a:buClr>
                <a:srgbClr val="000514"/>
              </a:buClr>
              <a:buSzPct val="70000"/>
              <a:defRPr/>
            </a:pPr>
            <a:endParaRPr lang="en-AU" altLang="en-US" sz="1000" b="1" i="1" dirty="0">
              <a:solidFill>
                <a:prstClr val="black"/>
              </a:solidFill>
            </a:endParaRPr>
          </a:p>
          <a:p>
            <a:pPr marL="812780" indent="-812780">
              <a:spcBef>
                <a:spcPts val="1200"/>
              </a:spcBef>
              <a:spcAft>
                <a:spcPts val="1200"/>
              </a:spcAft>
              <a:buClr>
                <a:srgbClr val="00B050"/>
              </a:buClr>
              <a:buSzPct val="100000"/>
              <a:buFont typeface="Wingdings" panose="05000000000000000000" pitchFamily="2" charset="2"/>
              <a:buChar char="þ"/>
              <a:defRPr/>
            </a:pPr>
            <a:r>
              <a:rPr lang="en-AU" altLang="en-US" sz="2200" b="1" dirty="0">
                <a:solidFill>
                  <a:prstClr val="black"/>
                </a:solidFill>
              </a:rPr>
              <a:t>understand the key principles of drinking-water chlorination</a:t>
            </a:r>
          </a:p>
          <a:p>
            <a:pPr marL="812780" indent="-812780">
              <a:spcBef>
                <a:spcPts val="1200"/>
              </a:spcBef>
              <a:spcAft>
                <a:spcPts val="1200"/>
              </a:spcAft>
              <a:buClr>
                <a:srgbClr val="00B050"/>
              </a:buClr>
              <a:buSzPct val="100000"/>
              <a:buFont typeface="Wingdings" panose="05000000000000000000" pitchFamily="2" charset="2"/>
              <a:buChar char="þ"/>
              <a:defRPr/>
            </a:pPr>
            <a:r>
              <a:rPr lang="en-AU" altLang="en-US" sz="2200" b="1" dirty="0">
                <a:solidFill>
                  <a:prstClr val="black"/>
                </a:solidFill>
              </a:rPr>
              <a:t>apply these principles practically in the field</a:t>
            </a:r>
          </a:p>
          <a:p>
            <a:pPr marL="812780" indent="-812780">
              <a:spcBef>
                <a:spcPts val="1200"/>
              </a:spcBef>
              <a:spcAft>
                <a:spcPts val="1200"/>
              </a:spcAft>
              <a:buClr>
                <a:srgbClr val="00B050"/>
              </a:buClr>
              <a:buSzPct val="100000"/>
              <a:buFont typeface="Wingdings" panose="05000000000000000000" pitchFamily="2" charset="2"/>
              <a:buChar char="þ"/>
              <a:defRPr/>
            </a:pPr>
            <a:r>
              <a:rPr lang="en-AU" altLang="en-US" sz="2200" b="1" dirty="0">
                <a:solidFill>
                  <a:prstClr val="black"/>
                </a:solidFill>
              </a:rPr>
              <a:t>perform the basic calculations required to support effective drinking-water chlorination</a:t>
            </a:r>
          </a:p>
          <a:p>
            <a:pPr marL="812780" indent="-812780">
              <a:spcBef>
                <a:spcPts val="1200"/>
              </a:spcBef>
              <a:spcAft>
                <a:spcPts val="1200"/>
              </a:spcAft>
              <a:buClr>
                <a:srgbClr val="00B050"/>
              </a:buClr>
              <a:buSzPct val="100000"/>
              <a:buFont typeface="Wingdings" panose="05000000000000000000" pitchFamily="2" charset="2"/>
              <a:buChar char="þ"/>
              <a:defRPr/>
            </a:pPr>
            <a:r>
              <a:rPr lang="en-AU" altLang="en-US" sz="2200" b="1" dirty="0">
                <a:solidFill>
                  <a:prstClr val="black"/>
                </a:solidFill>
              </a:rPr>
              <a:t>develop standard procedures to correctly and consistently chlorinate drinking-water</a:t>
            </a:r>
          </a:p>
          <a:p>
            <a:pPr marL="812780" indent="-812780">
              <a:spcBef>
                <a:spcPts val="1200"/>
              </a:spcBef>
              <a:spcAft>
                <a:spcPts val="1200"/>
              </a:spcAft>
              <a:buClr>
                <a:srgbClr val="00B050"/>
              </a:buClr>
              <a:buSzPct val="100000"/>
              <a:buFont typeface="Wingdings" panose="05000000000000000000" pitchFamily="2" charset="2"/>
              <a:buChar char="þ"/>
              <a:defRPr/>
            </a:pPr>
            <a:r>
              <a:rPr lang="en-AU" altLang="en-US" sz="2200" b="1" dirty="0">
                <a:solidFill>
                  <a:prstClr val="black"/>
                </a:solidFill>
              </a:rPr>
              <a:t>store and handle chlorine safely </a:t>
            </a:r>
          </a:p>
        </p:txBody>
      </p:sp>
      <p:sp>
        <p:nvSpPr>
          <p:cNvPr id="8" name="Rectangle 2"/>
          <p:cNvSpPr>
            <a:spLocks noChangeArrowheads="1"/>
          </p:cNvSpPr>
          <p:nvPr/>
        </p:nvSpPr>
        <p:spPr bwMode="auto">
          <a:xfrm>
            <a:off x="167008" y="22662"/>
            <a:ext cx="5976939" cy="584775"/>
          </a:xfrm>
          <a:prstGeom prst="rect">
            <a:avLst/>
          </a:prstGeom>
          <a:noFill/>
          <a:ln w="9525">
            <a:noFill/>
            <a:miter lim="800000"/>
            <a:headEnd/>
            <a:tailEnd/>
          </a:ln>
        </p:spPr>
        <p:txBody>
          <a:bodyPr>
            <a:spAutoFit/>
          </a:bodyPr>
          <a:lstStyle/>
          <a:p>
            <a:pPr eaLnBrk="0" hangingPunct="0">
              <a:defRPr/>
            </a:pPr>
            <a:r>
              <a:rPr lang="en-US" altLang="en-US" sz="3200" dirty="0">
                <a:solidFill>
                  <a:srgbClr val="5B9BD5">
                    <a:lumMod val="75000"/>
                  </a:srgbClr>
                </a:solidFill>
              </a:rPr>
              <a:t> </a:t>
            </a:r>
            <a:r>
              <a:rPr lang="en-US" altLang="en-US" sz="3200" b="1" dirty="0">
                <a:solidFill>
                  <a:srgbClr val="5B9BD5">
                    <a:lumMod val="75000"/>
                  </a:srgbClr>
                </a:solidFill>
              </a:rPr>
              <a:t>Aim of this training programme</a:t>
            </a:r>
          </a:p>
        </p:txBody>
      </p:sp>
      <p:sp>
        <p:nvSpPr>
          <p:cNvPr id="9" name="Line 4"/>
          <p:cNvSpPr>
            <a:spLocks noChangeShapeType="1"/>
          </p:cNvSpPr>
          <p:nvPr/>
        </p:nvSpPr>
        <p:spPr bwMode="auto">
          <a:xfrm>
            <a:off x="-48451" y="598708"/>
            <a:ext cx="8628339" cy="8513"/>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solidFill>
                <a:prstClr val="black"/>
              </a:solidFill>
            </a:endParaRPr>
          </a:p>
        </p:txBody>
      </p:sp>
      <p:sp>
        <p:nvSpPr>
          <p:cNvPr id="3" name="Slide Number Placeholder 2"/>
          <p:cNvSpPr>
            <a:spLocks noGrp="1"/>
          </p:cNvSpPr>
          <p:nvPr>
            <p:ph type="sldNum" sz="quarter" idx="12"/>
          </p:nvPr>
        </p:nvSpPr>
        <p:spPr/>
        <p:txBody>
          <a:bodyPr/>
          <a:lstStyle/>
          <a:p>
            <a:fld id="{C06901B5-DBB5-43F1-A6B9-86AF04D78ED4}" type="slidenum">
              <a:rPr lang="en-IE" smtClean="0">
                <a:solidFill>
                  <a:prstClr val="black">
                    <a:tint val="75000"/>
                  </a:prstClr>
                </a:solidFill>
              </a:rPr>
              <a:pPr/>
              <a:t>4</a:t>
            </a:fld>
            <a:endParaRPr lang="en-IE" dirty="0">
              <a:solidFill>
                <a:prstClr val="black">
                  <a:tint val="75000"/>
                </a:prstClr>
              </a:solidFill>
            </a:endParaRPr>
          </a:p>
        </p:txBody>
      </p:sp>
    </p:spTree>
    <p:extLst>
      <p:ext uri="{BB962C8B-B14F-4D97-AF65-F5344CB8AC3E}">
        <p14:creationId xmlns:p14="http://schemas.microsoft.com/office/powerpoint/2010/main" val="16250239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5"/>
          <p:cNvSpPr>
            <a:spLocks noChangeArrowheads="1"/>
          </p:cNvSpPr>
          <p:nvPr/>
        </p:nvSpPr>
        <p:spPr bwMode="auto">
          <a:xfrm>
            <a:off x="113305" y="143066"/>
            <a:ext cx="9109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chemeClr val="accent1">
                    <a:lumMod val="75000"/>
                  </a:schemeClr>
                </a:solidFill>
                <a:latin typeface="+mn-lt"/>
              </a:rPr>
              <a:t> Factors influencing the Ct value</a:t>
            </a:r>
          </a:p>
        </p:txBody>
      </p:sp>
      <p:sp>
        <p:nvSpPr>
          <p:cNvPr id="25" name="Line 8"/>
          <p:cNvSpPr>
            <a:spLocks noChangeShapeType="1"/>
          </p:cNvSpPr>
          <p:nvPr/>
        </p:nvSpPr>
        <p:spPr bwMode="auto">
          <a:xfrm>
            <a:off x="228601" y="692151"/>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grpSp>
        <p:nvGrpSpPr>
          <p:cNvPr id="14" name="Group 13"/>
          <p:cNvGrpSpPr/>
          <p:nvPr/>
        </p:nvGrpSpPr>
        <p:grpSpPr>
          <a:xfrm>
            <a:off x="1255262" y="1785257"/>
            <a:ext cx="6825160" cy="4027536"/>
            <a:chOff x="3093902" y="1056921"/>
            <a:chExt cx="5905276" cy="3249289"/>
          </a:xfrm>
        </p:grpSpPr>
        <p:graphicFrame>
          <p:nvGraphicFramePr>
            <p:cNvPr id="15" name="Diagram 14"/>
            <p:cNvGraphicFramePr/>
            <p:nvPr>
              <p:extLst>
                <p:ext uri="{D42A27DB-BD31-4B8C-83A1-F6EECF244321}">
                  <p14:modId xmlns:p14="http://schemas.microsoft.com/office/powerpoint/2010/main" val="174482614"/>
                </p:ext>
              </p:extLst>
            </p:nvPr>
          </p:nvGraphicFramePr>
          <p:xfrm>
            <a:off x="3093902" y="1056921"/>
            <a:ext cx="5905276" cy="3249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2"/>
            <p:cNvSpPr txBox="1">
              <a:spLocks noChangeArrowheads="1"/>
            </p:cNvSpPr>
            <p:nvPr/>
          </p:nvSpPr>
          <p:spPr bwMode="auto">
            <a:xfrm>
              <a:off x="5283739" y="2426708"/>
              <a:ext cx="1296988" cy="720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2600" b="1" dirty="0">
                  <a:solidFill>
                    <a:schemeClr val="bg1"/>
                  </a:solidFill>
                  <a:latin typeface="Arial Black" panose="020B0A04020102020204" pitchFamily="34" charset="0"/>
                </a:rPr>
                <a:t>Ct value</a:t>
              </a:r>
              <a:endParaRPr lang="en-IE" altLang="en-US" sz="2600" b="1" dirty="0">
                <a:solidFill>
                  <a:schemeClr val="bg1"/>
                </a:solidFill>
                <a:latin typeface="Arial Black" panose="020B0A04020102020204" pitchFamily="34" charset="0"/>
              </a:endParaRPr>
            </a:p>
          </p:txBody>
        </p:sp>
      </p:grpSp>
      <p:sp>
        <p:nvSpPr>
          <p:cNvPr id="3" name="Slide Number Placeholder 2"/>
          <p:cNvSpPr>
            <a:spLocks noGrp="1"/>
          </p:cNvSpPr>
          <p:nvPr>
            <p:ph type="sldNum" sz="quarter" idx="12"/>
          </p:nvPr>
        </p:nvSpPr>
        <p:spPr/>
        <p:txBody>
          <a:bodyPr/>
          <a:lstStyle/>
          <a:p>
            <a:fld id="{C06901B5-DBB5-43F1-A6B9-86AF04D78ED4}" type="slidenum">
              <a:rPr lang="en-IE" smtClean="0"/>
              <a:t>40</a:t>
            </a:fld>
            <a:endParaRPr lang="en-IE" dirty="0"/>
          </a:p>
        </p:txBody>
      </p:sp>
    </p:spTree>
    <p:custDataLst>
      <p:tags r:id="rId1"/>
    </p:custDataLst>
    <p:extLst>
      <p:ext uri="{BB962C8B-B14F-4D97-AF65-F5344CB8AC3E}">
        <p14:creationId xmlns:p14="http://schemas.microsoft.com/office/powerpoint/2010/main" val="1586425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5"/>
          <p:cNvSpPr>
            <a:spLocks noChangeArrowheads="1"/>
          </p:cNvSpPr>
          <p:nvPr/>
        </p:nvSpPr>
        <p:spPr bwMode="auto">
          <a:xfrm>
            <a:off x="113305" y="143066"/>
            <a:ext cx="9109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chemeClr val="accent1">
                    <a:lumMod val="75000"/>
                  </a:schemeClr>
                </a:solidFill>
                <a:latin typeface="+mn-lt"/>
              </a:rPr>
              <a:t> Influence of chlorine concentration on disinfection</a:t>
            </a:r>
          </a:p>
        </p:txBody>
      </p:sp>
      <p:sp>
        <p:nvSpPr>
          <p:cNvPr id="25" name="Line 8"/>
          <p:cNvSpPr>
            <a:spLocks noChangeShapeType="1"/>
          </p:cNvSpPr>
          <p:nvPr/>
        </p:nvSpPr>
        <p:spPr bwMode="auto">
          <a:xfrm>
            <a:off x="228601" y="692151"/>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0" name="Up Arrow 9"/>
          <p:cNvSpPr/>
          <p:nvPr/>
        </p:nvSpPr>
        <p:spPr>
          <a:xfrm rot="5400000">
            <a:off x="4258649" y="740071"/>
            <a:ext cx="965134" cy="5180398"/>
          </a:xfrm>
          <a:prstGeom prst="upArrow">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IE" dirty="0"/>
          </a:p>
        </p:txBody>
      </p:sp>
      <p:sp>
        <p:nvSpPr>
          <p:cNvPr id="11" name="TextBox 16"/>
          <p:cNvSpPr txBox="1">
            <a:spLocks noChangeArrowheads="1"/>
          </p:cNvSpPr>
          <p:nvPr/>
        </p:nvSpPr>
        <p:spPr bwMode="auto">
          <a:xfrm>
            <a:off x="5659183" y="3122627"/>
            <a:ext cx="1742662" cy="40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200" b="1" dirty="0"/>
              <a:t>High </a:t>
            </a:r>
          </a:p>
          <a:p>
            <a:pPr algn="ctr"/>
            <a:r>
              <a:rPr lang="en-GB" altLang="en-US" sz="1200" b="1" dirty="0"/>
              <a:t>(&gt;3 mg/L)</a:t>
            </a:r>
            <a:endParaRPr lang="en-IE" altLang="en-US" sz="1200" b="1" dirty="0"/>
          </a:p>
        </p:txBody>
      </p:sp>
      <p:sp>
        <p:nvSpPr>
          <p:cNvPr id="12" name="TextBox 17"/>
          <p:cNvSpPr txBox="1">
            <a:spLocks noChangeArrowheads="1"/>
          </p:cNvSpPr>
          <p:nvPr/>
        </p:nvSpPr>
        <p:spPr bwMode="auto">
          <a:xfrm>
            <a:off x="1757641" y="3117693"/>
            <a:ext cx="1742662" cy="40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200" b="1" dirty="0"/>
              <a:t>Low </a:t>
            </a:r>
          </a:p>
          <a:p>
            <a:pPr algn="ctr"/>
            <a:r>
              <a:rPr lang="en-GB" altLang="en-US" sz="1200" b="1" dirty="0"/>
              <a:t>(&lt;0.4 mg/L)</a:t>
            </a:r>
            <a:endParaRPr lang="en-IE" altLang="en-US" sz="1200" b="1" dirty="0"/>
          </a:p>
        </p:txBody>
      </p:sp>
      <p:sp>
        <p:nvSpPr>
          <p:cNvPr id="13" name="TextBox 12"/>
          <p:cNvSpPr txBox="1"/>
          <p:nvPr/>
        </p:nvSpPr>
        <p:spPr>
          <a:xfrm>
            <a:off x="7433915" y="2890644"/>
            <a:ext cx="1416930" cy="923330"/>
          </a:xfrm>
          <a:prstGeom prst="rect">
            <a:avLst/>
          </a:prstGeom>
          <a:solidFill>
            <a:srgbClr val="92D05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eaLnBrk="0" hangingPunct="0">
              <a:defRPr/>
            </a:pPr>
            <a:r>
              <a:rPr lang="en-GB" b="1" i="1" u="sng" dirty="0">
                <a:solidFill>
                  <a:schemeClr val="tx1"/>
                </a:solidFill>
              </a:rPr>
              <a:t>LESS</a:t>
            </a:r>
            <a:r>
              <a:rPr lang="en-GB" dirty="0">
                <a:solidFill>
                  <a:schemeClr val="tx1"/>
                </a:solidFill>
              </a:rPr>
              <a:t> </a:t>
            </a:r>
          </a:p>
          <a:p>
            <a:pPr algn="ctr" eaLnBrk="0" hangingPunct="0">
              <a:defRPr/>
            </a:pPr>
            <a:r>
              <a:rPr lang="en-GB" dirty="0">
                <a:solidFill>
                  <a:schemeClr val="tx1"/>
                </a:solidFill>
              </a:rPr>
              <a:t>contact time</a:t>
            </a:r>
            <a:r>
              <a:rPr lang="en-GB" baseline="-25000" dirty="0">
                <a:solidFill>
                  <a:schemeClr val="tx1"/>
                </a:solidFill>
              </a:rPr>
              <a:t> </a:t>
            </a:r>
            <a:r>
              <a:rPr lang="en-GB" dirty="0">
                <a:solidFill>
                  <a:schemeClr val="tx1"/>
                </a:solidFill>
              </a:rPr>
              <a:t>needed</a:t>
            </a:r>
            <a:endParaRPr lang="en-IE" dirty="0">
              <a:solidFill>
                <a:schemeClr val="tx1"/>
              </a:solidFill>
            </a:endParaRPr>
          </a:p>
        </p:txBody>
      </p:sp>
      <p:sp>
        <p:nvSpPr>
          <p:cNvPr id="17" name="TextBox 16"/>
          <p:cNvSpPr txBox="1"/>
          <p:nvPr/>
        </p:nvSpPr>
        <p:spPr>
          <a:xfrm>
            <a:off x="537321" y="2890644"/>
            <a:ext cx="1371710" cy="923330"/>
          </a:xfrm>
          <a:prstGeom prst="rect">
            <a:avLst/>
          </a:prstGeom>
          <a:solidFill>
            <a:srgbClr val="FF505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eaLnBrk="0" hangingPunct="0">
              <a:defRPr/>
            </a:pPr>
            <a:r>
              <a:rPr lang="en-GB" b="1" i="1" u="sng" dirty="0">
                <a:solidFill>
                  <a:schemeClr val="tx1"/>
                </a:solidFill>
              </a:rPr>
              <a:t>MORE</a:t>
            </a:r>
            <a:r>
              <a:rPr lang="en-GB" dirty="0">
                <a:solidFill>
                  <a:schemeClr val="tx1"/>
                </a:solidFill>
              </a:rPr>
              <a:t> contact time needed</a:t>
            </a:r>
            <a:endParaRPr lang="en-IE" baseline="-25000" dirty="0">
              <a:solidFill>
                <a:schemeClr val="tx1"/>
              </a:solidFill>
            </a:endParaRPr>
          </a:p>
        </p:txBody>
      </p:sp>
      <p:sp>
        <p:nvSpPr>
          <p:cNvPr id="9" name="TextBox 26"/>
          <p:cNvSpPr txBox="1">
            <a:spLocks noChangeArrowheads="1"/>
          </p:cNvSpPr>
          <p:nvPr/>
        </p:nvSpPr>
        <p:spPr bwMode="auto">
          <a:xfrm>
            <a:off x="3458660" y="3090699"/>
            <a:ext cx="22590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400" dirty="0">
                <a:latin typeface="Arial Black" panose="020B0A04020102020204" pitchFamily="34" charset="0"/>
              </a:rPr>
              <a:t>RESIDUAL CHLORINE</a:t>
            </a:r>
            <a:endParaRPr lang="en-IE" altLang="en-US" sz="1400" dirty="0">
              <a:latin typeface="Arial Black" panose="020B0A04020102020204" pitchFamily="34" charset="0"/>
            </a:endParaRPr>
          </a:p>
        </p:txBody>
      </p:sp>
      <p:sp>
        <p:nvSpPr>
          <p:cNvPr id="3" name="Slide Number Placeholder 2"/>
          <p:cNvSpPr>
            <a:spLocks noGrp="1"/>
          </p:cNvSpPr>
          <p:nvPr>
            <p:ph type="sldNum" sz="quarter" idx="12"/>
          </p:nvPr>
        </p:nvSpPr>
        <p:spPr/>
        <p:txBody>
          <a:bodyPr/>
          <a:lstStyle/>
          <a:p>
            <a:fld id="{C06901B5-DBB5-43F1-A6B9-86AF04D78ED4}" type="slidenum">
              <a:rPr lang="en-IE" smtClean="0"/>
              <a:t>41</a:t>
            </a:fld>
            <a:endParaRPr lang="en-IE" dirty="0"/>
          </a:p>
        </p:txBody>
      </p:sp>
    </p:spTree>
    <p:custDataLst>
      <p:tags r:id="rId1"/>
    </p:custDataLst>
    <p:extLst>
      <p:ext uri="{BB962C8B-B14F-4D97-AF65-F5344CB8AC3E}">
        <p14:creationId xmlns:p14="http://schemas.microsoft.com/office/powerpoint/2010/main" val="749654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5"/>
          <p:cNvSpPr>
            <a:spLocks noChangeArrowheads="1"/>
          </p:cNvSpPr>
          <p:nvPr/>
        </p:nvSpPr>
        <p:spPr bwMode="auto">
          <a:xfrm>
            <a:off x="113305" y="143066"/>
            <a:ext cx="9109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chemeClr val="accent1">
                    <a:lumMod val="75000"/>
                  </a:schemeClr>
                </a:solidFill>
                <a:latin typeface="+mn-lt"/>
              </a:rPr>
              <a:t> </a:t>
            </a:r>
            <a:r>
              <a:rPr lang="en-US" altLang="en-US" sz="3000" b="1" dirty="0">
                <a:solidFill>
                  <a:schemeClr val="accent1">
                    <a:lumMod val="75000"/>
                  </a:schemeClr>
                </a:solidFill>
              </a:rPr>
              <a:t>Influence of w</a:t>
            </a:r>
            <a:r>
              <a:rPr lang="en-US" altLang="en-US" sz="3000" b="1" dirty="0">
                <a:solidFill>
                  <a:schemeClr val="accent1">
                    <a:lumMod val="75000"/>
                  </a:schemeClr>
                </a:solidFill>
                <a:latin typeface="+mn-lt"/>
              </a:rPr>
              <a:t>ater temperature on disinfection</a:t>
            </a:r>
          </a:p>
        </p:txBody>
      </p:sp>
      <p:sp>
        <p:nvSpPr>
          <p:cNvPr id="25" name="Line 8"/>
          <p:cNvSpPr>
            <a:spLocks noChangeShapeType="1"/>
          </p:cNvSpPr>
          <p:nvPr/>
        </p:nvSpPr>
        <p:spPr bwMode="auto">
          <a:xfrm>
            <a:off x="228601" y="692151"/>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Up Arrow 14"/>
          <p:cNvSpPr/>
          <p:nvPr/>
        </p:nvSpPr>
        <p:spPr>
          <a:xfrm rot="5400000">
            <a:off x="4084307" y="537494"/>
            <a:ext cx="1106673" cy="5705672"/>
          </a:xfrm>
          <a:prstGeom prst="upArrow">
            <a:avLst/>
          </a:prstGeom>
          <a:gradFill flip="none" rotWithShape="1">
            <a:gsLst>
              <a:gs pos="0">
                <a:schemeClr val="bg1"/>
              </a:gs>
              <a:gs pos="100000">
                <a:srgbClr val="C00000"/>
              </a:gs>
              <a:gs pos="0">
                <a:schemeClr val="accent5"/>
              </a:gs>
              <a:gs pos="38000">
                <a:srgbClr val="9696C5"/>
              </a:gs>
              <a:gs pos="0">
                <a:schemeClr val="bg1"/>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IE" dirty="0"/>
          </a:p>
        </p:txBody>
      </p:sp>
      <p:sp>
        <p:nvSpPr>
          <p:cNvPr id="16" name="TextBox 17"/>
          <p:cNvSpPr txBox="1">
            <a:spLocks noChangeArrowheads="1"/>
          </p:cNvSpPr>
          <p:nvPr/>
        </p:nvSpPr>
        <p:spPr bwMode="auto">
          <a:xfrm>
            <a:off x="1252070" y="3112333"/>
            <a:ext cx="1944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200" b="1" dirty="0">
                <a:solidFill>
                  <a:schemeClr val="bg1"/>
                </a:solidFill>
              </a:rPr>
              <a:t>Cooler </a:t>
            </a:r>
          </a:p>
          <a:p>
            <a:pPr algn="ctr"/>
            <a:r>
              <a:rPr lang="en-GB" altLang="en-US" sz="1200" b="1" dirty="0">
                <a:solidFill>
                  <a:schemeClr val="bg1"/>
                </a:solidFill>
              </a:rPr>
              <a:t>(&lt;5 </a:t>
            </a:r>
            <a:r>
              <a:rPr lang="en-GB" altLang="en-US" sz="1200" b="1" baseline="30000" dirty="0">
                <a:solidFill>
                  <a:schemeClr val="bg1"/>
                </a:solidFill>
              </a:rPr>
              <a:t>o</a:t>
            </a:r>
            <a:r>
              <a:rPr lang="en-GB" altLang="en-US" sz="1200" b="1" dirty="0">
                <a:solidFill>
                  <a:schemeClr val="bg1"/>
                </a:solidFill>
              </a:rPr>
              <a:t>C)</a:t>
            </a:r>
            <a:endParaRPr lang="en-IE" altLang="en-US" sz="1200" b="1" dirty="0">
              <a:solidFill>
                <a:schemeClr val="bg1"/>
              </a:solidFill>
            </a:endParaRPr>
          </a:p>
        </p:txBody>
      </p:sp>
      <p:sp>
        <p:nvSpPr>
          <p:cNvPr id="18" name="TextBox 17"/>
          <p:cNvSpPr txBox="1"/>
          <p:nvPr/>
        </p:nvSpPr>
        <p:spPr>
          <a:xfrm>
            <a:off x="7569075" y="2508838"/>
            <a:ext cx="1478678" cy="1754326"/>
          </a:xfrm>
          <a:prstGeom prst="rect">
            <a:avLst/>
          </a:prstGeom>
          <a:solidFill>
            <a:srgbClr val="92D05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eaLnBrk="0" hangingPunct="0">
              <a:defRPr/>
            </a:pPr>
            <a:r>
              <a:rPr lang="en-GB" b="1" i="1" u="sng" dirty="0">
                <a:solidFill>
                  <a:schemeClr val="tx1"/>
                </a:solidFill>
              </a:rPr>
              <a:t>LESS</a:t>
            </a:r>
            <a:r>
              <a:rPr lang="en-GB" dirty="0">
                <a:solidFill>
                  <a:schemeClr val="tx1"/>
                </a:solidFill>
              </a:rPr>
              <a:t> </a:t>
            </a:r>
          </a:p>
          <a:p>
            <a:pPr algn="ctr" eaLnBrk="0" hangingPunct="0">
              <a:defRPr/>
            </a:pPr>
            <a:r>
              <a:rPr lang="en-GB" dirty="0">
                <a:solidFill>
                  <a:schemeClr val="tx1"/>
                </a:solidFill>
              </a:rPr>
              <a:t>contact time or </a:t>
            </a:r>
            <a:r>
              <a:rPr lang="en-GB" b="1" i="1" u="sng" dirty="0">
                <a:solidFill>
                  <a:schemeClr val="tx1"/>
                </a:solidFill>
              </a:rPr>
              <a:t>lower </a:t>
            </a:r>
            <a:r>
              <a:rPr lang="en-GB" dirty="0">
                <a:solidFill>
                  <a:schemeClr val="tx1"/>
                </a:solidFill>
              </a:rPr>
              <a:t>chlorine concentration</a:t>
            </a:r>
            <a:r>
              <a:rPr lang="en-GB" baseline="-25000" dirty="0">
                <a:solidFill>
                  <a:schemeClr val="tx1"/>
                </a:solidFill>
              </a:rPr>
              <a:t> </a:t>
            </a:r>
            <a:r>
              <a:rPr lang="en-GB" dirty="0">
                <a:solidFill>
                  <a:schemeClr val="tx1"/>
                </a:solidFill>
              </a:rPr>
              <a:t>needed</a:t>
            </a:r>
            <a:endParaRPr lang="en-IE" dirty="0">
              <a:solidFill>
                <a:schemeClr val="tx1"/>
              </a:solidFill>
            </a:endParaRPr>
          </a:p>
        </p:txBody>
      </p:sp>
      <p:sp>
        <p:nvSpPr>
          <p:cNvPr id="19" name="TextBox 18"/>
          <p:cNvSpPr txBox="1"/>
          <p:nvPr/>
        </p:nvSpPr>
        <p:spPr>
          <a:xfrm>
            <a:off x="175481" y="2508838"/>
            <a:ext cx="1530731" cy="1754326"/>
          </a:xfrm>
          <a:prstGeom prst="rect">
            <a:avLst/>
          </a:prstGeom>
          <a:solidFill>
            <a:srgbClr val="FF505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eaLnBrk="0" hangingPunct="0">
              <a:defRPr/>
            </a:pPr>
            <a:r>
              <a:rPr lang="en-GB" b="1" i="1" u="sng" dirty="0">
                <a:solidFill>
                  <a:schemeClr val="tx1"/>
                </a:solidFill>
              </a:rPr>
              <a:t>MORE</a:t>
            </a:r>
            <a:r>
              <a:rPr lang="en-GB" dirty="0">
                <a:solidFill>
                  <a:schemeClr val="tx1"/>
                </a:solidFill>
              </a:rPr>
              <a:t> </a:t>
            </a:r>
          </a:p>
          <a:p>
            <a:pPr algn="ctr" eaLnBrk="0" hangingPunct="0">
              <a:defRPr/>
            </a:pPr>
            <a:r>
              <a:rPr lang="en-GB" dirty="0">
                <a:solidFill>
                  <a:schemeClr val="tx1"/>
                </a:solidFill>
              </a:rPr>
              <a:t>contact time or </a:t>
            </a:r>
            <a:r>
              <a:rPr lang="en-GB" b="1" i="1" u="sng" dirty="0">
                <a:solidFill>
                  <a:schemeClr val="tx1"/>
                </a:solidFill>
              </a:rPr>
              <a:t>higher </a:t>
            </a:r>
            <a:r>
              <a:rPr lang="en-GB" dirty="0">
                <a:solidFill>
                  <a:schemeClr val="tx1"/>
                </a:solidFill>
              </a:rPr>
              <a:t>chlorine concentration needed</a:t>
            </a:r>
            <a:endParaRPr lang="en-IE" baseline="-25000" dirty="0">
              <a:solidFill>
                <a:schemeClr val="tx1"/>
              </a:solidFill>
            </a:endParaRPr>
          </a:p>
        </p:txBody>
      </p:sp>
      <p:sp>
        <p:nvSpPr>
          <p:cNvPr id="20" name="TextBox 26"/>
          <p:cNvSpPr txBox="1">
            <a:spLocks noChangeArrowheads="1"/>
          </p:cNvSpPr>
          <p:nvPr/>
        </p:nvSpPr>
        <p:spPr bwMode="auto">
          <a:xfrm>
            <a:off x="3245899" y="3124391"/>
            <a:ext cx="23645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400" dirty="0">
                <a:solidFill>
                  <a:schemeClr val="bg1"/>
                </a:solidFill>
                <a:latin typeface="Arial Black" panose="020B0A04020102020204" pitchFamily="34" charset="0"/>
              </a:rPr>
              <a:t>WATER TEMPERATURE</a:t>
            </a:r>
            <a:endParaRPr lang="en-IE" altLang="en-US" sz="1400" dirty="0">
              <a:solidFill>
                <a:schemeClr val="bg1"/>
              </a:solidFill>
              <a:latin typeface="Arial Black" panose="020B0A04020102020204" pitchFamily="34" charset="0"/>
            </a:endParaRPr>
          </a:p>
        </p:txBody>
      </p:sp>
      <p:sp>
        <p:nvSpPr>
          <p:cNvPr id="21" name="TextBox 17"/>
          <p:cNvSpPr txBox="1">
            <a:spLocks noChangeArrowheads="1"/>
          </p:cNvSpPr>
          <p:nvPr/>
        </p:nvSpPr>
        <p:spPr bwMode="auto">
          <a:xfrm>
            <a:off x="5624388" y="3124391"/>
            <a:ext cx="1944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200" b="1" dirty="0">
                <a:solidFill>
                  <a:schemeClr val="bg1"/>
                </a:solidFill>
              </a:rPr>
              <a:t>Warmer </a:t>
            </a:r>
          </a:p>
          <a:p>
            <a:pPr algn="ctr"/>
            <a:r>
              <a:rPr lang="en-GB" altLang="en-US" sz="1200" b="1" dirty="0">
                <a:solidFill>
                  <a:schemeClr val="bg1"/>
                </a:solidFill>
              </a:rPr>
              <a:t>(&gt;20 </a:t>
            </a:r>
            <a:r>
              <a:rPr lang="en-GB" altLang="en-US" sz="1200" b="1" baseline="30000" dirty="0">
                <a:solidFill>
                  <a:schemeClr val="bg1"/>
                </a:solidFill>
              </a:rPr>
              <a:t>o</a:t>
            </a:r>
            <a:r>
              <a:rPr lang="en-GB" altLang="en-US" sz="1200" b="1" dirty="0">
                <a:solidFill>
                  <a:schemeClr val="bg1"/>
                </a:solidFill>
              </a:rPr>
              <a:t>C)</a:t>
            </a:r>
            <a:endParaRPr lang="en-IE" altLang="en-US" sz="1200" b="1" dirty="0">
              <a:solidFill>
                <a:schemeClr val="bg1"/>
              </a:solidFill>
            </a:endParaRPr>
          </a:p>
        </p:txBody>
      </p:sp>
      <p:sp>
        <p:nvSpPr>
          <p:cNvPr id="3" name="Slide Number Placeholder 2"/>
          <p:cNvSpPr>
            <a:spLocks noGrp="1"/>
          </p:cNvSpPr>
          <p:nvPr>
            <p:ph type="sldNum" sz="quarter" idx="12"/>
          </p:nvPr>
        </p:nvSpPr>
        <p:spPr/>
        <p:txBody>
          <a:bodyPr/>
          <a:lstStyle/>
          <a:p>
            <a:fld id="{C06901B5-DBB5-43F1-A6B9-86AF04D78ED4}" type="slidenum">
              <a:rPr lang="en-IE" smtClean="0"/>
              <a:t>42</a:t>
            </a:fld>
            <a:endParaRPr lang="en-IE" dirty="0"/>
          </a:p>
        </p:txBody>
      </p:sp>
    </p:spTree>
    <p:custDataLst>
      <p:tags r:id="rId1"/>
    </p:custDataLst>
    <p:extLst>
      <p:ext uri="{BB962C8B-B14F-4D97-AF65-F5344CB8AC3E}">
        <p14:creationId xmlns:p14="http://schemas.microsoft.com/office/powerpoint/2010/main" val="1753240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5"/>
          <p:cNvSpPr>
            <a:spLocks noChangeArrowheads="1"/>
          </p:cNvSpPr>
          <p:nvPr/>
        </p:nvSpPr>
        <p:spPr bwMode="auto">
          <a:xfrm>
            <a:off x="113305" y="143066"/>
            <a:ext cx="9109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chemeClr val="accent1">
                    <a:lumMod val="75000"/>
                  </a:schemeClr>
                </a:solidFill>
                <a:latin typeface="+mn-lt"/>
              </a:rPr>
              <a:t> Influence of pH on disinfection</a:t>
            </a:r>
          </a:p>
        </p:txBody>
      </p:sp>
      <p:sp>
        <p:nvSpPr>
          <p:cNvPr id="25" name="Line 8"/>
          <p:cNvSpPr>
            <a:spLocks noChangeShapeType="1"/>
          </p:cNvSpPr>
          <p:nvPr/>
        </p:nvSpPr>
        <p:spPr bwMode="auto">
          <a:xfrm>
            <a:off x="228601" y="692151"/>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0" name="Rectangle 9"/>
          <p:cNvSpPr>
            <a:spLocks noChangeArrowheads="1"/>
          </p:cNvSpPr>
          <p:nvPr/>
        </p:nvSpPr>
        <p:spPr bwMode="auto">
          <a:xfrm>
            <a:off x="472005" y="1071965"/>
            <a:ext cx="7535174" cy="1996909"/>
          </a:xfrm>
          <a:prstGeom prst="rect">
            <a:avLst/>
          </a:prstGeom>
          <a:noFill/>
          <a:ln w="9525">
            <a:noFill/>
            <a:miter lim="800000"/>
            <a:headEnd/>
            <a:tailEnd/>
          </a:ln>
        </p:spPr>
        <p:txBody>
          <a:bodyPr/>
          <a:lstStyle/>
          <a:p>
            <a:pPr>
              <a:spcBef>
                <a:spcPct val="20000"/>
              </a:spcBef>
              <a:buClr>
                <a:srgbClr val="000514"/>
              </a:buClr>
              <a:buSzPct val="70000"/>
              <a:defRPr/>
            </a:pPr>
            <a:r>
              <a:rPr lang="en-IE" altLang="en-US" sz="2400" b="1" dirty="0"/>
              <a:t>pH measures if the water is acid or alkaline (or basic) </a:t>
            </a:r>
          </a:p>
          <a:p>
            <a:pPr marL="800100" lvl="1" indent="-342900">
              <a:spcBef>
                <a:spcPct val="20000"/>
              </a:spcBef>
              <a:buClr>
                <a:srgbClr val="000514"/>
              </a:buClr>
              <a:buSzPct val="70000"/>
              <a:buFont typeface="Symbol" panose="05050102010706020507" pitchFamily="18" charset="2"/>
              <a:buChar char="Þ"/>
              <a:defRPr/>
            </a:pPr>
            <a:r>
              <a:rPr lang="en-IE" altLang="en-US" sz="2000" b="1" dirty="0"/>
              <a:t>measured on a scale of pH 0 to pH 14</a:t>
            </a:r>
          </a:p>
          <a:p>
            <a:pPr marL="800100" lvl="1" indent="-342900">
              <a:spcBef>
                <a:spcPct val="20000"/>
              </a:spcBef>
              <a:buClr>
                <a:srgbClr val="000514"/>
              </a:buClr>
              <a:buSzPct val="70000"/>
              <a:buFont typeface="Symbol" panose="05050102010706020507" pitchFamily="18" charset="2"/>
              <a:buChar char="Þ"/>
              <a:defRPr/>
            </a:pPr>
            <a:r>
              <a:rPr lang="en-IE" altLang="en-US" sz="2000" b="1" dirty="0"/>
              <a:t>pH 7 considered neutral, pH &lt;7 considered acidic and pH &gt;7 considered alkali</a:t>
            </a:r>
          </a:p>
          <a:p>
            <a:pPr>
              <a:spcBef>
                <a:spcPct val="20000"/>
              </a:spcBef>
              <a:buClr>
                <a:srgbClr val="000514"/>
              </a:buClr>
              <a:buSzPct val="70000"/>
              <a:defRPr/>
            </a:pPr>
            <a:endParaRPr lang="en-IE" sz="2400" dirty="0"/>
          </a:p>
          <a:p>
            <a:pPr>
              <a:spcBef>
                <a:spcPct val="20000"/>
              </a:spcBef>
              <a:buClr>
                <a:srgbClr val="000514"/>
              </a:buClr>
              <a:buSzPct val="70000"/>
              <a:defRPr/>
            </a:pPr>
            <a:endParaRPr lang="en-IE" sz="2400" b="1" dirty="0">
              <a:solidFill>
                <a:srgbClr val="FF0000"/>
              </a:solidFill>
            </a:endParaRPr>
          </a:p>
          <a:p>
            <a:pPr>
              <a:spcBef>
                <a:spcPct val="20000"/>
              </a:spcBef>
              <a:buClr>
                <a:srgbClr val="000514"/>
              </a:buClr>
              <a:buSzPct val="70000"/>
              <a:defRPr/>
            </a:pPr>
            <a:endParaRPr lang="en-IE" sz="2400" b="1" dirty="0">
              <a:solidFill>
                <a:srgbClr val="FF0000"/>
              </a:solidFill>
            </a:endParaRPr>
          </a:p>
          <a:p>
            <a:pPr>
              <a:spcBef>
                <a:spcPct val="20000"/>
              </a:spcBef>
              <a:buClr>
                <a:srgbClr val="000514"/>
              </a:buClr>
              <a:buSzPct val="70000"/>
              <a:defRPr/>
            </a:pPr>
            <a:endParaRPr lang="en-IE" sz="2400" b="1" dirty="0">
              <a:solidFill>
                <a:srgbClr val="FF0000"/>
              </a:solidFill>
            </a:endParaRPr>
          </a:p>
          <a:p>
            <a:pPr>
              <a:spcBef>
                <a:spcPct val="20000"/>
              </a:spcBef>
              <a:buClr>
                <a:srgbClr val="000514"/>
              </a:buClr>
              <a:buSzPct val="70000"/>
              <a:defRPr/>
            </a:pPr>
            <a:endParaRPr lang="en-IE" sz="2400" b="1" dirty="0">
              <a:solidFill>
                <a:srgbClr val="FF0000"/>
              </a:solidFill>
            </a:endParaRPr>
          </a:p>
          <a:p>
            <a:pPr>
              <a:spcBef>
                <a:spcPct val="20000"/>
              </a:spcBef>
              <a:buClr>
                <a:srgbClr val="000514"/>
              </a:buClr>
              <a:buSzPct val="70000"/>
              <a:defRPr/>
            </a:pPr>
            <a:endParaRPr lang="en-IE" sz="2400" b="1" dirty="0">
              <a:solidFill>
                <a:srgbClr val="FF0000"/>
              </a:solidFill>
            </a:endParaRPr>
          </a:p>
          <a:p>
            <a:pPr>
              <a:spcBef>
                <a:spcPct val="20000"/>
              </a:spcBef>
              <a:buClr>
                <a:srgbClr val="000514"/>
              </a:buClr>
              <a:buSzPct val="70000"/>
              <a:defRPr/>
            </a:pPr>
            <a:endParaRPr lang="en-IE" altLang="en-US" sz="2400" b="1" dirty="0"/>
          </a:p>
          <a:p>
            <a:pPr>
              <a:spcBef>
                <a:spcPct val="20000"/>
              </a:spcBef>
              <a:buClr>
                <a:srgbClr val="000514"/>
              </a:buClr>
              <a:buSzPct val="70000"/>
              <a:defRPr/>
            </a:pPr>
            <a:endParaRPr lang="en-IE" altLang="en-US" sz="2400" b="1" dirty="0"/>
          </a:p>
          <a:p>
            <a:pPr>
              <a:spcBef>
                <a:spcPct val="20000"/>
              </a:spcBef>
              <a:buClr>
                <a:srgbClr val="000514"/>
              </a:buClr>
              <a:buSzPct val="70000"/>
              <a:defRPr/>
            </a:pPr>
            <a:endParaRPr lang="en-IE" altLang="en-US" sz="2400" b="1" dirty="0"/>
          </a:p>
          <a:p>
            <a:pPr algn="ctr">
              <a:spcBef>
                <a:spcPct val="20000"/>
              </a:spcBef>
              <a:buClr>
                <a:srgbClr val="000514"/>
              </a:buClr>
              <a:buSzPct val="70000"/>
              <a:defRPr/>
            </a:pPr>
            <a:endParaRPr lang="en-IE" altLang="en-US" sz="2600" b="1" i="1" dirty="0">
              <a:solidFill>
                <a:srgbClr val="C00000"/>
              </a:solidFill>
            </a:endParaRPr>
          </a:p>
          <a:p>
            <a:pPr marL="457189" lvl="1">
              <a:spcBef>
                <a:spcPct val="20000"/>
              </a:spcBef>
              <a:buClr>
                <a:srgbClr val="000514"/>
              </a:buClr>
              <a:buSzPct val="70000"/>
              <a:defRPr/>
            </a:pPr>
            <a:endParaRPr lang="en-IE" altLang="en-US" sz="2000" b="1" i="1" dirty="0"/>
          </a:p>
        </p:txBody>
      </p:sp>
      <p:sp>
        <p:nvSpPr>
          <p:cNvPr id="22" name="TextBox 21"/>
          <p:cNvSpPr txBox="1"/>
          <p:nvPr/>
        </p:nvSpPr>
        <p:spPr>
          <a:xfrm>
            <a:off x="144957" y="3577006"/>
            <a:ext cx="1478678" cy="1754326"/>
          </a:xfrm>
          <a:prstGeom prst="rect">
            <a:avLst/>
          </a:prstGeom>
          <a:solidFill>
            <a:srgbClr val="92D05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eaLnBrk="0" hangingPunct="0">
              <a:defRPr/>
            </a:pPr>
            <a:r>
              <a:rPr lang="en-GB" b="1" i="1" u="sng" dirty="0">
                <a:solidFill>
                  <a:schemeClr val="tx1"/>
                </a:solidFill>
              </a:rPr>
              <a:t>LESS</a:t>
            </a:r>
            <a:r>
              <a:rPr lang="en-GB" dirty="0">
                <a:solidFill>
                  <a:schemeClr val="tx1"/>
                </a:solidFill>
              </a:rPr>
              <a:t> </a:t>
            </a:r>
          </a:p>
          <a:p>
            <a:pPr algn="ctr" eaLnBrk="0" hangingPunct="0">
              <a:defRPr/>
            </a:pPr>
            <a:r>
              <a:rPr lang="en-GB" dirty="0">
                <a:solidFill>
                  <a:schemeClr val="tx1"/>
                </a:solidFill>
              </a:rPr>
              <a:t>contact time or </a:t>
            </a:r>
            <a:r>
              <a:rPr lang="en-GB" b="1" i="1" u="sng" dirty="0">
                <a:solidFill>
                  <a:schemeClr val="tx1"/>
                </a:solidFill>
              </a:rPr>
              <a:t>lower </a:t>
            </a:r>
            <a:r>
              <a:rPr lang="en-GB" dirty="0">
                <a:solidFill>
                  <a:schemeClr val="tx1"/>
                </a:solidFill>
              </a:rPr>
              <a:t>chlorine concentration</a:t>
            </a:r>
            <a:r>
              <a:rPr lang="en-GB" baseline="-25000" dirty="0">
                <a:solidFill>
                  <a:schemeClr val="tx1"/>
                </a:solidFill>
              </a:rPr>
              <a:t> </a:t>
            </a:r>
            <a:r>
              <a:rPr lang="en-GB" dirty="0">
                <a:solidFill>
                  <a:schemeClr val="tx1"/>
                </a:solidFill>
              </a:rPr>
              <a:t>needed</a:t>
            </a:r>
            <a:endParaRPr lang="en-IE" dirty="0">
              <a:solidFill>
                <a:schemeClr val="tx1"/>
              </a:solidFill>
            </a:endParaRPr>
          </a:p>
        </p:txBody>
      </p:sp>
      <p:sp>
        <p:nvSpPr>
          <p:cNvPr id="23" name="TextBox 22"/>
          <p:cNvSpPr txBox="1"/>
          <p:nvPr/>
        </p:nvSpPr>
        <p:spPr>
          <a:xfrm>
            <a:off x="7374072" y="3587450"/>
            <a:ext cx="1530731" cy="1754326"/>
          </a:xfrm>
          <a:prstGeom prst="rect">
            <a:avLst/>
          </a:prstGeom>
          <a:solidFill>
            <a:srgbClr val="FF505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eaLnBrk="0" hangingPunct="0">
              <a:defRPr/>
            </a:pPr>
            <a:r>
              <a:rPr lang="en-GB" b="1" i="1" u="sng" dirty="0">
                <a:solidFill>
                  <a:schemeClr val="tx1"/>
                </a:solidFill>
              </a:rPr>
              <a:t>MORE</a:t>
            </a:r>
            <a:r>
              <a:rPr lang="en-GB" dirty="0">
                <a:solidFill>
                  <a:schemeClr val="tx1"/>
                </a:solidFill>
              </a:rPr>
              <a:t> </a:t>
            </a:r>
          </a:p>
          <a:p>
            <a:pPr algn="ctr" eaLnBrk="0" hangingPunct="0">
              <a:defRPr/>
            </a:pPr>
            <a:r>
              <a:rPr lang="en-GB" dirty="0">
                <a:solidFill>
                  <a:schemeClr val="tx1"/>
                </a:solidFill>
              </a:rPr>
              <a:t>contact time or </a:t>
            </a:r>
            <a:r>
              <a:rPr lang="en-GB" b="1" i="1" u="sng" dirty="0">
                <a:solidFill>
                  <a:schemeClr val="tx1"/>
                </a:solidFill>
              </a:rPr>
              <a:t>higher </a:t>
            </a:r>
            <a:r>
              <a:rPr lang="en-GB" dirty="0">
                <a:solidFill>
                  <a:schemeClr val="tx1"/>
                </a:solidFill>
              </a:rPr>
              <a:t>chlorine concentration needed</a:t>
            </a:r>
            <a:endParaRPr lang="en-IE" baseline="-25000" dirty="0">
              <a:solidFill>
                <a:schemeClr val="tx1"/>
              </a:solidFill>
            </a:endParaRPr>
          </a:p>
        </p:txBody>
      </p:sp>
      <p:sp>
        <p:nvSpPr>
          <p:cNvPr id="24" name="TextBox 26"/>
          <p:cNvSpPr txBox="1">
            <a:spLocks noChangeArrowheads="1"/>
          </p:cNvSpPr>
          <p:nvPr/>
        </p:nvSpPr>
        <p:spPr bwMode="auto">
          <a:xfrm>
            <a:off x="3094567" y="3190876"/>
            <a:ext cx="2520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400" dirty="0">
                <a:latin typeface="Arial Black" panose="020B0A04020102020204" pitchFamily="34" charset="0"/>
              </a:rPr>
              <a:t>pH Scale</a:t>
            </a:r>
            <a:endParaRPr lang="en-IE" altLang="en-US" sz="1400" dirty="0">
              <a:latin typeface="Arial Black" panose="020B0A04020102020204" pitchFamily="34" charset="0"/>
            </a:endParaRPr>
          </a:p>
        </p:txBody>
      </p:sp>
      <p:sp>
        <p:nvSpPr>
          <p:cNvPr id="26" name="Left-Right Arrow 25"/>
          <p:cNvSpPr/>
          <p:nvPr/>
        </p:nvSpPr>
        <p:spPr>
          <a:xfrm>
            <a:off x="1730871" y="3934486"/>
            <a:ext cx="5567125" cy="1039367"/>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7" name="TextBox 17"/>
          <p:cNvSpPr txBox="1">
            <a:spLocks noChangeArrowheads="1"/>
          </p:cNvSpPr>
          <p:nvPr/>
        </p:nvSpPr>
        <p:spPr bwMode="auto">
          <a:xfrm>
            <a:off x="2066999" y="3500612"/>
            <a:ext cx="1944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200" b="1" dirty="0"/>
              <a:t>ACIDIC</a:t>
            </a:r>
          </a:p>
          <a:p>
            <a:pPr algn="ctr"/>
            <a:endParaRPr lang="en-GB" altLang="en-US" sz="1200" b="1" dirty="0"/>
          </a:p>
        </p:txBody>
      </p:sp>
      <p:sp>
        <p:nvSpPr>
          <p:cNvPr id="28" name="TextBox 17"/>
          <p:cNvSpPr txBox="1">
            <a:spLocks noChangeArrowheads="1"/>
          </p:cNvSpPr>
          <p:nvPr/>
        </p:nvSpPr>
        <p:spPr bwMode="auto">
          <a:xfrm>
            <a:off x="3433201" y="3500612"/>
            <a:ext cx="19446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200" b="1" dirty="0"/>
              <a:t>NEUTRAL</a:t>
            </a:r>
          </a:p>
        </p:txBody>
      </p:sp>
      <p:sp>
        <p:nvSpPr>
          <p:cNvPr id="29" name="TextBox 17"/>
          <p:cNvSpPr txBox="1">
            <a:spLocks noChangeArrowheads="1"/>
          </p:cNvSpPr>
          <p:nvPr/>
        </p:nvSpPr>
        <p:spPr bwMode="auto">
          <a:xfrm>
            <a:off x="4709607" y="3506142"/>
            <a:ext cx="1944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200" b="1" dirty="0"/>
              <a:t>ALKALI</a:t>
            </a:r>
          </a:p>
          <a:p>
            <a:pPr algn="ctr"/>
            <a:endParaRPr lang="en-GB" altLang="en-US" sz="1200" b="1" dirty="0"/>
          </a:p>
        </p:txBody>
      </p:sp>
      <p:pic>
        <p:nvPicPr>
          <p:cNvPr id="30" name="Picture 29"/>
          <p:cNvPicPr>
            <a:picLocks noChangeAspect="1"/>
          </p:cNvPicPr>
          <p:nvPr/>
        </p:nvPicPr>
        <p:blipFill>
          <a:blip r:embed="rId4"/>
          <a:stretch>
            <a:fillRect/>
          </a:stretch>
        </p:blipFill>
        <p:spPr>
          <a:xfrm>
            <a:off x="2002901" y="4210390"/>
            <a:ext cx="4978400" cy="508447"/>
          </a:xfrm>
          <a:prstGeom prst="rect">
            <a:avLst/>
          </a:prstGeom>
        </p:spPr>
      </p:pic>
      <p:sp>
        <p:nvSpPr>
          <p:cNvPr id="31" name="Left Brace 30"/>
          <p:cNvSpPr/>
          <p:nvPr/>
        </p:nvSpPr>
        <p:spPr>
          <a:xfrm rot="5400000">
            <a:off x="2983780" y="2845296"/>
            <a:ext cx="258248" cy="210261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dirty="0"/>
          </a:p>
        </p:txBody>
      </p:sp>
      <p:sp>
        <p:nvSpPr>
          <p:cNvPr id="32" name="Left Brace 31"/>
          <p:cNvSpPr/>
          <p:nvPr/>
        </p:nvSpPr>
        <p:spPr>
          <a:xfrm rot="5400000">
            <a:off x="5541345" y="2876223"/>
            <a:ext cx="235031" cy="202872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dirty="0"/>
          </a:p>
        </p:txBody>
      </p:sp>
      <p:sp>
        <p:nvSpPr>
          <p:cNvPr id="14" name="TextBox 17"/>
          <p:cNvSpPr txBox="1">
            <a:spLocks noChangeArrowheads="1"/>
          </p:cNvSpPr>
          <p:nvPr/>
        </p:nvSpPr>
        <p:spPr bwMode="auto">
          <a:xfrm>
            <a:off x="3715797" y="4944967"/>
            <a:ext cx="152190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000" b="1" dirty="0"/>
              <a:t>Optimum pH for drinking-water</a:t>
            </a:r>
          </a:p>
          <a:p>
            <a:pPr algn="ctr"/>
            <a:endParaRPr lang="en-GB" altLang="en-US" sz="1000" b="1" dirty="0"/>
          </a:p>
        </p:txBody>
      </p:sp>
      <p:sp>
        <p:nvSpPr>
          <p:cNvPr id="17" name="Left Brace 16"/>
          <p:cNvSpPr/>
          <p:nvPr/>
        </p:nvSpPr>
        <p:spPr>
          <a:xfrm rot="16200000">
            <a:off x="4315408" y="4415116"/>
            <a:ext cx="210103" cy="81754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dirty="0"/>
          </a:p>
        </p:txBody>
      </p:sp>
      <p:sp>
        <p:nvSpPr>
          <p:cNvPr id="3" name="Slide Number Placeholder 2"/>
          <p:cNvSpPr>
            <a:spLocks noGrp="1"/>
          </p:cNvSpPr>
          <p:nvPr>
            <p:ph type="sldNum" sz="quarter" idx="12"/>
          </p:nvPr>
        </p:nvSpPr>
        <p:spPr/>
        <p:txBody>
          <a:bodyPr/>
          <a:lstStyle/>
          <a:p>
            <a:fld id="{C06901B5-DBB5-43F1-A6B9-86AF04D78ED4}" type="slidenum">
              <a:rPr lang="en-IE" smtClean="0"/>
              <a:t>43</a:t>
            </a:fld>
            <a:endParaRPr lang="en-IE" dirty="0"/>
          </a:p>
        </p:txBody>
      </p:sp>
    </p:spTree>
    <p:custDataLst>
      <p:tags r:id="rId1"/>
    </p:custDataLst>
    <p:extLst>
      <p:ext uri="{BB962C8B-B14F-4D97-AF65-F5344CB8AC3E}">
        <p14:creationId xmlns:p14="http://schemas.microsoft.com/office/powerpoint/2010/main" val="2067679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5"/>
          <p:cNvSpPr>
            <a:spLocks noChangeArrowheads="1"/>
          </p:cNvSpPr>
          <p:nvPr/>
        </p:nvSpPr>
        <p:spPr bwMode="auto">
          <a:xfrm>
            <a:off x="113305" y="143066"/>
            <a:ext cx="9109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rgbClr val="5B9BD5">
                    <a:lumMod val="75000"/>
                  </a:srgbClr>
                </a:solidFill>
                <a:latin typeface="Calibri" panose="020F0502020204030204"/>
              </a:rPr>
              <a:t> Influence of pH on disinfection</a:t>
            </a:r>
          </a:p>
        </p:txBody>
      </p:sp>
      <p:sp>
        <p:nvSpPr>
          <p:cNvPr id="25" name="Line 8"/>
          <p:cNvSpPr>
            <a:spLocks noChangeShapeType="1"/>
          </p:cNvSpPr>
          <p:nvPr/>
        </p:nvSpPr>
        <p:spPr bwMode="auto">
          <a:xfrm>
            <a:off x="228601" y="692151"/>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0" name="Rectangle 9"/>
          <p:cNvSpPr>
            <a:spLocks noChangeArrowheads="1"/>
          </p:cNvSpPr>
          <p:nvPr/>
        </p:nvSpPr>
        <p:spPr bwMode="auto">
          <a:xfrm>
            <a:off x="228601" y="1241237"/>
            <a:ext cx="8496300" cy="1996909"/>
          </a:xfrm>
          <a:prstGeom prst="rect">
            <a:avLst/>
          </a:prstGeom>
          <a:noFill/>
          <a:ln w="9525">
            <a:noFill/>
            <a:miter lim="800000"/>
            <a:headEnd/>
            <a:tailEnd/>
          </a:ln>
        </p:spPr>
        <p:txBody>
          <a:bodyPr/>
          <a:lstStyle/>
          <a:p>
            <a:pPr>
              <a:spcBef>
                <a:spcPct val="20000"/>
              </a:spcBef>
              <a:buClr>
                <a:srgbClr val="000514"/>
              </a:buClr>
              <a:buSzPct val="70000"/>
              <a:defRPr/>
            </a:pPr>
            <a:r>
              <a:rPr lang="en-IE" sz="2400" b="1" dirty="0">
                <a:solidFill>
                  <a:srgbClr val="FF0000"/>
                </a:solidFill>
              </a:rPr>
              <a:t>For effective chlorination, the pH of the water should be &lt; pH 8.0</a:t>
            </a:r>
          </a:p>
          <a:p>
            <a:pPr>
              <a:spcBef>
                <a:spcPct val="20000"/>
              </a:spcBef>
              <a:buClr>
                <a:srgbClr val="000514"/>
              </a:buClr>
              <a:buSzPct val="70000"/>
              <a:defRPr/>
            </a:pPr>
            <a:endParaRPr lang="en-IE" sz="2000" dirty="0">
              <a:solidFill>
                <a:prstClr val="black"/>
              </a:solidFill>
            </a:endParaRPr>
          </a:p>
          <a:p>
            <a:pPr>
              <a:spcBef>
                <a:spcPct val="20000"/>
              </a:spcBef>
              <a:buClr>
                <a:srgbClr val="000514"/>
              </a:buClr>
              <a:buSzPct val="70000"/>
              <a:defRPr/>
            </a:pPr>
            <a:endParaRPr lang="en-IE" sz="2000" dirty="0">
              <a:solidFill>
                <a:prstClr val="black"/>
              </a:solidFill>
            </a:endParaRPr>
          </a:p>
          <a:p>
            <a:pPr>
              <a:spcBef>
                <a:spcPct val="20000"/>
              </a:spcBef>
              <a:buClr>
                <a:srgbClr val="000514"/>
              </a:buClr>
              <a:buSzPct val="70000"/>
              <a:defRPr/>
            </a:pPr>
            <a:r>
              <a:rPr lang="en-IE" sz="2800" b="1" i="1" dirty="0">
                <a:solidFill>
                  <a:prstClr val="black"/>
                </a:solidFill>
              </a:rPr>
              <a:t>However </a:t>
            </a:r>
          </a:p>
          <a:p>
            <a:pPr>
              <a:spcBef>
                <a:spcPct val="20000"/>
              </a:spcBef>
              <a:buClr>
                <a:srgbClr val="000514"/>
              </a:buClr>
              <a:buSzPct val="70000"/>
              <a:defRPr/>
            </a:pPr>
            <a:endParaRPr lang="en-IE" sz="2000" dirty="0">
              <a:solidFill>
                <a:prstClr val="black"/>
              </a:solidFill>
            </a:endParaRPr>
          </a:p>
          <a:p>
            <a:pPr>
              <a:spcBef>
                <a:spcPct val="20000"/>
              </a:spcBef>
              <a:buClr>
                <a:srgbClr val="000514"/>
              </a:buClr>
              <a:buSzPct val="70000"/>
              <a:defRPr/>
            </a:pPr>
            <a:r>
              <a:rPr lang="en-IE" sz="2000" dirty="0">
                <a:solidFill>
                  <a:prstClr val="black"/>
                </a:solidFill>
              </a:rPr>
              <a:t>To balance water quality considerations, including chlorination, the optimum pH of drinking-water is generally between pH 6.5 and pH 8.5</a:t>
            </a:r>
          </a:p>
          <a:p>
            <a:pPr marL="800100" lvl="1" indent="-342900">
              <a:spcBef>
                <a:spcPct val="20000"/>
              </a:spcBef>
              <a:buClr>
                <a:srgbClr val="000514"/>
              </a:buClr>
              <a:buSzPct val="70000"/>
              <a:buFont typeface="Symbol" panose="05050102010706020507" pitchFamily="18" charset="2"/>
              <a:buChar char="Þ"/>
              <a:defRPr/>
            </a:pPr>
            <a:endParaRPr lang="en-IE" altLang="en-US" sz="2000" b="1" dirty="0">
              <a:solidFill>
                <a:prstClr val="black"/>
              </a:solidFill>
            </a:endParaRPr>
          </a:p>
          <a:p>
            <a:pPr marL="800100" lvl="1" indent="-342900">
              <a:spcBef>
                <a:spcPct val="20000"/>
              </a:spcBef>
              <a:buClr>
                <a:srgbClr val="000514"/>
              </a:buClr>
              <a:buSzPct val="70000"/>
              <a:buFont typeface="Symbol" panose="05050102010706020507" pitchFamily="18" charset="2"/>
              <a:buChar char="Þ"/>
              <a:defRPr/>
            </a:pPr>
            <a:r>
              <a:rPr lang="en-IE" altLang="en-US" sz="2000" b="1" dirty="0">
                <a:solidFill>
                  <a:prstClr val="black"/>
                </a:solidFill>
              </a:rPr>
              <a:t>Where water is &gt;pH 8.0, </a:t>
            </a:r>
            <a:r>
              <a:rPr lang="en-IE" altLang="en-US" sz="2000" b="1" u="sng" dirty="0">
                <a:solidFill>
                  <a:prstClr val="black"/>
                </a:solidFill>
              </a:rPr>
              <a:t>higher chlorine concentrations </a:t>
            </a:r>
            <a:r>
              <a:rPr lang="en-IE" altLang="en-US" sz="2000" b="1" dirty="0">
                <a:solidFill>
                  <a:prstClr val="black"/>
                </a:solidFill>
              </a:rPr>
              <a:t>or </a:t>
            </a:r>
            <a:r>
              <a:rPr lang="en-IE" altLang="en-US" sz="2000" b="1" u="sng" dirty="0">
                <a:solidFill>
                  <a:prstClr val="black"/>
                </a:solidFill>
              </a:rPr>
              <a:t>more contact time</a:t>
            </a:r>
            <a:r>
              <a:rPr lang="en-IE" altLang="en-US" sz="2000" b="1" dirty="0">
                <a:solidFill>
                  <a:prstClr val="black"/>
                </a:solidFill>
              </a:rPr>
              <a:t> will be required!</a:t>
            </a:r>
          </a:p>
          <a:p>
            <a:pPr>
              <a:spcBef>
                <a:spcPct val="20000"/>
              </a:spcBef>
              <a:buClr>
                <a:srgbClr val="000514"/>
              </a:buClr>
              <a:buSzPct val="70000"/>
              <a:defRPr/>
            </a:pPr>
            <a:endParaRPr lang="en-IE" altLang="en-US" sz="2400" b="1" dirty="0">
              <a:solidFill>
                <a:prstClr val="black"/>
              </a:solidFill>
            </a:endParaRPr>
          </a:p>
          <a:p>
            <a:pPr>
              <a:spcBef>
                <a:spcPct val="20000"/>
              </a:spcBef>
              <a:buClr>
                <a:srgbClr val="000514"/>
              </a:buClr>
              <a:buSzPct val="70000"/>
              <a:defRPr/>
            </a:pPr>
            <a:endParaRPr lang="en-IE" altLang="en-US" sz="2400" b="1" dirty="0">
              <a:solidFill>
                <a:prstClr val="black"/>
              </a:solidFill>
            </a:endParaRPr>
          </a:p>
          <a:p>
            <a:pPr>
              <a:spcBef>
                <a:spcPct val="20000"/>
              </a:spcBef>
              <a:buClr>
                <a:srgbClr val="000514"/>
              </a:buClr>
              <a:buSzPct val="70000"/>
              <a:defRPr/>
            </a:pPr>
            <a:endParaRPr lang="en-IE" altLang="en-US" sz="2400" b="1" dirty="0">
              <a:solidFill>
                <a:prstClr val="black"/>
              </a:solidFill>
            </a:endParaRPr>
          </a:p>
          <a:p>
            <a:pPr algn="ctr">
              <a:spcBef>
                <a:spcPct val="20000"/>
              </a:spcBef>
              <a:buClr>
                <a:srgbClr val="000514"/>
              </a:buClr>
              <a:buSzPct val="70000"/>
              <a:defRPr/>
            </a:pPr>
            <a:endParaRPr lang="en-IE" altLang="en-US" sz="2600" b="1" i="1" dirty="0">
              <a:solidFill>
                <a:srgbClr val="C00000"/>
              </a:solidFill>
            </a:endParaRPr>
          </a:p>
          <a:p>
            <a:pPr marL="457189" lvl="1">
              <a:spcBef>
                <a:spcPct val="20000"/>
              </a:spcBef>
              <a:buClr>
                <a:srgbClr val="000514"/>
              </a:buClr>
              <a:buSzPct val="70000"/>
              <a:defRPr/>
            </a:pPr>
            <a:endParaRPr lang="en-IE" altLang="en-US" sz="2000" b="1" i="1" dirty="0">
              <a:solidFill>
                <a:prstClr val="black"/>
              </a:solidFill>
            </a:endParaRPr>
          </a:p>
        </p:txBody>
      </p:sp>
      <p:sp>
        <p:nvSpPr>
          <p:cNvPr id="3" name="Slide Number Placeholder 2"/>
          <p:cNvSpPr>
            <a:spLocks noGrp="1"/>
          </p:cNvSpPr>
          <p:nvPr>
            <p:ph type="sldNum" sz="quarter" idx="12"/>
          </p:nvPr>
        </p:nvSpPr>
        <p:spPr/>
        <p:txBody>
          <a:bodyPr/>
          <a:lstStyle/>
          <a:p>
            <a:fld id="{C06901B5-DBB5-43F1-A6B9-86AF04D78ED4}" type="slidenum">
              <a:rPr lang="en-IE" smtClean="0">
                <a:solidFill>
                  <a:prstClr val="black">
                    <a:tint val="75000"/>
                  </a:prstClr>
                </a:solidFill>
              </a:rPr>
              <a:pPr/>
              <a:t>44</a:t>
            </a:fld>
            <a:endParaRPr lang="en-IE" dirty="0">
              <a:solidFill>
                <a:prstClr val="black">
                  <a:tint val="75000"/>
                </a:prstClr>
              </a:solidFill>
            </a:endParaRPr>
          </a:p>
        </p:txBody>
      </p:sp>
    </p:spTree>
    <p:custDataLst>
      <p:tags r:id="rId1"/>
    </p:custDataLst>
    <p:extLst>
      <p:ext uri="{BB962C8B-B14F-4D97-AF65-F5344CB8AC3E}">
        <p14:creationId xmlns:p14="http://schemas.microsoft.com/office/powerpoint/2010/main" val="1793642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7788" y="5081954"/>
            <a:ext cx="2594923" cy="1038042"/>
          </a:xfrm>
          <a:prstGeom prst="rect">
            <a:avLst/>
          </a:prstGeom>
        </p:spPr>
      </p:pic>
      <p:sp>
        <p:nvSpPr>
          <p:cNvPr id="31747" name="Rectangle 25"/>
          <p:cNvSpPr>
            <a:spLocks noChangeArrowheads="1"/>
          </p:cNvSpPr>
          <p:nvPr/>
        </p:nvSpPr>
        <p:spPr bwMode="auto">
          <a:xfrm>
            <a:off x="113305" y="143066"/>
            <a:ext cx="9109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chemeClr val="accent1">
                    <a:lumMod val="75000"/>
                  </a:schemeClr>
                </a:solidFill>
                <a:latin typeface="+mn-lt"/>
              </a:rPr>
              <a:t> Turbidity may also indirectly impact contact time</a:t>
            </a:r>
          </a:p>
        </p:txBody>
      </p:sp>
      <p:sp>
        <p:nvSpPr>
          <p:cNvPr id="25" name="Line 8"/>
          <p:cNvSpPr>
            <a:spLocks noChangeShapeType="1"/>
          </p:cNvSpPr>
          <p:nvPr/>
        </p:nvSpPr>
        <p:spPr bwMode="auto">
          <a:xfrm>
            <a:off x="255815" y="675112"/>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0" name="Rectangle 9"/>
          <p:cNvSpPr>
            <a:spLocks noChangeArrowheads="1"/>
          </p:cNvSpPr>
          <p:nvPr/>
        </p:nvSpPr>
        <p:spPr bwMode="auto">
          <a:xfrm>
            <a:off x="90485" y="966343"/>
            <a:ext cx="8661630" cy="2704435"/>
          </a:xfrm>
          <a:prstGeom prst="rect">
            <a:avLst/>
          </a:prstGeom>
          <a:noFill/>
          <a:ln w="9525">
            <a:noFill/>
            <a:miter lim="800000"/>
            <a:headEnd/>
            <a:tailEnd/>
          </a:ln>
        </p:spPr>
        <p:txBody>
          <a:bodyPr/>
          <a:lstStyle/>
          <a:p>
            <a:pPr>
              <a:spcBef>
                <a:spcPct val="20000"/>
              </a:spcBef>
              <a:buClr>
                <a:srgbClr val="000514"/>
              </a:buClr>
              <a:buSzPct val="70000"/>
              <a:defRPr/>
            </a:pPr>
            <a:r>
              <a:rPr lang="en-IE" altLang="en-US" sz="2400" b="1" dirty="0"/>
              <a:t>Suspended organic/inorganic particles in water</a:t>
            </a:r>
          </a:p>
          <a:p>
            <a:pPr marL="800100" lvl="1" indent="-342900">
              <a:spcBef>
                <a:spcPct val="20000"/>
              </a:spcBef>
              <a:buClr>
                <a:srgbClr val="000514"/>
              </a:buClr>
              <a:buSzPct val="70000"/>
              <a:buFont typeface="Symbol" panose="05050102010706020507" pitchFamily="18" charset="2"/>
              <a:buChar char="Þ"/>
              <a:defRPr/>
            </a:pPr>
            <a:r>
              <a:rPr lang="en-IE" altLang="en-US" sz="2000" b="1" dirty="0"/>
              <a:t>gives water an opaque (or cloudy) appearance</a:t>
            </a:r>
          </a:p>
          <a:p>
            <a:pPr marL="342900" indent="-342900">
              <a:spcBef>
                <a:spcPct val="20000"/>
              </a:spcBef>
              <a:buClr>
                <a:srgbClr val="000514"/>
              </a:buClr>
              <a:buSzPct val="70000"/>
              <a:buFont typeface="Symbol" panose="05050102010706020507" pitchFamily="18" charset="2"/>
              <a:buChar char="Þ"/>
              <a:defRPr/>
            </a:pPr>
            <a:endParaRPr lang="en-IE" altLang="en-US" sz="2400" b="1" dirty="0"/>
          </a:p>
          <a:p>
            <a:pPr>
              <a:spcBef>
                <a:spcPct val="20000"/>
              </a:spcBef>
              <a:buClr>
                <a:srgbClr val="000514"/>
              </a:buClr>
              <a:buSzPct val="70000"/>
              <a:defRPr/>
            </a:pPr>
            <a:r>
              <a:rPr lang="en-IE" altLang="en-US" sz="2400" b="1" dirty="0"/>
              <a:t>Turbidity may influence the effectiveness of chlorine disinfection</a:t>
            </a:r>
          </a:p>
          <a:p>
            <a:pPr marL="800100" lvl="1" indent="-342900">
              <a:spcBef>
                <a:spcPct val="20000"/>
              </a:spcBef>
              <a:buClr>
                <a:srgbClr val="000514"/>
              </a:buClr>
              <a:buSzPct val="70000"/>
              <a:buFont typeface="Symbol" panose="05050102010706020507" pitchFamily="18" charset="2"/>
              <a:buChar char="Þ"/>
              <a:defRPr/>
            </a:pPr>
            <a:r>
              <a:rPr lang="en-IE" altLang="en-US" sz="2000" b="1" dirty="0"/>
              <a:t>indicates the presence of chlorine reactive substances, which may react with and consume chlorine, thereby increasing the chorine demand</a:t>
            </a:r>
          </a:p>
          <a:p>
            <a:pPr marL="800100" lvl="1" indent="-342900">
              <a:spcBef>
                <a:spcPct val="20000"/>
              </a:spcBef>
              <a:buClr>
                <a:srgbClr val="000514"/>
              </a:buClr>
              <a:buSzPct val="70000"/>
              <a:buFont typeface="Symbol" panose="05050102010706020507" pitchFamily="18" charset="2"/>
              <a:buChar char="Þ"/>
              <a:defRPr/>
            </a:pPr>
            <a:r>
              <a:rPr lang="en-IE" altLang="en-US" sz="2000" b="1" dirty="0"/>
              <a:t>May also ‘shields’ microorganisms from the lethal/inactivating effects of chlorine</a:t>
            </a:r>
          </a:p>
          <a:p>
            <a:pPr>
              <a:spcBef>
                <a:spcPct val="20000"/>
              </a:spcBef>
              <a:buClr>
                <a:srgbClr val="000514"/>
              </a:buClr>
              <a:buSzPct val="70000"/>
              <a:defRPr/>
            </a:pPr>
            <a:endParaRPr lang="en-IE" altLang="en-US" sz="2400" b="1" dirty="0"/>
          </a:p>
        </p:txBody>
      </p:sp>
      <p:grpSp>
        <p:nvGrpSpPr>
          <p:cNvPr id="19" name="Group 18"/>
          <p:cNvGrpSpPr>
            <a:grpSpLocks/>
          </p:cNvGrpSpPr>
          <p:nvPr/>
        </p:nvGrpSpPr>
        <p:grpSpPr bwMode="auto">
          <a:xfrm>
            <a:off x="3111893" y="5436170"/>
            <a:ext cx="2205790" cy="353969"/>
            <a:chOff x="3169171" y="4960982"/>
            <a:chExt cx="2205790" cy="353969"/>
          </a:xfrm>
        </p:grpSpPr>
        <p:sp>
          <p:nvSpPr>
            <p:cNvPr id="38" name="TextBox 37"/>
            <p:cNvSpPr txBox="1">
              <a:spLocks noChangeArrowheads="1"/>
            </p:cNvSpPr>
            <p:nvPr/>
          </p:nvSpPr>
          <p:spPr bwMode="auto">
            <a:xfrm>
              <a:off x="3169171" y="4960982"/>
              <a:ext cx="466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800" dirty="0">
                  <a:solidFill>
                    <a:schemeClr val="bg1"/>
                  </a:solidFill>
                  <a:latin typeface="Arial Black" panose="020B0A04020102020204" pitchFamily="34" charset="0"/>
                </a:rPr>
                <a:t>1000 NTU</a:t>
              </a:r>
            </a:p>
          </p:txBody>
        </p:sp>
        <p:sp>
          <p:nvSpPr>
            <p:cNvPr id="39" name="TextBox 38"/>
            <p:cNvSpPr txBox="1">
              <a:spLocks noChangeArrowheads="1"/>
            </p:cNvSpPr>
            <p:nvPr/>
          </p:nvSpPr>
          <p:spPr bwMode="auto">
            <a:xfrm>
              <a:off x="4909824" y="4976813"/>
              <a:ext cx="4651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800" dirty="0">
                  <a:latin typeface="Arial Black" panose="020B0A04020102020204" pitchFamily="34" charset="0"/>
                </a:rPr>
                <a:t>1 NTU</a:t>
              </a:r>
            </a:p>
          </p:txBody>
        </p:sp>
      </p:grpSp>
      <p:sp>
        <p:nvSpPr>
          <p:cNvPr id="20" name="Right Arrow 19"/>
          <p:cNvSpPr/>
          <p:nvPr/>
        </p:nvSpPr>
        <p:spPr bwMode="auto">
          <a:xfrm>
            <a:off x="3022399" y="4851837"/>
            <a:ext cx="2256813" cy="193352"/>
          </a:xfrm>
          <a:prstGeom prst="rightArrow">
            <a:avLst/>
          </a:prstGeom>
          <a:gradFill flip="none" rotWithShape="1">
            <a:gsLst>
              <a:gs pos="20000">
                <a:srgbClr val="D6B19C">
                  <a:lumMod val="2000"/>
                  <a:lumOff val="98000"/>
                </a:srgbClr>
              </a:gs>
              <a:gs pos="58000">
                <a:srgbClr val="D49E6C"/>
              </a:gs>
              <a:gs pos="42000">
                <a:srgbClr val="A65528"/>
              </a:gs>
              <a:gs pos="76000">
                <a:srgbClr val="663012"/>
              </a:gs>
            </a:gsLst>
            <a:path path="circle">
              <a:fillToRect l="100000" t="100000"/>
            </a:path>
            <a:tileRect r="-100000" b="-100000"/>
          </a:gradFill>
          <a:ln w="19050" cap="flat" cmpd="sng" algn="ctr">
            <a:solidFill>
              <a:schemeClr val="bg2"/>
            </a:solidFill>
            <a:prstDash val="solid"/>
            <a:round/>
            <a:headEnd type="none" w="med" len="med"/>
            <a:tailEnd type="none" w="med" len="med"/>
          </a:ln>
          <a:effectLst/>
        </p:spPr>
        <p:txBody>
          <a:bodyPr/>
          <a:lstStyle/>
          <a:p>
            <a:pPr eaLnBrk="0" hangingPunct="0">
              <a:defRPr/>
            </a:pPr>
            <a:endParaRPr lang="en-AU" sz="4800" dirty="0">
              <a:latin typeface="Arial" charset="0"/>
              <a:cs typeface="+mn-cs"/>
            </a:endParaRPr>
          </a:p>
        </p:txBody>
      </p:sp>
      <p:sp>
        <p:nvSpPr>
          <p:cNvPr id="21" name="TextBox 20"/>
          <p:cNvSpPr txBox="1"/>
          <p:nvPr/>
        </p:nvSpPr>
        <p:spPr>
          <a:xfrm>
            <a:off x="5941485" y="4416141"/>
            <a:ext cx="1478678" cy="1754326"/>
          </a:xfrm>
          <a:prstGeom prst="rect">
            <a:avLst/>
          </a:prstGeom>
          <a:solidFill>
            <a:srgbClr val="92D05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eaLnBrk="0" hangingPunct="0">
              <a:defRPr/>
            </a:pPr>
            <a:r>
              <a:rPr lang="en-GB" b="1" i="1" u="sng" dirty="0">
                <a:solidFill>
                  <a:schemeClr val="tx1"/>
                </a:solidFill>
              </a:rPr>
              <a:t>LESS</a:t>
            </a:r>
            <a:r>
              <a:rPr lang="en-GB" dirty="0">
                <a:solidFill>
                  <a:schemeClr val="tx1"/>
                </a:solidFill>
              </a:rPr>
              <a:t> </a:t>
            </a:r>
          </a:p>
          <a:p>
            <a:pPr algn="ctr" eaLnBrk="0" hangingPunct="0">
              <a:defRPr/>
            </a:pPr>
            <a:r>
              <a:rPr lang="en-GB" dirty="0">
                <a:solidFill>
                  <a:schemeClr val="tx1"/>
                </a:solidFill>
              </a:rPr>
              <a:t>contact time or </a:t>
            </a:r>
            <a:r>
              <a:rPr lang="en-GB" b="1" i="1" u="sng" dirty="0">
                <a:solidFill>
                  <a:schemeClr val="tx1"/>
                </a:solidFill>
              </a:rPr>
              <a:t>lower </a:t>
            </a:r>
            <a:r>
              <a:rPr lang="en-GB" dirty="0">
                <a:solidFill>
                  <a:schemeClr val="tx1"/>
                </a:solidFill>
              </a:rPr>
              <a:t>chlorine concentration</a:t>
            </a:r>
            <a:r>
              <a:rPr lang="en-GB" baseline="-25000" dirty="0">
                <a:solidFill>
                  <a:schemeClr val="tx1"/>
                </a:solidFill>
              </a:rPr>
              <a:t> </a:t>
            </a:r>
            <a:r>
              <a:rPr lang="en-GB" dirty="0">
                <a:solidFill>
                  <a:schemeClr val="tx1"/>
                </a:solidFill>
              </a:rPr>
              <a:t>needed</a:t>
            </a:r>
            <a:endParaRPr lang="en-IE" dirty="0">
              <a:solidFill>
                <a:schemeClr val="tx1"/>
              </a:solidFill>
            </a:endParaRPr>
          </a:p>
        </p:txBody>
      </p:sp>
      <p:sp>
        <p:nvSpPr>
          <p:cNvPr id="33" name="TextBox 32"/>
          <p:cNvSpPr txBox="1"/>
          <p:nvPr/>
        </p:nvSpPr>
        <p:spPr>
          <a:xfrm>
            <a:off x="1000663" y="4387857"/>
            <a:ext cx="1530731" cy="1754326"/>
          </a:xfrm>
          <a:prstGeom prst="rect">
            <a:avLst/>
          </a:prstGeom>
          <a:solidFill>
            <a:srgbClr val="FF505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eaLnBrk="0" hangingPunct="0">
              <a:defRPr/>
            </a:pPr>
            <a:r>
              <a:rPr lang="en-GB" b="1" i="1" u="sng" dirty="0">
                <a:solidFill>
                  <a:schemeClr val="tx1"/>
                </a:solidFill>
              </a:rPr>
              <a:t>MORE</a:t>
            </a:r>
            <a:r>
              <a:rPr lang="en-GB" dirty="0">
                <a:solidFill>
                  <a:schemeClr val="tx1"/>
                </a:solidFill>
              </a:rPr>
              <a:t> </a:t>
            </a:r>
          </a:p>
          <a:p>
            <a:pPr algn="ctr" eaLnBrk="0" hangingPunct="0">
              <a:defRPr/>
            </a:pPr>
            <a:r>
              <a:rPr lang="en-GB" dirty="0">
                <a:solidFill>
                  <a:schemeClr val="tx1"/>
                </a:solidFill>
              </a:rPr>
              <a:t>contact time or </a:t>
            </a:r>
            <a:r>
              <a:rPr lang="en-GB" b="1" i="1" u="sng" dirty="0">
                <a:solidFill>
                  <a:schemeClr val="tx1"/>
                </a:solidFill>
              </a:rPr>
              <a:t>higher </a:t>
            </a:r>
            <a:r>
              <a:rPr lang="en-GB" dirty="0">
                <a:solidFill>
                  <a:schemeClr val="tx1"/>
                </a:solidFill>
              </a:rPr>
              <a:t>chlorine concentration needed</a:t>
            </a:r>
            <a:endParaRPr lang="en-IE" baseline="-25000" dirty="0">
              <a:solidFill>
                <a:schemeClr val="tx1"/>
              </a:solidFill>
            </a:endParaRPr>
          </a:p>
        </p:txBody>
      </p:sp>
      <p:sp>
        <p:nvSpPr>
          <p:cNvPr id="34" name="TextBox 33"/>
          <p:cNvSpPr txBox="1">
            <a:spLocks noChangeArrowheads="1"/>
          </p:cNvSpPr>
          <p:nvPr/>
        </p:nvSpPr>
        <p:spPr bwMode="auto">
          <a:xfrm>
            <a:off x="3549433" y="4574838"/>
            <a:ext cx="12027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200" dirty="0">
                <a:latin typeface="Arial Black" panose="020B0A04020102020204" pitchFamily="34" charset="0"/>
              </a:rPr>
              <a:t>TURBIDITY</a:t>
            </a:r>
          </a:p>
        </p:txBody>
      </p:sp>
      <p:sp>
        <p:nvSpPr>
          <p:cNvPr id="35" name="TextBox 34"/>
          <p:cNvSpPr txBox="1">
            <a:spLocks noChangeArrowheads="1"/>
          </p:cNvSpPr>
          <p:nvPr/>
        </p:nvSpPr>
        <p:spPr bwMode="auto">
          <a:xfrm>
            <a:off x="2951253" y="4713337"/>
            <a:ext cx="4667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800" dirty="0">
                <a:latin typeface="Arial Black" panose="020B0A04020102020204" pitchFamily="34" charset="0"/>
              </a:rPr>
              <a:t>High</a:t>
            </a:r>
          </a:p>
        </p:txBody>
      </p:sp>
      <p:sp>
        <p:nvSpPr>
          <p:cNvPr id="36" name="TextBox 35"/>
          <p:cNvSpPr txBox="1">
            <a:spLocks noChangeArrowheads="1"/>
          </p:cNvSpPr>
          <p:nvPr/>
        </p:nvSpPr>
        <p:spPr bwMode="auto">
          <a:xfrm>
            <a:off x="4819590" y="4698664"/>
            <a:ext cx="46672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800" dirty="0">
                <a:latin typeface="Arial Black" panose="020B0A04020102020204" pitchFamily="34" charset="0"/>
              </a:rPr>
              <a:t>Low</a:t>
            </a:r>
          </a:p>
        </p:txBody>
      </p:sp>
      <p:sp>
        <p:nvSpPr>
          <p:cNvPr id="3" name="Slide Number Placeholder 2"/>
          <p:cNvSpPr>
            <a:spLocks noGrp="1"/>
          </p:cNvSpPr>
          <p:nvPr>
            <p:ph type="sldNum" sz="quarter" idx="12"/>
          </p:nvPr>
        </p:nvSpPr>
        <p:spPr/>
        <p:txBody>
          <a:bodyPr/>
          <a:lstStyle/>
          <a:p>
            <a:fld id="{C06901B5-DBB5-43F1-A6B9-86AF04D78ED4}" type="slidenum">
              <a:rPr lang="en-IE" smtClean="0"/>
              <a:t>45</a:t>
            </a:fld>
            <a:endParaRPr lang="en-IE" dirty="0"/>
          </a:p>
        </p:txBody>
      </p:sp>
      <p:sp>
        <p:nvSpPr>
          <p:cNvPr id="17" name="TextBox 16"/>
          <p:cNvSpPr txBox="1"/>
          <p:nvPr/>
        </p:nvSpPr>
        <p:spPr>
          <a:xfrm>
            <a:off x="0" y="6647796"/>
            <a:ext cx="1359244" cy="200055"/>
          </a:xfrm>
          <a:prstGeom prst="rect">
            <a:avLst/>
          </a:prstGeom>
          <a:noFill/>
        </p:spPr>
        <p:txBody>
          <a:bodyPr wrap="square" rtlCol="0">
            <a:spAutoFit/>
          </a:bodyPr>
          <a:lstStyle/>
          <a:p>
            <a:r>
              <a:rPr lang="en-IE" sz="700" i="1" dirty="0">
                <a:solidFill>
                  <a:schemeClr val="bg1">
                    <a:lumMod val="85000"/>
                  </a:schemeClr>
                </a:solidFill>
              </a:rPr>
              <a:t>Photo credit: Shutterstock.com</a:t>
            </a:r>
          </a:p>
        </p:txBody>
      </p:sp>
    </p:spTree>
    <p:custDataLst>
      <p:tags r:id="rId1"/>
    </p:custDataLst>
    <p:extLst>
      <p:ext uri="{BB962C8B-B14F-4D97-AF65-F5344CB8AC3E}">
        <p14:creationId xmlns:p14="http://schemas.microsoft.com/office/powerpoint/2010/main" val="90950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53" presetClass="entr" presetSubtype="16"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p:cTn id="33" dur="500" fill="hold"/>
                                        <p:tgtEl>
                                          <p:spTgt spid="36"/>
                                        </p:tgtEl>
                                        <p:attrNameLst>
                                          <p:attrName>ppt_w</p:attrName>
                                        </p:attrNameLst>
                                      </p:cBhvr>
                                      <p:tavLst>
                                        <p:tav tm="0">
                                          <p:val>
                                            <p:fltVal val="0"/>
                                          </p:val>
                                        </p:tav>
                                        <p:tav tm="100000">
                                          <p:val>
                                            <p:strVal val="#ppt_w"/>
                                          </p:val>
                                        </p:tav>
                                      </p:tavLst>
                                    </p:anim>
                                    <p:anim calcmode="lin" valueType="num">
                                      <p:cBhvr>
                                        <p:cTn id="34" dur="500" fill="hold"/>
                                        <p:tgtEl>
                                          <p:spTgt spid="36"/>
                                        </p:tgtEl>
                                        <p:attrNameLst>
                                          <p:attrName>ppt_h</p:attrName>
                                        </p:attrNameLst>
                                      </p:cBhvr>
                                      <p:tavLst>
                                        <p:tav tm="0">
                                          <p:val>
                                            <p:fltVal val="0"/>
                                          </p:val>
                                        </p:tav>
                                        <p:tav tm="100000">
                                          <p:val>
                                            <p:strVal val="#ppt_h"/>
                                          </p:val>
                                        </p:tav>
                                      </p:tavLst>
                                    </p:anim>
                                    <p:animEffect transition="in" filter="fade">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0">
                                            <p:txEl>
                                              <p:pRg st="3" end="3"/>
                                            </p:txEl>
                                          </p:spTgt>
                                        </p:tgtEl>
                                        <p:attrNameLst>
                                          <p:attrName>style.visibility</p:attrName>
                                        </p:attrNameLst>
                                      </p:cBhvr>
                                      <p:to>
                                        <p:strVal val="visible"/>
                                      </p:to>
                                    </p:set>
                                    <p:animEffect transition="in" filter="wipe(left)">
                                      <p:cBhvr>
                                        <p:cTn id="40" dur="500"/>
                                        <p:tgtEl>
                                          <p:spTgt spid="10">
                                            <p:txEl>
                                              <p:pRg st="3" end="3"/>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Effect transition="in" filter="wipe(left)">
                                      <p:cBhvr>
                                        <p:cTn id="43" dur="500"/>
                                        <p:tgtEl>
                                          <p:spTgt spid="10">
                                            <p:txEl>
                                              <p:pRg st="4" end="4"/>
                                            </p:txEl>
                                          </p:spTgt>
                                        </p:tgtEl>
                                      </p:cBhvr>
                                    </p:animEffect>
                                  </p:childTnLst>
                                </p:cTn>
                              </p:par>
                              <p:par>
                                <p:cTn id="44" presetID="22" presetClass="entr" presetSubtype="8" fill="hold" nodeType="withEffect">
                                  <p:stCondLst>
                                    <p:cond delay="0"/>
                                  </p:stCondLst>
                                  <p:childTnLst>
                                    <p:set>
                                      <p:cBhvr>
                                        <p:cTn id="45" dur="1" fill="hold">
                                          <p:stCondLst>
                                            <p:cond delay="0"/>
                                          </p:stCondLst>
                                        </p:cTn>
                                        <p:tgtEl>
                                          <p:spTgt spid="10">
                                            <p:txEl>
                                              <p:pRg st="5" end="5"/>
                                            </p:txEl>
                                          </p:spTgt>
                                        </p:tgtEl>
                                        <p:attrNameLst>
                                          <p:attrName>style.visibility</p:attrName>
                                        </p:attrNameLst>
                                      </p:cBhvr>
                                      <p:to>
                                        <p:strVal val="visible"/>
                                      </p:to>
                                    </p:set>
                                    <p:animEffect transition="in" filter="wipe(left)">
                                      <p:cBhvr>
                                        <p:cTn id="46" dur="500"/>
                                        <p:tgtEl>
                                          <p:spTgt spid="10">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3" grpId="0" animBg="1"/>
      <p:bldP spid="34" grpId="0"/>
      <p:bldP spid="35" grpId="0"/>
      <p:bldP spid="3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5"/>
          <p:cNvSpPr>
            <a:spLocks noChangeArrowheads="1"/>
          </p:cNvSpPr>
          <p:nvPr/>
        </p:nvSpPr>
        <p:spPr bwMode="auto">
          <a:xfrm>
            <a:off x="113305" y="143066"/>
            <a:ext cx="9109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rgbClr val="5B9BD5">
                    <a:lumMod val="75000"/>
                  </a:srgbClr>
                </a:solidFill>
                <a:latin typeface="Calibri" panose="020F0502020204030204"/>
              </a:rPr>
              <a:t> Type of microorganism and chlorine disinfection</a:t>
            </a:r>
          </a:p>
        </p:txBody>
      </p:sp>
      <p:sp>
        <p:nvSpPr>
          <p:cNvPr id="25" name="Line 8"/>
          <p:cNvSpPr>
            <a:spLocks noChangeShapeType="1"/>
          </p:cNvSpPr>
          <p:nvPr/>
        </p:nvSpPr>
        <p:spPr bwMode="auto">
          <a:xfrm>
            <a:off x="228601" y="692151"/>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28" name="TextBox 27"/>
          <p:cNvSpPr txBox="1"/>
          <p:nvPr/>
        </p:nvSpPr>
        <p:spPr>
          <a:xfrm>
            <a:off x="759666" y="2352538"/>
            <a:ext cx="1525905" cy="307777"/>
          </a:xfrm>
          <a:prstGeom prst="rect">
            <a:avLst/>
          </a:prstGeom>
          <a:noFill/>
        </p:spPr>
        <p:txBody>
          <a:bodyPr wrap="square" rtlCol="0">
            <a:spAutoFit/>
          </a:bodyPr>
          <a:lstStyle/>
          <a:p>
            <a:pPr algn="ctr"/>
            <a:r>
              <a:rPr lang="en-IE" sz="1400" b="1" dirty="0">
                <a:solidFill>
                  <a:prstClr val="white"/>
                </a:solidFill>
              </a:rPr>
              <a:t>SOIL</a:t>
            </a:r>
          </a:p>
        </p:txBody>
      </p:sp>
      <p:sp>
        <p:nvSpPr>
          <p:cNvPr id="29" name="TextBox 28"/>
          <p:cNvSpPr txBox="1"/>
          <p:nvPr/>
        </p:nvSpPr>
        <p:spPr>
          <a:xfrm>
            <a:off x="6539550" y="2337593"/>
            <a:ext cx="1525905" cy="307777"/>
          </a:xfrm>
          <a:prstGeom prst="rect">
            <a:avLst/>
          </a:prstGeom>
          <a:noFill/>
        </p:spPr>
        <p:txBody>
          <a:bodyPr wrap="square" rtlCol="0">
            <a:spAutoFit/>
          </a:bodyPr>
          <a:lstStyle/>
          <a:p>
            <a:pPr algn="ctr"/>
            <a:r>
              <a:rPr lang="en-IE" sz="1400" b="1" dirty="0">
                <a:solidFill>
                  <a:prstClr val="white"/>
                </a:solidFill>
              </a:rPr>
              <a:t>AIR</a:t>
            </a:r>
          </a:p>
        </p:txBody>
      </p:sp>
      <p:sp>
        <p:nvSpPr>
          <p:cNvPr id="30" name="TextBox 29"/>
          <p:cNvSpPr txBox="1"/>
          <p:nvPr/>
        </p:nvSpPr>
        <p:spPr>
          <a:xfrm>
            <a:off x="759665" y="6354723"/>
            <a:ext cx="1525905" cy="307777"/>
          </a:xfrm>
          <a:prstGeom prst="rect">
            <a:avLst/>
          </a:prstGeom>
          <a:noFill/>
        </p:spPr>
        <p:txBody>
          <a:bodyPr wrap="square" rtlCol="0">
            <a:spAutoFit/>
          </a:bodyPr>
          <a:lstStyle/>
          <a:p>
            <a:pPr algn="ctr"/>
            <a:r>
              <a:rPr lang="en-IE" sz="1400" b="1" dirty="0">
                <a:solidFill>
                  <a:prstClr val="white"/>
                </a:solidFill>
              </a:rPr>
              <a:t>WATERWAYS</a:t>
            </a:r>
          </a:p>
        </p:txBody>
      </p:sp>
      <p:sp>
        <p:nvSpPr>
          <p:cNvPr id="31" name="TextBox 30"/>
          <p:cNvSpPr txBox="1"/>
          <p:nvPr/>
        </p:nvSpPr>
        <p:spPr>
          <a:xfrm>
            <a:off x="6435569" y="6134201"/>
            <a:ext cx="1525905" cy="307777"/>
          </a:xfrm>
          <a:prstGeom prst="rect">
            <a:avLst/>
          </a:prstGeom>
          <a:noFill/>
        </p:spPr>
        <p:txBody>
          <a:bodyPr wrap="square" rtlCol="0">
            <a:spAutoFit/>
          </a:bodyPr>
          <a:lstStyle/>
          <a:p>
            <a:pPr algn="ctr"/>
            <a:r>
              <a:rPr lang="en-IE" sz="1400" b="1" dirty="0">
                <a:solidFill>
                  <a:prstClr val="white"/>
                </a:solidFill>
              </a:rPr>
              <a:t>SEWAGE</a:t>
            </a:r>
          </a:p>
        </p:txBody>
      </p:sp>
      <p:sp>
        <p:nvSpPr>
          <p:cNvPr id="26" name="TextBox 25"/>
          <p:cNvSpPr txBox="1"/>
          <p:nvPr/>
        </p:nvSpPr>
        <p:spPr>
          <a:xfrm>
            <a:off x="796428" y="3262558"/>
            <a:ext cx="1525905" cy="369332"/>
          </a:xfrm>
          <a:prstGeom prst="rect">
            <a:avLst/>
          </a:prstGeom>
          <a:noFill/>
        </p:spPr>
        <p:txBody>
          <a:bodyPr wrap="square" rtlCol="0">
            <a:spAutoFit/>
          </a:bodyPr>
          <a:lstStyle/>
          <a:p>
            <a:pPr algn="ctr"/>
            <a:r>
              <a:rPr lang="en-IE" b="1" dirty="0">
                <a:solidFill>
                  <a:prstClr val="black"/>
                </a:solidFill>
              </a:rPr>
              <a:t>BACTERIA</a:t>
            </a:r>
          </a:p>
        </p:txBody>
      </p:sp>
      <p:sp>
        <p:nvSpPr>
          <p:cNvPr id="32" name="TextBox 31"/>
          <p:cNvSpPr txBox="1"/>
          <p:nvPr/>
        </p:nvSpPr>
        <p:spPr>
          <a:xfrm>
            <a:off x="3593070" y="3281236"/>
            <a:ext cx="1525905" cy="369332"/>
          </a:xfrm>
          <a:prstGeom prst="rect">
            <a:avLst/>
          </a:prstGeom>
          <a:noFill/>
        </p:spPr>
        <p:txBody>
          <a:bodyPr wrap="square" rtlCol="0">
            <a:spAutoFit/>
          </a:bodyPr>
          <a:lstStyle/>
          <a:p>
            <a:pPr algn="ctr"/>
            <a:r>
              <a:rPr lang="en-IE" b="1" dirty="0">
                <a:solidFill>
                  <a:prstClr val="black"/>
                </a:solidFill>
              </a:rPr>
              <a:t>VIRUSES</a:t>
            </a:r>
          </a:p>
        </p:txBody>
      </p:sp>
      <p:sp>
        <p:nvSpPr>
          <p:cNvPr id="33" name="TextBox 32"/>
          <p:cNvSpPr txBox="1"/>
          <p:nvPr/>
        </p:nvSpPr>
        <p:spPr>
          <a:xfrm>
            <a:off x="6493694" y="3280095"/>
            <a:ext cx="1525905" cy="369332"/>
          </a:xfrm>
          <a:prstGeom prst="rect">
            <a:avLst/>
          </a:prstGeom>
          <a:noFill/>
        </p:spPr>
        <p:txBody>
          <a:bodyPr wrap="square" rtlCol="0">
            <a:spAutoFit/>
          </a:bodyPr>
          <a:lstStyle/>
          <a:p>
            <a:pPr algn="ctr"/>
            <a:r>
              <a:rPr lang="en-IE" b="1" dirty="0">
                <a:solidFill>
                  <a:prstClr val="black"/>
                </a:solidFill>
              </a:rPr>
              <a:t>PROTOZOA</a:t>
            </a:r>
          </a:p>
        </p:txBody>
      </p:sp>
      <p:sp>
        <p:nvSpPr>
          <p:cNvPr id="34" name="Right Arrow 33"/>
          <p:cNvSpPr/>
          <p:nvPr/>
        </p:nvSpPr>
        <p:spPr>
          <a:xfrm>
            <a:off x="1978004" y="4177876"/>
            <a:ext cx="5118984" cy="952268"/>
          </a:xfrm>
          <a:prstGeom prst="rightArrow">
            <a:avLst/>
          </a:prstGeom>
          <a:gradFill flip="none" rotWithShape="1">
            <a:gsLst>
              <a:gs pos="61000">
                <a:schemeClr val="accent5"/>
              </a:gs>
              <a:gs pos="100000">
                <a:schemeClr val="accent5">
                  <a:lumMod val="0"/>
                  <a:lumOff val="100000"/>
                </a:schemeClr>
              </a:gs>
              <a:gs pos="0">
                <a:schemeClr val="accent5">
                  <a:lumMod val="10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IE" sz="1600" b="1" cap="all" dirty="0">
                <a:solidFill>
                  <a:schemeClr val="bg1"/>
                </a:solidFill>
                <a:ea typeface="Calibri" panose="020F0502020204030204" pitchFamily="34" charset="0"/>
                <a:cs typeface="Times New Roman" panose="02020603050405020304" pitchFamily="18" charset="0"/>
              </a:rPr>
              <a:t>Most effective  		        Least effective</a:t>
            </a:r>
            <a:endParaRPr lang="en-IE" sz="1600" b="1" dirty="0">
              <a:solidFill>
                <a:schemeClr val="bg1"/>
              </a:solidFill>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C06901B5-DBB5-43F1-A6B9-86AF04D78ED4}" type="slidenum">
              <a:rPr lang="en-IE" smtClean="0">
                <a:solidFill>
                  <a:prstClr val="black">
                    <a:tint val="75000"/>
                  </a:prstClr>
                </a:solidFill>
              </a:rPr>
              <a:pPr/>
              <a:t>46</a:t>
            </a:fld>
            <a:endParaRPr lang="en-IE" dirty="0">
              <a:solidFill>
                <a:prstClr val="black">
                  <a:tint val="75000"/>
                </a:prstClr>
              </a:solidFill>
            </a:endParaRPr>
          </a:p>
        </p:txBody>
      </p:sp>
      <p:sp>
        <p:nvSpPr>
          <p:cNvPr id="16" name="TextBox 15"/>
          <p:cNvSpPr txBox="1"/>
          <p:nvPr/>
        </p:nvSpPr>
        <p:spPr>
          <a:xfrm>
            <a:off x="379786" y="3868943"/>
            <a:ext cx="1478678" cy="1754326"/>
          </a:xfrm>
          <a:prstGeom prst="rect">
            <a:avLst/>
          </a:prstGeom>
          <a:solidFill>
            <a:srgbClr val="92D05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eaLnBrk="0" hangingPunct="0">
              <a:defRPr/>
            </a:pPr>
            <a:r>
              <a:rPr lang="en-GB" b="1" i="1" u="sng" dirty="0">
                <a:solidFill>
                  <a:schemeClr val="tx1"/>
                </a:solidFill>
              </a:rPr>
              <a:t>LESS</a:t>
            </a:r>
            <a:r>
              <a:rPr lang="en-GB" dirty="0">
                <a:solidFill>
                  <a:schemeClr val="tx1"/>
                </a:solidFill>
              </a:rPr>
              <a:t> </a:t>
            </a:r>
          </a:p>
          <a:p>
            <a:pPr algn="ctr" eaLnBrk="0" hangingPunct="0">
              <a:defRPr/>
            </a:pPr>
            <a:r>
              <a:rPr lang="en-GB" dirty="0">
                <a:solidFill>
                  <a:schemeClr val="tx1"/>
                </a:solidFill>
              </a:rPr>
              <a:t>contact time or </a:t>
            </a:r>
            <a:r>
              <a:rPr lang="en-GB" b="1" i="1" u="sng" dirty="0">
                <a:solidFill>
                  <a:schemeClr val="tx1"/>
                </a:solidFill>
              </a:rPr>
              <a:t>lower </a:t>
            </a:r>
            <a:r>
              <a:rPr lang="en-GB" dirty="0">
                <a:solidFill>
                  <a:schemeClr val="tx1"/>
                </a:solidFill>
              </a:rPr>
              <a:t>chlorine concentration</a:t>
            </a:r>
            <a:r>
              <a:rPr lang="en-GB" baseline="-25000" dirty="0">
                <a:solidFill>
                  <a:schemeClr val="tx1"/>
                </a:solidFill>
              </a:rPr>
              <a:t> </a:t>
            </a:r>
            <a:r>
              <a:rPr lang="en-GB" dirty="0">
                <a:solidFill>
                  <a:schemeClr val="tx1"/>
                </a:solidFill>
              </a:rPr>
              <a:t>needed</a:t>
            </a:r>
            <a:endParaRPr lang="en-IE" dirty="0">
              <a:solidFill>
                <a:schemeClr val="tx1"/>
              </a:solidFill>
            </a:endParaRPr>
          </a:p>
        </p:txBody>
      </p:sp>
      <p:sp>
        <p:nvSpPr>
          <p:cNvPr id="17" name="TextBox 16"/>
          <p:cNvSpPr txBox="1"/>
          <p:nvPr/>
        </p:nvSpPr>
        <p:spPr>
          <a:xfrm>
            <a:off x="7216529" y="3831228"/>
            <a:ext cx="1530731" cy="1754326"/>
          </a:xfrm>
          <a:prstGeom prst="rect">
            <a:avLst/>
          </a:prstGeom>
          <a:solidFill>
            <a:srgbClr val="FF5050"/>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eaLnBrk="0" hangingPunct="0">
              <a:defRPr/>
            </a:pPr>
            <a:r>
              <a:rPr lang="en-GB" b="1" i="1" u="sng" dirty="0">
                <a:solidFill>
                  <a:schemeClr val="tx1"/>
                </a:solidFill>
              </a:rPr>
              <a:t>MORE</a:t>
            </a:r>
            <a:r>
              <a:rPr lang="en-GB" dirty="0">
                <a:solidFill>
                  <a:schemeClr val="tx1"/>
                </a:solidFill>
              </a:rPr>
              <a:t> </a:t>
            </a:r>
          </a:p>
          <a:p>
            <a:pPr algn="ctr" eaLnBrk="0" hangingPunct="0">
              <a:defRPr/>
            </a:pPr>
            <a:r>
              <a:rPr lang="en-GB" dirty="0">
                <a:solidFill>
                  <a:schemeClr val="tx1"/>
                </a:solidFill>
              </a:rPr>
              <a:t>contact time or </a:t>
            </a:r>
            <a:r>
              <a:rPr lang="en-GB" b="1" i="1" u="sng" dirty="0">
                <a:solidFill>
                  <a:schemeClr val="tx1"/>
                </a:solidFill>
              </a:rPr>
              <a:t>higher </a:t>
            </a:r>
            <a:r>
              <a:rPr lang="en-GB" dirty="0">
                <a:solidFill>
                  <a:schemeClr val="tx1"/>
                </a:solidFill>
              </a:rPr>
              <a:t>chlorine concentration needed</a:t>
            </a:r>
            <a:endParaRPr lang="en-IE" baseline="-25000" dirty="0">
              <a:solidFill>
                <a:schemeClr val="tx1"/>
              </a:solidFill>
            </a:endParaRPr>
          </a:p>
        </p:txBody>
      </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9148" y="1716679"/>
            <a:ext cx="2052960" cy="1490448"/>
          </a:xfrm>
          <a:prstGeom prst="rect">
            <a:avLst/>
          </a:prstGeom>
          <a:ln>
            <a:solidFill>
              <a:schemeClr val="tx1"/>
            </a:solidFill>
          </a:ln>
        </p:spPr>
      </p:pic>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29542" y="1725742"/>
            <a:ext cx="2052960" cy="1478548"/>
          </a:xfrm>
          <a:prstGeom prst="rect">
            <a:avLst/>
          </a:prstGeom>
          <a:ln>
            <a:solidFill>
              <a:schemeClr val="tx1"/>
            </a:solidFill>
          </a:ln>
        </p:spPr>
      </p:pic>
      <p:pic>
        <p:nvPicPr>
          <p:cNvPr id="20" name="Pictur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19936" y="1717263"/>
            <a:ext cx="2052441" cy="1487027"/>
          </a:xfrm>
          <a:prstGeom prst="rect">
            <a:avLst/>
          </a:prstGeom>
          <a:ln>
            <a:solidFill>
              <a:schemeClr val="tx1"/>
            </a:solidFill>
          </a:ln>
        </p:spPr>
      </p:pic>
      <p:sp>
        <p:nvSpPr>
          <p:cNvPr id="21" name="TextBox 20"/>
          <p:cNvSpPr txBox="1"/>
          <p:nvPr/>
        </p:nvSpPr>
        <p:spPr>
          <a:xfrm>
            <a:off x="0" y="6647796"/>
            <a:ext cx="1359244" cy="200055"/>
          </a:xfrm>
          <a:prstGeom prst="rect">
            <a:avLst/>
          </a:prstGeom>
          <a:noFill/>
        </p:spPr>
        <p:txBody>
          <a:bodyPr wrap="square" rtlCol="0">
            <a:spAutoFit/>
          </a:bodyPr>
          <a:lstStyle/>
          <a:p>
            <a:r>
              <a:rPr lang="en-IE" sz="700" i="1" dirty="0">
                <a:solidFill>
                  <a:schemeClr val="bg1">
                    <a:lumMod val="85000"/>
                  </a:schemeClr>
                </a:solidFill>
              </a:rPr>
              <a:t>Photo credit: Shutterstock.com</a:t>
            </a:r>
          </a:p>
        </p:txBody>
      </p:sp>
    </p:spTree>
    <p:custDataLst>
      <p:tags r:id="rId1"/>
    </p:custDataLst>
    <p:extLst>
      <p:ext uri="{BB962C8B-B14F-4D97-AF65-F5344CB8AC3E}">
        <p14:creationId xmlns:p14="http://schemas.microsoft.com/office/powerpoint/2010/main" val="15431922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Rectangle 12"/>
          <p:cNvSpPr/>
          <p:nvPr/>
        </p:nvSpPr>
        <p:spPr>
          <a:xfrm>
            <a:off x="-28044" y="-39688"/>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Minimum required contact time for effective disinfection</a:t>
            </a:r>
          </a:p>
        </p:txBody>
      </p:sp>
      <p:sp>
        <p:nvSpPr>
          <p:cNvPr id="16" name="Rectangle 15"/>
          <p:cNvSpPr>
            <a:spLocks noChangeArrowheads="1"/>
          </p:cNvSpPr>
          <p:nvPr/>
        </p:nvSpPr>
        <p:spPr bwMode="auto">
          <a:xfrm>
            <a:off x="90485" y="1070851"/>
            <a:ext cx="8661630" cy="5470525"/>
          </a:xfrm>
          <a:prstGeom prst="rect">
            <a:avLst/>
          </a:prstGeom>
          <a:noFill/>
          <a:ln w="9525">
            <a:noFill/>
            <a:miter lim="800000"/>
            <a:headEnd/>
            <a:tailEnd/>
          </a:ln>
        </p:spPr>
        <p:txBody>
          <a:bodyPr/>
          <a:lstStyle/>
          <a:p>
            <a:pPr>
              <a:spcBef>
                <a:spcPct val="20000"/>
              </a:spcBef>
              <a:buClr>
                <a:srgbClr val="000514"/>
              </a:buClr>
              <a:buSzPct val="70000"/>
              <a:defRPr/>
            </a:pPr>
            <a:r>
              <a:rPr lang="en-IE" altLang="en-US" sz="2400" b="1" dirty="0"/>
              <a:t>How much contact time is needed for effective disinfection?</a:t>
            </a:r>
          </a:p>
          <a:p>
            <a:pPr>
              <a:spcBef>
                <a:spcPct val="20000"/>
              </a:spcBef>
              <a:buClr>
                <a:srgbClr val="000514"/>
              </a:buClr>
              <a:buSzPct val="70000"/>
              <a:defRPr/>
            </a:pPr>
            <a:endParaRPr lang="en-IE" altLang="en-US" sz="2400" b="1" dirty="0"/>
          </a:p>
          <a:p>
            <a:pPr>
              <a:spcBef>
                <a:spcPct val="20000"/>
              </a:spcBef>
              <a:buClr>
                <a:srgbClr val="000514"/>
              </a:buClr>
              <a:buSzPct val="70000"/>
              <a:defRPr/>
            </a:pPr>
            <a:endParaRPr lang="en-IE" altLang="en-US" sz="2400" b="1" dirty="0"/>
          </a:p>
          <a:p>
            <a:pPr>
              <a:spcBef>
                <a:spcPct val="20000"/>
              </a:spcBef>
              <a:buClr>
                <a:srgbClr val="000514"/>
              </a:buClr>
              <a:buSzPct val="70000"/>
              <a:defRPr/>
            </a:pPr>
            <a:endParaRPr lang="en-IE" altLang="en-US" sz="2400" b="1" dirty="0"/>
          </a:p>
          <a:p>
            <a:pPr algn="ctr">
              <a:spcBef>
                <a:spcPct val="20000"/>
              </a:spcBef>
              <a:buClr>
                <a:srgbClr val="000514"/>
              </a:buClr>
              <a:buSzPct val="70000"/>
              <a:defRPr/>
            </a:pPr>
            <a:endParaRPr lang="en-IE" altLang="en-US" sz="2600" b="1" i="1" dirty="0">
              <a:solidFill>
                <a:srgbClr val="C00000"/>
              </a:solidFill>
            </a:endParaRPr>
          </a:p>
          <a:p>
            <a:pPr marL="457189" lvl="1">
              <a:spcBef>
                <a:spcPct val="20000"/>
              </a:spcBef>
              <a:buClr>
                <a:srgbClr val="000514"/>
              </a:buClr>
              <a:buSzPct val="70000"/>
              <a:defRPr/>
            </a:pPr>
            <a:endParaRPr lang="en-IE" altLang="en-US" sz="2000" b="1" i="1" dirty="0"/>
          </a:p>
        </p:txBody>
      </p:sp>
      <p:sp>
        <p:nvSpPr>
          <p:cNvPr id="7" name="TextBox 6"/>
          <p:cNvSpPr txBox="1"/>
          <p:nvPr/>
        </p:nvSpPr>
        <p:spPr>
          <a:xfrm>
            <a:off x="580264" y="1752399"/>
            <a:ext cx="7983472" cy="1938992"/>
          </a:xfrm>
          <a:prstGeom prst="rect">
            <a:avLst/>
          </a:prstGeom>
          <a:solidFill>
            <a:schemeClr val="bg1"/>
          </a:solidFill>
          <a:ln w="50800">
            <a:solidFill>
              <a:srgbClr val="FF0000"/>
            </a:solidFill>
          </a:ln>
        </p:spPr>
        <p:txBody>
          <a:bodyPr wrap="square" rtlCol="0">
            <a:spAutoFit/>
          </a:bodyPr>
          <a:lstStyle/>
          <a:p>
            <a:pPr marL="457189" lvl="1" algn="ctr">
              <a:spcBef>
                <a:spcPct val="20000"/>
              </a:spcBef>
              <a:buClr>
                <a:srgbClr val="000514"/>
              </a:buClr>
              <a:buSzPct val="70000"/>
              <a:defRPr/>
            </a:pPr>
            <a:endParaRPr lang="en-IE" sz="1000" b="1" i="1" dirty="0">
              <a:solidFill>
                <a:srgbClr val="FF0000"/>
              </a:solidFill>
            </a:endParaRPr>
          </a:p>
          <a:p>
            <a:pPr marL="457189" lvl="1" algn="ctr">
              <a:spcBef>
                <a:spcPct val="20000"/>
              </a:spcBef>
              <a:buClr>
                <a:srgbClr val="000514"/>
              </a:buClr>
              <a:buSzPct val="70000"/>
              <a:defRPr/>
            </a:pPr>
            <a:r>
              <a:rPr lang="en-IE" sz="2200" b="1" i="1" dirty="0">
                <a:solidFill>
                  <a:srgbClr val="FF0000"/>
                </a:solidFill>
              </a:rPr>
              <a:t>For effective disinfection, the WHO</a:t>
            </a:r>
            <a:r>
              <a:rPr lang="en-IE" sz="2200" b="1" i="1" baseline="30000" dirty="0">
                <a:solidFill>
                  <a:srgbClr val="FF0000"/>
                </a:solidFill>
              </a:rPr>
              <a:t>1</a:t>
            </a:r>
            <a:r>
              <a:rPr lang="en-IE" sz="2200" b="1" i="1" dirty="0">
                <a:solidFill>
                  <a:srgbClr val="FF0000"/>
                </a:solidFill>
              </a:rPr>
              <a:t> recommends                       at least 30 minutes contact time,                                                                           where the residual chlorine concentration is ≥0.5 mg/L                                                                    and the pH of the water is &lt;pH 8.</a:t>
            </a:r>
            <a:endParaRPr lang="en-IE" sz="2200" b="1" i="1" baseline="30000" dirty="0">
              <a:solidFill>
                <a:srgbClr val="FF0000"/>
              </a:solidFill>
            </a:endParaRPr>
          </a:p>
          <a:p>
            <a:pPr marL="457189" lvl="1" algn="ctr">
              <a:spcBef>
                <a:spcPct val="20000"/>
              </a:spcBef>
              <a:buClr>
                <a:srgbClr val="000514"/>
              </a:buClr>
              <a:buSzPct val="70000"/>
              <a:defRPr/>
            </a:pPr>
            <a:endParaRPr lang="en-IE" sz="2200" b="1" i="1" baseline="30000" dirty="0">
              <a:solidFill>
                <a:srgbClr val="FF0000"/>
              </a:solidFill>
            </a:endParaRPr>
          </a:p>
        </p:txBody>
      </p:sp>
      <p:sp>
        <p:nvSpPr>
          <p:cNvPr id="8" name="TextBox 7"/>
          <p:cNvSpPr txBox="1"/>
          <p:nvPr/>
        </p:nvSpPr>
        <p:spPr>
          <a:xfrm>
            <a:off x="90484" y="6442564"/>
            <a:ext cx="9002008" cy="276999"/>
          </a:xfrm>
          <a:prstGeom prst="rect">
            <a:avLst/>
          </a:prstGeom>
          <a:noFill/>
        </p:spPr>
        <p:txBody>
          <a:bodyPr wrap="square" rtlCol="0">
            <a:spAutoFit/>
          </a:bodyPr>
          <a:lstStyle/>
          <a:p>
            <a:pPr algn="r"/>
            <a:r>
              <a:rPr lang="en-IE" sz="1200" baseline="30000" dirty="0"/>
              <a:t>1</a:t>
            </a:r>
            <a:r>
              <a:rPr lang="en-IE" sz="1200" dirty="0"/>
              <a:t> World Health Organization (2011). Guidelines for Drinking-water Quality. 4</a:t>
            </a:r>
            <a:r>
              <a:rPr lang="en-IE" sz="1200" baseline="30000" dirty="0"/>
              <a:t>th</a:t>
            </a:r>
            <a:r>
              <a:rPr lang="en-IE" sz="1200" dirty="0"/>
              <a:t> Edn. Geneva, Switzerland.</a:t>
            </a:r>
          </a:p>
        </p:txBody>
      </p:sp>
      <p:sp>
        <p:nvSpPr>
          <p:cNvPr id="9" name="Rectangle 8"/>
          <p:cNvSpPr>
            <a:spLocks noChangeArrowheads="1"/>
          </p:cNvSpPr>
          <p:nvPr/>
        </p:nvSpPr>
        <p:spPr bwMode="auto">
          <a:xfrm>
            <a:off x="116239" y="3531024"/>
            <a:ext cx="8661630" cy="2216634"/>
          </a:xfrm>
          <a:prstGeom prst="rect">
            <a:avLst/>
          </a:prstGeom>
          <a:noFill/>
          <a:ln w="9525">
            <a:noFill/>
            <a:miter lim="800000"/>
            <a:headEnd/>
            <a:tailEnd/>
          </a:ln>
        </p:spPr>
        <p:txBody>
          <a:bodyPr/>
          <a:lstStyle/>
          <a:p>
            <a:pPr>
              <a:spcBef>
                <a:spcPct val="20000"/>
              </a:spcBef>
              <a:buClr>
                <a:srgbClr val="000514"/>
              </a:buClr>
              <a:buSzPct val="70000"/>
              <a:defRPr/>
            </a:pPr>
            <a:endParaRPr lang="en-IE" altLang="en-US" sz="2400" b="1" dirty="0"/>
          </a:p>
          <a:p>
            <a:pPr marL="342900" indent="-342900" algn="ctr">
              <a:spcBef>
                <a:spcPct val="20000"/>
              </a:spcBef>
              <a:buClr>
                <a:srgbClr val="000514"/>
              </a:buClr>
              <a:buSzPct val="70000"/>
              <a:buFont typeface="Symbol" panose="05050102010706020507" pitchFamily="18" charset="2"/>
              <a:buChar char="Þ"/>
              <a:defRPr/>
            </a:pPr>
            <a:endParaRPr lang="en-IE" altLang="en-US" sz="2400" b="1" i="1" dirty="0">
              <a:solidFill>
                <a:srgbClr val="FF0000"/>
              </a:solidFill>
            </a:endParaRPr>
          </a:p>
          <a:p>
            <a:pPr marL="342900" indent="-342900" algn="ctr">
              <a:spcBef>
                <a:spcPct val="20000"/>
              </a:spcBef>
              <a:buClr>
                <a:srgbClr val="000514"/>
              </a:buClr>
              <a:buSzPct val="70000"/>
              <a:buFont typeface="Symbol" panose="05050102010706020507" pitchFamily="18" charset="2"/>
              <a:buChar char="Þ"/>
              <a:defRPr/>
            </a:pPr>
            <a:r>
              <a:rPr lang="en-IE" altLang="en-US" sz="2400" b="1" i="1" dirty="0">
                <a:solidFill>
                  <a:srgbClr val="FF0000"/>
                </a:solidFill>
              </a:rPr>
              <a:t>Minimum recommendation only – should determined on a site-specific basis (more to follow on this in Part 2…)</a:t>
            </a:r>
          </a:p>
          <a:p>
            <a:pPr marL="342900" indent="-342900">
              <a:spcBef>
                <a:spcPct val="20000"/>
              </a:spcBef>
              <a:buClr>
                <a:srgbClr val="000514"/>
              </a:buClr>
              <a:buSzPct val="70000"/>
              <a:buFont typeface="Symbol" panose="05050102010706020507" pitchFamily="18" charset="2"/>
              <a:buChar char="Þ"/>
              <a:defRPr/>
            </a:pPr>
            <a:endParaRPr lang="en-IE" altLang="en-US" sz="2400" b="1" i="1" dirty="0">
              <a:solidFill>
                <a:srgbClr val="FF0000"/>
              </a:solidFill>
            </a:endParaRPr>
          </a:p>
          <a:p>
            <a:pPr>
              <a:spcBef>
                <a:spcPct val="20000"/>
              </a:spcBef>
              <a:buClr>
                <a:srgbClr val="000514"/>
              </a:buClr>
              <a:buSzPct val="70000"/>
              <a:defRPr/>
            </a:pPr>
            <a:endParaRPr lang="en-IE" altLang="en-US" sz="2400" b="1" i="1" dirty="0"/>
          </a:p>
          <a:p>
            <a:pPr>
              <a:spcBef>
                <a:spcPct val="20000"/>
              </a:spcBef>
              <a:buClr>
                <a:srgbClr val="000514"/>
              </a:buClr>
              <a:buSzPct val="70000"/>
              <a:defRPr/>
            </a:pPr>
            <a:r>
              <a:rPr lang="en-IE" altLang="en-US" sz="2400" b="1" i="1" dirty="0"/>
              <a:t>			</a:t>
            </a:r>
            <a:endParaRPr lang="en-IE" altLang="en-US" sz="2000" i="1" dirty="0"/>
          </a:p>
        </p:txBody>
      </p:sp>
    </p:spTree>
    <p:extLst>
      <p:ext uri="{BB962C8B-B14F-4D97-AF65-F5344CB8AC3E}">
        <p14:creationId xmlns:p14="http://schemas.microsoft.com/office/powerpoint/2010/main" val="4166451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1" y="428"/>
            <a:ext cx="9142857" cy="6857143"/>
          </a:xfrm>
          <a:prstGeom prst="rect">
            <a:avLst/>
          </a:prstGeom>
        </p:spPr>
      </p:pic>
      <p:sp>
        <p:nvSpPr>
          <p:cNvPr id="7" name="Rectangle 6"/>
          <p:cNvSpPr/>
          <p:nvPr/>
        </p:nvSpPr>
        <p:spPr>
          <a:xfrm>
            <a:off x="-24227" y="-23091"/>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4" name="Rectangle 3"/>
          <p:cNvSpPr>
            <a:spLocks noChangeArrowheads="1"/>
          </p:cNvSpPr>
          <p:nvPr/>
        </p:nvSpPr>
        <p:spPr bwMode="auto">
          <a:xfrm>
            <a:off x="275392" y="811357"/>
            <a:ext cx="7345363"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AU" altLang="en-US" sz="2400" b="1" i="1" dirty="0"/>
              <a:t>Part 1. Chlorination Principles</a:t>
            </a: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What is chlorination?</a:t>
            </a: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Properties of chlorine</a:t>
            </a:r>
          </a:p>
          <a:p>
            <a:pPr marL="742932" lvl="1" indent="-285744">
              <a:spcBef>
                <a:spcPct val="20000"/>
              </a:spcBef>
              <a:buClr>
                <a:srgbClr val="000514"/>
              </a:buClr>
              <a:buSzPct val="70000"/>
              <a:buFont typeface="Arial" panose="020B0604020202020204" pitchFamily="34" charset="0"/>
              <a:buChar char="•"/>
              <a:defRPr/>
            </a:pPr>
            <a:r>
              <a:rPr lang="en-IE" altLang="en-US" sz="1600" b="1" dirty="0"/>
              <a:t>Principles of drinking-water chlorination</a:t>
            </a:r>
          </a:p>
          <a:p>
            <a:pPr lvl="2">
              <a:spcBef>
                <a:spcPct val="20000"/>
              </a:spcBef>
              <a:buClr>
                <a:srgbClr val="000514"/>
              </a:buClr>
              <a:buSzPct val="70000"/>
              <a:defRPr/>
            </a:pPr>
            <a:r>
              <a:rPr lang="en-IE" altLang="en-US" sz="1600" dirty="0">
                <a:solidFill>
                  <a:srgbClr val="B2B2B2"/>
                </a:solidFill>
              </a:rPr>
              <a:t>- </a:t>
            </a:r>
            <a:r>
              <a:rPr lang="en-IE" altLang="en-US" sz="1600" i="1" dirty="0">
                <a:solidFill>
                  <a:srgbClr val="B2B2B2"/>
                </a:solidFill>
              </a:rPr>
              <a:t>Chlorine dose</a:t>
            </a:r>
          </a:p>
          <a:p>
            <a:pPr lvl="2">
              <a:spcBef>
                <a:spcPct val="20000"/>
              </a:spcBef>
              <a:buClr>
                <a:srgbClr val="000514"/>
              </a:buClr>
              <a:buSzPct val="70000"/>
              <a:defRPr/>
            </a:pPr>
            <a:r>
              <a:rPr lang="en-IE" altLang="en-US" sz="1600" i="1" dirty="0">
                <a:solidFill>
                  <a:srgbClr val="B2B2B2"/>
                </a:solidFill>
              </a:rPr>
              <a:t>- Types of chlorine present in drinking-water</a:t>
            </a:r>
          </a:p>
          <a:p>
            <a:pPr lvl="2">
              <a:spcBef>
                <a:spcPct val="20000"/>
              </a:spcBef>
              <a:buClr>
                <a:srgbClr val="000514"/>
              </a:buClr>
              <a:buSzPct val="70000"/>
              <a:defRPr/>
            </a:pPr>
            <a:r>
              <a:rPr lang="en-IE" altLang="en-US" sz="1600" i="1" dirty="0">
                <a:solidFill>
                  <a:srgbClr val="B2B2B2"/>
                </a:solidFill>
              </a:rPr>
              <a:t>- Chlorine demand</a:t>
            </a:r>
          </a:p>
          <a:p>
            <a:pPr lvl="2">
              <a:spcBef>
                <a:spcPct val="20000"/>
              </a:spcBef>
              <a:buClr>
                <a:srgbClr val="000514"/>
              </a:buClr>
              <a:buSzPct val="70000"/>
              <a:defRPr/>
            </a:pPr>
            <a:r>
              <a:rPr lang="en-IE" altLang="en-US" sz="1600" i="1" dirty="0">
                <a:solidFill>
                  <a:srgbClr val="B2B2B2"/>
                </a:solidFill>
              </a:rPr>
              <a:t>- Chlorine decay</a:t>
            </a:r>
          </a:p>
          <a:p>
            <a:pPr lvl="2">
              <a:spcBef>
                <a:spcPct val="20000"/>
              </a:spcBef>
              <a:buClr>
                <a:srgbClr val="000514"/>
              </a:buClr>
              <a:buSzPct val="70000"/>
              <a:defRPr/>
            </a:pPr>
            <a:r>
              <a:rPr lang="en-IE" altLang="en-US" sz="1600" i="1" dirty="0">
                <a:solidFill>
                  <a:srgbClr val="B2B2B2"/>
                </a:solidFill>
              </a:rPr>
              <a:t>- Ct concept for disinfection</a:t>
            </a:r>
          </a:p>
          <a:p>
            <a:pPr lvl="2">
              <a:spcBef>
                <a:spcPct val="20000"/>
              </a:spcBef>
              <a:buClr>
                <a:srgbClr val="000514"/>
              </a:buClr>
              <a:buSzPct val="70000"/>
              <a:defRPr/>
            </a:pPr>
            <a:r>
              <a:rPr lang="en-GB" altLang="en-US" sz="1600" i="1" dirty="0"/>
              <a:t>- Aesthetic considerations for chlorination</a:t>
            </a:r>
          </a:p>
          <a:p>
            <a:pPr marL="711182" indent="-711182">
              <a:spcBef>
                <a:spcPct val="20000"/>
              </a:spcBef>
              <a:buClr>
                <a:srgbClr val="000514"/>
              </a:buClr>
              <a:buSzPct val="70000"/>
              <a:defRPr/>
            </a:pPr>
            <a:endParaRPr lang="en-IE" altLang="en-US" sz="500" i="1" dirty="0"/>
          </a:p>
          <a:p>
            <a:pPr marL="1168371" lvl="1" indent="-711182">
              <a:spcBef>
                <a:spcPct val="20000"/>
              </a:spcBef>
              <a:buClr>
                <a:srgbClr val="000514"/>
              </a:buClr>
              <a:buSzPct val="70000"/>
              <a:defRPr/>
            </a:pPr>
            <a:endParaRPr lang="en-IE" altLang="en-US" sz="1600" dirty="0"/>
          </a:p>
        </p:txBody>
      </p:sp>
      <p:sp>
        <p:nvSpPr>
          <p:cNvPr id="8" name="Rectangle 2"/>
          <p:cNvSpPr>
            <a:spLocks noChangeArrowheads="1"/>
          </p:cNvSpPr>
          <p:nvPr/>
        </p:nvSpPr>
        <p:spPr bwMode="auto">
          <a:xfrm>
            <a:off x="167008" y="22662"/>
            <a:ext cx="5976939" cy="584775"/>
          </a:xfrm>
          <a:prstGeom prst="rect">
            <a:avLst/>
          </a:prstGeom>
          <a:noFill/>
          <a:ln w="9525">
            <a:noFill/>
            <a:miter lim="800000"/>
            <a:headEnd/>
            <a:tailEnd/>
          </a:ln>
        </p:spPr>
        <p:txBody>
          <a:bodyPr>
            <a:spAutoFit/>
          </a:bodyPr>
          <a:lstStyle/>
          <a:p>
            <a:pPr eaLnBrk="0" hangingPunct="0">
              <a:defRPr/>
            </a:pPr>
            <a:r>
              <a:rPr lang="en-US" altLang="en-US" sz="3200" dirty="0">
                <a:solidFill>
                  <a:schemeClr val="accent1">
                    <a:lumMod val="75000"/>
                  </a:schemeClr>
                </a:solidFill>
              </a:rPr>
              <a:t> </a:t>
            </a:r>
            <a:r>
              <a:rPr lang="en-US" altLang="en-US" sz="3200" b="1" dirty="0">
                <a:solidFill>
                  <a:schemeClr val="accent1">
                    <a:lumMod val="75000"/>
                  </a:schemeClr>
                </a:solidFill>
              </a:rPr>
              <a:t>Contents</a:t>
            </a:r>
          </a:p>
        </p:txBody>
      </p:sp>
      <p:sp>
        <p:nvSpPr>
          <p:cNvPr id="9" name="Line 4"/>
          <p:cNvSpPr>
            <a:spLocks noChangeShapeType="1"/>
          </p:cNvSpPr>
          <p:nvPr/>
        </p:nvSpPr>
        <p:spPr bwMode="auto">
          <a:xfrm>
            <a:off x="-48451" y="598708"/>
            <a:ext cx="8628339" cy="8513"/>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3" name="Slide Number Placeholder 2"/>
          <p:cNvSpPr>
            <a:spLocks noGrp="1"/>
          </p:cNvSpPr>
          <p:nvPr>
            <p:ph type="sldNum" sz="quarter" idx="12"/>
          </p:nvPr>
        </p:nvSpPr>
        <p:spPr/>
        <p:txBody>
          <a:bodyPr/>
          <a:lstStyle/>
          <a:p>
            <a:fld id="{C06901B5-DBB5-43F1-A6B9-86AF04D78ED4}" type="slidenum">
              <a:rPr lang="en-IE" smtClean="0"/>
              <a:t>48</a:t>
            </a:fld>
            <a:endParaRPr lang="en-IE" dirty="0"/>
          </a:p>
        </p:txBody>
      </p:sp>
    </p:spTree>
    <p:extLst>
      <p:ext uri="{BB962C8B-B14F-4D97-AF65-F5344CB8AC3E}">
        <p14:creationId xmlns:p14="http://schemas.microsoft.com/office/powerpoint/2010/main" val="21507914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6" name="Rectangle 15"/>
          <p:cNvSpPr>
            <a:spLocks noChangeArrowheads="1"/>
          </p:cNvSpPr>
          <p:nvPr/>
        </p:nvSpPr>
        <p:spPr bwMode="auto">
          <a:xfrm>
            <a:off x="90485" y="1070851"/>
            <a:ext cx="6285601" cy="5470525"/>
          </a:xfrm>
          <a:prstGeom prst="rect">
            <a:avLst/>
          </a:prstGeom>
          <a:noFill/>
          <a:ln w="9525">
            <a:noFill/>
            <a:miter lim="800000"/>
            <a:headEnd/>
            <a:tailEnd/>
          </a:ln>
        </p:spPr>
        <p:txBody>
          <a:bodyPr/>
          <a:lstStyle/>
          <a:p>
            <a:pPr>
              <a:spcBef>
                <a:spcPct val="20000"/>
              </a:spcBef>
              <a:buClr>
                <a:srgbClr val="000514"/>
              </a:buClr>
              <a:buSzPct val="70000"/>
              <a:defRPr/>
            </a:pPr>
            <a:r>
              <a:rPr lang="en-IE" altLang="en-US" sz="2400" b="1" dirty="0"/>
              <a:t>Chlorine may result in a distinctive taste &amp; odour in drinking-water</a:t>
            </a:r>
          </a:p>
          <a:p>
            <a:pPr marL="1269980" lvl="1" indent="-812780">
              <a:spcBef>
                <a:spcPts val="600"/>
              </a:spcBef>
              <a:spcAft>
                <a:spcPts val="600"/>
              </a:spcAft>
              <a:buClr>
                <a:srgbClr val="000514"/>
              </a:buClr>
              <a:buSzPct val="70000"/>
              <a:buFont typeface="Symbol" panose="05050102010706020507" pitchFamily="18" charset="2"/>
              <a:buChar char="Þ"/>
              <a:defRPr/>
            </a:pPr>
            <a:r>
              <a:rPr lang="en-IE" altLang="en-US" sz="2000" b="1" dirty="0"/>
              <a:t>different individuals vary in their ability to detect chlorine taste/odour</a:t>
            </a:r>
          </a:p>
          <a:p>
            <a:pPr marL="1269980" lvl="1" indent="-812780">
              <a:spcBef>
                <a:spcPts val="600"/>
              </a:spcBef>
              <a:spcAft>
                <a:spcPts val="600"/>
              </a:spcAft>
              <a:buClr>
                <a:srgbClr val="000514"/>
              </a:buClr>
              <a:buSzPct val="70000"/>
              <a:buFont typeface="Symbol" panose="05050102010706020507" pitchFamily="18" charset="2"/>
              <a:buChar char="Þ"/>
              <a:defRPr/>
            </a:pPr>
            <a:r>
              <a:rPr lang="en-IE" altLang="en-US" sz="2000" b="1" dirty="0"/>
              <a:t>in general, chlorine has a taste/odour threshold &gt;0.3 mg/L</a:t>
            </a:r>
          </a:p>
          <a:p>
            <a:pPr marL="812780" indent="-812780">
              <a:spcBef>
                <a:spcPts val="600"/>
              </a:spcBef>
              <a:spcAft>
                <a:spcPts val="600"/>
              </a:spcAft>
              <a:buClr>
                <a:srgbClr val="000514"/>
              </a:buClr>
              <a:buSzPct val="70000"/>
              <a:buFont typeface="Symbol" panose="05050102010706020507" pitchFamily="18" charset="2"/>
              <a:buChar char="Þ"/>
              <a:defRPr/>
            </a:pPr>
            <a:endParaRPr lang="en-IE" altLang="en-US" sz="2000" b="1" baseline="30000" dirty="0"/>
          </a:p>
          <a:p>
            <a:pPr>
              <a:spcBef>
                <a:spcPts val="600"/>
              </a:spcBef>
              <a:spcAft>
                <a:spcPts val="600"/>
              </a:spcAft>
              <a:buClr>
                <a:srgbClr val="000514"/>
              </a:buClr>
              <a:buSzPct val="70000"/>
              <a:defRPr/>
            </a:pPr>
            <a:endParaRPr lang="en-IE" altLang="en-US" sz="2400" b="1" dirty="0"/>
          </a:p>
          <a:p>
            <a:pPr>
              <a:spcBef>
                <a:spcPts val="600"/>
              </a:spcBef>
              <a:spcAft>
                <a:spcPts val="600"/>
              </a:spcAft>
              <a:buClr>
                <a:srgbClr val="000514"/>
              </a:buClr>
              <a:buSzPct val="70000"/>
              <a:defRPr/>
            </a:pPr>
            <a:r>
              <a:rPr lang="en-IE" altLang="en-US" sz="2400" b="1" dirty="0"/>
              <a:t>If chlorine is present in drinking-water at concentrations that are unacceptable to consumers:</a:t>
            </a:r>
          </a:p>
          <a:p>
            <a:pPr marL="800100" lvl="1" indent="-342900">
              <a:spcBef>
                <a:spcPts val="600"/>
              </a:spcBef>
              <a:spcAft>
                <a:spcPts val="600"/>
              </a:spcAft>
              <a:buClr>
                <a:srgbClr val="000514"/>
              </a:buClr>
              <a:buSzPct val="70000"/>
              <a:buFont typeface="Symbol" panose="05050102010706020507" pitchFamily="18" charset="2"/>
              <a:buChar char="Þ"/>
              <a:defRPr/>
            </a:pPr>
            <a:r>
              <a:rPr lang="en-IE" altLang="en-US" sz="2000" b="1" dirty="0"/>
              <a:t>may result in an individual using alternative, less safe, water sources</a:t>
            </a:r>
          </a:p>
          <a:p>
            <a:pPr>
              <a:spcBef>
                <a:spcPts val="600"/>
              </a:spcBef>
              <a:spcAft>
                <a:spcPts val="600"/>
              </a:spcAft>
              <a:buClr>
                <a:srgbClr val="000514"/>
              </a:buClr>
              <a:buSzPct val="70000"/>
              <a:defRPr/>
            </a:pPr>
            <a:endParaRPr lang="en-IE" altLang="en-US" sz="2000" b="1" dirty="0"/>
          </a:p>
          <a:p>
            <a:pPr marL="457200" indent="-457200" algn="ctr">
              <a:spcBef>
                <a:spcPts val="600"/>
              </a:spcBef>
              <a:spcAft>
                <a:spcPts val="600"/>
              </a:spcAft>
              <a:buClr>
                <a:srgbClr val="000514"/>
              </a:buClr>
              <a:buSzPct val="70000"/>
              <a:buFont typeface="Symbol" panose="05050102010706020507" pitchFamily="18" charset="2"/>
              <a:buChar char="Þ"/>
              <a:defRPr/>
            </a:pPr>
            <a:endParaRPr lang="en-IE" altLang="en-US" sz="2600" b="1" i="1" dirty="0">
              <a:solidFill>
                <a:srgbClr val="C00000"/>
              </a:solidFill>
            </a:endParaRPr>
          </a:p>
          <a:p>
            <a:pPr marL="457189" lvl="1">
              <a:spcBef>
                <a:spcPct val="20000"/>
              </a:spcBef>
              <a:buClr>
                <a:srgbClr val="000514"/>
              </a:buClr>
              <a:buSzPct val="70000"/>
              <a:defRPr/>
            </a:pPr>
            <a:endParaRPr lang="en-IE" altLang="en-US" sz="2000" b="1" i="1" dirty="0"/>
          </a:p>
        </p:txBody>
      </p:sp>
      <p:sp>
        <p:nvSpPr>
          <p:cNvPr id="7"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200" b="1" kern="0" dirty="0">
                <a:solidFill>
                  <a:schemeClr val="accent1">
                    <a:lumMod val="75000"/>
                  </a:schemeClr>
                </a:solidFill>
                <a:latin typeface="Arial"/>
              </a:rPr>
              <a:t>Aesthetic considerations (i.e. relating to taste or odour)</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3129" y="2380735"/>
            <a:ext cx="2792626" cy="1861751"/>
          </a:xfrm>
          <a:prstGeom prst="rect">
            <a:avLst/>
          </a:prstGeom>
          <a:effectLst>
            <a:outerShdw blurRad="50800" dist="38100" dir="2700000" sx="102000" sy="102000" algn="tl" rotWithShape="0">
              <a:srgbClr val="0070C0">
                <a:alpha val="40000"/>
              </a:srgbClr>
            </a:outerShdw>
          </a:effectLst>
        </p:spPr>
      </p:pic>
      <p:sp>
        <p:nvSpPr>
          <p:cNvPr id="6" name="TextBox 5"/>
          <p:cNvSpPr txBox="1"/>
          <p:nvPr/>
        </p:nvSpPr>
        <p:spPr>
          <a:xfrm>
            <a:off x="0" y="6647796"/>
            <a:ext cx="1359244" cy="200055"/>
          </a:xfrm>
          <a:prstGeom prst="rect">
            <a:avLst/>
          </a:prstGeom>
          <a:noFill/>
        </p:spPr>
        <p:txBody>
          <a:bodyPr wrap="square" rtlCol="0">
            <a:spAutoFit/>
          </a:bodyPr>
          <a:lstStyle/>
          <a:p>
            <a:r>
              <a:rPr lang="en-IE" sz="700" i="1" dirty="0">
                <a:solidFill>
                  <a:schemeClr val="bg1">
                    <a:lumMod val="85000"/>
                  </a:schemeClr>
                </a:solidFill>
              </a:rPr>
              <a:t>Photo credit: Shutterstock.com</a:t>
            </a:r>
          </a:p>
        </p:txBody>
      </p:sp>
    </p:spTree>
    <p:extLst>
      <p:ext uri="{BB962C8B-B14F-4D97-AF65-F5344CB8AC3E}">
        <p14:creationId xmlns:p14="http://schemas.microsoft.com/office/powerpoint/2010/main" val="4149390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lstStyle/>
          <a:p>
            <a:endParaRPr lang="en-IE" dirty="0"/>
          </a:p>
        </p:txBody>
      </p:sp>
      <p:pic>
        <p:nvPicPr>
          <p:cNvPr id="4" name="Picture 3" descr="C:\Users\RoryMoses\Documents\Work stuff\WHO 2015 30 03 2015\Timor-Leste  15 05 15\Pictures\IMG_0039.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p:spPr>
      </p:pic>
      <p:sp>
        <p:nvSpPr>
          <p:cNvPr id="5" name="Text Box 2"/>
          <p:cNvSpPr txBox="1">
            <a:spLocks noChangeArrowheads="1"/>
          </p:cNvSpPr>
          <p:nvPr/>
        </p:nvSpPr>
        <p:spPr bwMode="auto">
          <a:xfrm>
            <a:off x="2794363" y="4122419"/>
            <a:ext cx="5905500" cy="1295400"/>
          </a:xfrm>
          <a:prstGeom prst="rect">
            <a:avLst/>
          </a:prstGeom>
          <a:solidFill>
            <a:schemeClr val="accent1"/>
          </a:solidFill>
          <a:ln w="9525">
            <a:solidFill>
              <a:schemeClr val="bg1"/>
            </a:solidFill>
            <a:miter lim="800000"/>
            <a:headEnd/>
            <a:tailEnd/>
          </a:ln>
        </p:spPr>
        <p:txBody>
          <a:bodyPr rot="0" vert="horz" wrap="square" lIns="91440" tIns="45720" rIns="91440" bIns="45720" anchor="t" anchorCtr="0">
            <a:noAutofit/>
          </a:bodyPr>
          <a:lstStyle/>
          <a:p>
            <a:pPr algn="just">
              <a:lnSpc>
                <a:spcPct val="110000"/>
              </a:lnSpc>
              <a:spcBef>
                <a:spcPts val="1200"/>
              </a:spcBef>
              <a:spcAft>
                <a:spcPts val="600"/>
              </a:spcAft>
            </a:pPr>
            <a:r>
              <a:rPr lang="en-IE" sz="2600" b="1" u="sng" kern="0" cap="small"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Part 1. Chlorination Principles</a:t>
            </a:r>
            <a:endParaRPr lang="en-IE" sz="1600" b="1" kern="0" cap="small"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E" sz="100" b="1" i="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400" b="1" i="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Describes the key chlorination concepts in a practical context to provide the necessary understanding for effective chlorination of drinking-water.</a:t>
            </a:r>
            <a:r>
              <a:rPr lang="en-IE"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Slide Number Placeholder 6"/>
          <p:cNvSpPr>
            <a:spLocks noGrp="1"/>
          </p:cNvSpPr>
          <p:nvPr>
            <p:ph type="sldNum" sz="quarter" idx="12"/>
          </p:nvPr>
        </p:nvSpPr>
        <p:spPr/>
        <p:txBody>
          <a:bodyPr/>
          <a:lstStyle/>
          <a:p>
            <a:fld id="{C06901B5-DBB5-43F1-A6B9-86AF04D78ED4}" type="slidenum">
              <a:rPr lang="en-IE" smtClean="0"/>
              <a:t>5</a:t>
            </a:fld>
            <a:endParaRPr lang="en-IE" dirty="0"/>
          </a:p>
        </p:txBody>
      </p:sp>
    </p:spTree>
    <p:extLst>
      <p:ext uri="{BB962C8B-B14F-4D97-AF65-F5344CB8AC3E}">
        <p14:creationId xmlns:p14="http://schemas.microsoft.com/office/powerpoint/2010/main" val="2076231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0480"/>
            <a:ext cx="9144000" cy="6827520"/>
          </a:xfrm>
          <a:prstGeom prst="rect">
            <a:avLst/>
          </a:prstGeom>
        </p:spPr>
      </p:pic>
      <p:sp>
        <p:nvSpPr>
          <p:cNvPr id="13" name="Rectangle 12"/>
          <p:cNvSpPr/>
          <p:nvPr/>
        </p:nvSpPr>
        <p:spPr>
          <a:xfrm>
            <a:off x="-28044" y="-39688"/>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6" name="Rectangle 15"/>
          <p:cNvSpPr>
            <a:spLocks noChangeArrowheads="1"/>
          </p:cNvSpPr>
          <p:nvPr/>
        </p:nvSpPr>
        <p:spPr bwMode="auto">
          <a:xfrm>
            <a:off x="90485" y="1070851"/>
            <a:ext cx="8661630" cy="5470525"/>
          </a:xfrm>
          <a:prstGeom prst="rect">
            <a:avLst/>
          </a:prstGeom>
          <a:noFill/>
          <a:ln w="9525">
            <a:noFill/>
            <a:miter lim="800000"/>
            <a:headEnd/>
            <a:tailEnd/>
          </a:ln>
        </p:spPr>
        <p:txBody>
          <a:bodyPr/>
          <a:lstStyle/>
          <a:p>
            <a:pPr>
              <a:spcBef>
                <a:spcPts val="600"/>
              </a:spcBef>
              <a:spcAft>
                <a:spcPts val="600"/>
              </a:spcAft>
              <a:buClr>
                <a:srgbClr val="000514"/>
              </a:buClr>
              <a:buSzPct val="70000"/>
              <a:defRPr/>
            </a:pPr>
            <a:endParaRPr lang="en-IE" altLang="en-US" sz="2000" b="1" dirty="0"/>
          </a:p>
          <a:p>
            <a:pPr algn="ctr">
              <a:spcBef>
                <a:spcPts val="600"/>
              </a:spcBef>
              <a:spcAft>
                <a:spcPts val="600"/>
              </a:spcAft>
              <a:buClr>
                <a:srgbClr val="000514"/>
              </a:buClr>
              <a:buSzPct val="70000"/>
              <a:defRPr/>
            </a:pPr>
            <a:r>
              <a:rPr lang="en-IE" altLang="en-US" sz="2400" b="1" i="1" dirty="0"/>
              <a:t>For this reason the aesthetic impact of chlorine on drinking-water should be considered when optimizing the chlorine dose</a:t>
            </a:r>
          </a:p>
          <a:p>
            <a:pPr algn="ctr">
              <a:spcBef>
                <a:spcPts val="600"/>
              </a:spcBef>
              <a:spcAft>
                <a:spcPts val="600"/>
              </a:spcAft>
              <a:buClr>
                <a:srgbClr val="000514"/>
              </a:buClr>
              <a:buSzPct val="70000"/>
              <a:defRPr/>
            </a:pPr>
            <a:endParaRPr lang="en-IE" altLang="en-US" sz="2400" b="1" i="1" dirty="0"/>
          </a:p>
          <a:p>
            <a:pPr algn="ctr">
              <a:spcBef>
                <a:spcPts val="600"/>
              </a:spcBef>
              <a:spcAft>
                <a:spcPts val="600"/>
              </a:spcAft>
              <a:buClr>
                <a:srgbClr val="000514"/>
              </a:buClr>
              <a:buSzPct val="70000"/>
              <a:defRPr/>
            </a:pPr>
            <a:r>
              <a:rPr lang="en-IE" altLang="en-US" sz="2400" b="1" i="1" dirty="0"/>
              <a:t>HOWEVER…</a:t>
            </a:r>
          </a:p>
          <a:p>
            <a:pPr algn="ctr">
              <a:spcBef>
                <a:spcPts val="600"/>
              </a:spcBef>
              <a:spcAft>
                <a:spcPts val="600"/>
              </a:spcAft>
              <a:buClr>
                <a:srgbClr val="000514"/>
              </a:buClr>
              <a:buSzPct val="70000"/>
              <a:defRPr/>
            </a:pPr>
            <a:endParaRPr lang="en-IE" altLang="en-US" sz="2400" b="1" i="1" dirty="0"/>
          </a:p>
          <a:p>
            <a:pPr marL="342900" indent="-342900" algn="ctr">
              <a:spcBef>
                <a:spcPts val="600"/>
              </a:spcBef>
              <a:spcAft>
                <a:spcPts val="600"/>
              </a:spcAft>
              <a:buClr>
                <a:srgbClr val="000514"/>
              </a:buClr>
              <a:buSzPct val="70000"/>
              <a:buFont typeface="Symbol" panose="05050102010706020507" pitchFamily="18" charset="2"/>
              <a:buChar char="Þ"/>
              <a:defRPr/>
            </a:pPr>
            <a:r>
              <a:rPr lang="en-IE" altLang="en-US" sz="2400" b="1" i="1" dirty="0">
                <a:solidFill>
                  <a:srgbClr val="FF0000"/>
                </a:solidFill>
              </a:rPr>
              <a:t>Disinfection should always be prioritized over aesthetic considerations!!!</a:t>
            </a:r>
          </a:p>
          <a:p>
            <a:pPr marL="457200" indent="-457200" algn="ctr">
              <a:spcBef>
                <a:spcPts val="600"/>
              </a:spcBef>
              <a:spcAft>
                <a:spcPts val="600"/>
              </a:spcAft>
              <a:buClr>
                <a:srgbClr val="000514"/>
              </a:buClr>
              <a:buSzPct val="70000"/>
              <a:buFont typeface="Symbol" panose="05050102010706020507" pitchFamily="18" charset="2"/>
              <a:buChar char="Þ"/>
              <a:defRPr/>
            </a:pPr>
            <a:endParaRPr lang="en-IE" altLang="en-US" sz="2600" b="1" i="1" dirty="0">
              <a:solidFill>
                <a:srgbClr val="C00000"/>
              </a:solidFill>
            </a:endParaRPr>
          </a:p>
          <a:p>
            <a:pPr marL="457189" lvl="1">
              <a:spcBef>
                <a:spcPct val="20000"/>
              </a:spcBef>
              <a:buClr>
                <a:srgbClr val="000514"/>
              </a:buClr>
              <a:buSzPct val="70000"/>
              <a:defRPr/>
            </a:pPr>
            <a:endParaRPr lang="en-IE" altLang="en-US" sz="2000" b="1" i="1" dirty="0"/>
          </a:p>
        </p:txBody>
      </p:sp>
      <p:sp>
        <p:nvSpPr>
          <p:cNvPr id="7"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200" b="1" kern="0" dirty="0">
                <a:solidFill>
                  <a:schemeClr val="accent1">
                    <a:lumMod val="75000"/>
                  </a:schemeClr>
                </a:solidFill>
                <a:latin typeface="Arial"/>
              </a:rPr>
              <a:t>Aesthetic considerations (i.e. relating to taste, odour, appearance)</a:t>
            </a:r>
          </a:p>
        </p:txBody>
      </p:sp>
    </p:spTree>
    <p:extLst>
      <p:ext uri="{BB962C8B-B14F-4D97-AF65-F5344CB8AC3E}">
        <p14:creationId xmlns:p14="http://schemas.microsoft.com/office/powerpoint/2010/main" val="8958478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0480"/>
            <a:ext cx="9144000" cy="6827520"/>
          </a:xfrm>
          <a:prstGeom prst="rect">
            <a:avLst/>
          </a:prstGeom>
        </p:spPr>
      </p:pic>
      <p:sp>
        <p:nvSpPr>
          <p:cNvPr id="13" name="Rectangle 12"/>
          <p:cNvSpPr/>
          <p:nvPr/>
        </p:nvSpPr>
        <p:spPr>
          <a:xfrm>
            <a:off x="-28044" y="-39688"/>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Aesthetic considerations</a:t>
            </a:r>
          </a:p>
        </p:txBody>
      </p:sp>
      <p:sp>
        <p:nvSpPr>
          <p:cNvPr id="16" name="Rectangle 15"/>
          <p:cNvSpPr>
            <a:spLocks noChangeArrowheads="1"/>
          </p:cNvSpPr>
          <p:nvPr/>
        </p:nvSpPr>
        <p:spPr bwMode="auto">
          <a:xfrm>
            <a:off x="90485" y="1070851"/>
            <a:ext cx="8661630" cy="5470525"/>
          </a:xfrm>
          <a:prstGeom prst="rect">
            <a:avLst/>
          </a:prstGeom>
          <a:noFill/>
          <a:ln w="9525">
            <a:noFill/>
            <a:miter lim="800000"/>
            <a:headEnd/>
            <a:tailEnd/>
          </a:ln>
        </p:spPr>
        <p:txBody>
          <a:bodyPr/>
          <a:lstStyle/>
          <a:p>
            <a:pPr>
              <a:spcBef>
                <a:spcPts val="600"/>
              </a:spcBef>
              <a:spcAft>
                <a:spcPts val="600"/>
              </a:spcAft>
              <a:buClr>
                <a:srgbClr val="000514"/>
              </a:buClr>
              <a:buSzPct val="70000"/>
              <a:defRPr/>
            </a:pPr>
            <a:endParaRPr lang="en-IE" altLang="en-US" sz="2000" b="1" dirty="0"/>
          </a:p>
          <a:p>
            <a:pPr>
              <a:spcBef>
                <a:spcPts val="600"/>
              </a:spcBef>
              <a:spcAft>
                <a:spcPts val="600"/>
              </a:spcAft>
              <a:buClr>
                <a:srgbClr val="000514"/>
              </a:buClr>
              <a:buSzPct val="70000"/>
              <a:defRPr/>
            </a:pPr>
            <a:r>
              <a:rPr lang="en-IE" altLang="en-US" sz="2800" b="1" dirty="0"/>
              <a:t>To balance effective disinfection against aesthetic considerations:</a:t>
            </a:r>
          </a:p>
          <a:p>
            <a:pPr marL="800100" lvl="1" indent="-342900">
              <a:spcBef>
                <a:spcPts val="600"/>
              </a:spcBef>
              <a:spcAft>
                <a:spcPts val="600"/>
              </a:spcAft>
              <a:buClr>
                <a:srgbClr val="000514"/>
              </a:buClr>
              <a:buSzPct val="70000"/>
              <a:buFont typeface="Symbol" panose="05050102010706020507" pitchFamily="18" charset="2"/>
              <a:buChar char="Þ"/>
              <a:defRPr/>
            </a:pPr>
            <a:r>
              <a:rPr lang="en-IE" altLang="en-US" sz="2400" b="1" dirty="0"/>
              <a:t>a </a:t>
            </a:r>
            <a:r>
              <a:rPr lang="en-IE" altLang="en-US" sz="2400" b="1" i="1" u="sng" dirty="0"/>
              <a:t>residual chlorine concentration of between 0.2 to 0.5 mg/L </a:t>
            </a:r>
            <a:r>
              <a:rPr lang="en-IE" altLang="en-US" sz="2400" b="1" dirty="0"/>
              <a:t>should be targeted at all points in the distribution network</a:t>
            </a:r>
          </a:p>
          <a:p>
            <a:pPr marL="342900" indent="-342900" algn="ctr">
              <a:spcBef>
                <a:spcPts val="600"/>
              </a:spcBef>
              <a:spcAft>
                <a:spcPts val="600"/>
              </a:spcAft>
              <a:buClr>
                <a:srgbClr val="000514"/>
              </a:buClr>
              <a:buSzPct val="70000"/>
              <a:buFont typeface="Symbol" panose="05050102010706020507" pitchFamily="18" charset="2"/>
              <a:buChar char="Þ"/>
              <a:defRPr/>
            </a:pPr>
            <a:endParaRPr lang="en-IE" altLang="en-US" sz="2400" b="1" i="1" dirty="0">
              <a:solidFill>
                <a:srgbClr val="FF0000"/>
              </a:solidFill>
            </a:endParaRPr>
          </a:p>
          <a:p>
            <a:pPr>
              <a:spcBef>
                <a:spcPts val="600"/>
              </a:spcBef>
              <a:spcAft>
                <a:spcPts val="600"/>
              </a:spcAft>
              <a:buClr>
                <a:srgbClr val="000514"/>
              </a:buClr>
              <a:buSzPct val="70000"/>
              <a:defRPr/>
            </a:pPr>
            <a:r>
              <a:rPr lang="en-IE" altLang="en-US" sz="2400" b="1" dirty="0"/>
              <a:t>However, this may need to be higher in certain circumstances, to ensure a minimum residual chlorine concentration of </a:t>
            </a:r>
            <a:r>
              <a:rPr lang="en-IE" altLang="en-US" sz="2400" b="1" u="sng" dirty="0"/>
              <a:t>0.2 mg/L </a:t>
            </a:r>
            <a:r>
              <a:rPr lang="en-IE" altLang="en-US" sz="2400" b="1" dirty="0"/>
              <a:t>is maintained to the point of consumer delivery</a:t>
            </a:r>
          </a:p>
          <a:p>
            <a:pPr marL="800100" lvl="1" indent="-342900">
              <a:spcBef>
                <a:spcPts val="600"/>
              </a:spcBef>
              <a:spcAft>
                <a:spcPts val="600"/>
              </a:spcAft>
              <a:buClr>
                <a:srgbClr val="000514"/>
              </a:buClr>
              <a:buSzPct val="70000"/>
              <a:buFont typeface="Symbol" panose="05050102010706020507" pitchFamily="18" charset="2"/>
              <a:buChar char="Þ"/>
              <a:defRPr/>
            </a:pPr>
            <a:r>
              <a:rPr lang="en-IE" altLang="en-US" sz="2400" b="1" dirty="0"/>
              <a:t>discussed further in next section…</a:t>
            </a:r>
          </a:p>
          <a:p>
            <a:pPr>
              <a:spcBef>
                <a:spcPts val="600"/>
              </a:spcBef>
              <a:spcAft>
                <a:spcPts val="600"/>
              </a:spcAft>
              <a:buClr>
                <a:srgbClr val="000514"/>
              </a:buClr>
              <a:buSzPct val="70000"/>
              <a:defRPr/>
            </a:pPr>
            <a:endParaRPr lang="en-IE" altLang="en-US" sz="2000" b="1" i="1" dirty="0"/>
          </a:p>
        </p:txBody>
      </p:sp>
    </p:spTree>
    <p:extLst>
      <p:ext uri="{BB962C8B-B14F-4D97-AF65-F5344CB8AC3E}">
        <p14:creationId xmlns:p14="http://schemas.microsoft.com/office/powerpoint/2010/main" val="33860593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1" y="428"/>
            <a:ext cx="9142857" cy="6857143"/>
          </a:xfrm>
          <a:prstGeom prst="rect">
            <a:avLst/>
          </a:prstGeom>
        </p:spPr>
      </p:pic>
      <p:sp>
        <p:nvSpPr>
          <p:cNvPr id="7" name="Rectangle 6"/>
          <p:cNvSpPr/>
          <p:nvPr/>
        </p:nvSpPr>
        <p:spPr>
          <a:xfrm>
            <a:off x="-24227" y="-23091"/>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4" name="Rectangle 3"/>
          <p:cNvSpPr>
            <a:spLocks noChangeArrowheads="1"/>
          </p:cNvSpPr>
          <p:nvPr/>
        </p:nvSpPr>
        <p:spPr bwMode="auto">
          <a:xfrm>
            <a:off x="275392" y="811357"/>
            <a:ext cx="7345363"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AU" altLang="en-US" sz="2400" b="1" i="1" dirty="0"/>
              <a:t>Part 1. Chlorination Principles</a:t>
            </a: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What is chlorination?</a:t>
            </a: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Properties of chlorine</a:t>
            </a:r>
          </a:p>
          <a:p>
            <a:pPr marL="742932" lvl="1" indent="-285744">
              <a:spcBef>
                <a:spcPct val="20000"/>
              </a:spcBef>
              <a:buClr>
                <a:srgbClr val="000514"/>
              </a:buClr>
              <a:buSzPct val="70000"/>
              <a:buFont typeface="Arial" panose="020B0604020202020204" pitchFamily="34" charset="0"/>
              <a:buChar char="•"/>
              <a:defRPr/>
            </a:pPr>
            <a:r>
              <a:rPr lang="en-IE" altLang="en-US" sz="1600" b="1" dirty="0"/>
              <a:t>Principles of drinking-water chlorination</a:t>
            </a:r>
          </a:p>
          <a:p>
            <a:pPr lvl="2">
              <a:spcBef>
                <a:spcPct val="20000"/>
              </a:spcBef>
              <a:buClr>
                <a:srgbClr val="000514"/>
              </a:buClr>
              <a:buSzPct val="70000"/>
              <a:defRPr/>
            </a:pPr>
            <a:r>
              <a:rPr lang="en-IE" altLang="en-US" sz="1600" dirty="0">
                <a:solidFill>
                  <a:srgbClr val="B2B2B2"/>
                </a:solidFill>
              </a:rPr>
              <a:t>- </a:t>
            </a:r>
            <a:r>
              <a:rPr lang="en-IE" altLang="en-US" sz="1600" i="1" dirty="0">
                <a:solidFill>
                  <a:srgbClr val="B2B2B2"/>
                </a:solidFill>
              </a:rPr>
              <a:t>Chlorine dose</a:t>
            </a:r>
          </a:p>
          <a:p>
            <a:pPr lvl="2">
              <a:spcBef>
                <a:spcPct val="20000"/>
              </a:spcBef>
              <a:buClr>
                <a:srgbClr val="000514"/>
              </a:buClr>
              <a:buSzPct val="70000"/>
              <a:defRPr/>
            </a:pPr>
            <a:r>
              <a:rPr lang="en-IE" altLang="en-US" sz="1600" i="1" dirty="0">
                <a:solidFill>
                  <a:srgbClr val="B2B2B2"/>
                </a:solidFill>
              </a:rPr>
              <a:t>- Types of chlorine present in drinking-water</a:t>
            </a:r>
          </a:p>
          <a:p>
            <a:pPr lvl="2">
              <a:spcBef>
                <a:spcPct val="20000"/>
              </a:spcBef>
              <a:buClr>
                <a:srgbClr val="000514"/>
              </a:buClr>
              <a:buSzPct val="70000"/>
              <a:defRPr/>
            </a:pPr>
            <a:r>
              <a:rPr lang="en-IE" altLang="en-US" sz="1600" i="1" dirty="0">
                <a:solidFill>
                  <a:srgbClr val="B2B2B2"/>
                </a:solidFill>
              </a:rPr>
              <a:t>- Chlorine demand</a:t>
            </a:r>
          </a:p>
          <a:p>
            <a:pPr lvl="2">
              <a:spcBef>
                <a:spcPct val="20000"/>
              </a:spcBef>
              <a:buClr>
                <a:srgbClr val="000514"/>
              </a:buClr>
              <a:buSzPct val="70000"/>
              <a:defRPr/>
            </a:pPr>
            <a:r>
              <a:rPr lang="en-IE" altLang="en-US" sz="1600" i="1" dirty="0">
                <a:solidFill>
                  <a:srgbClr val="B2B2B2"/>
                </a:solidFill>
              </a:rPr>
              <a:t>- Chlorine decay</a:t>
            </a:r>
          </a:p>
          <a:p>
            <a:pPr lvl="2">
              <a:spcBef>
                <a:spcPct val="20000"/>
              </a:spcBef>
              <a:buClr>
                <a:srgbClr val="000514"/>
              </a:buClr>
              <a:buSzPct val="70000"/>
              <a:defRPr/>
            </a:pPr>
            <a:r>
              <a:rPr lang="en-IE" altLang="en-US" sz="1600" i="1" dirty="0">
                <a:solidFill>
                  <a:srgbClr val="B2B2B2"/>
                </a:solidFill>
              </a:rPr>
              <a:t>- Ct concept for disinfection</a:t>
            </a:r>
          </a:p>
          <a:p>
            <a:pPr lvl="2">
              <a:spcBef>
                <a:spcPct val="20000"/>
              </a:spcBef>
              <a:buClr>
                <a:srgbClr val="000514"/>
              </a:buClr>
              <a:buSzPct val="70000"/>
              <a:defRPr/>
            </a:pPr>
            <a:r>
              <a:rPr lang="en-GB" altLang="en-US" sz="1600" i="1" dirty="0">
                <a:solidFill>
                  <a:srgbClr val="B2B2B2"/>
                </a:solidFill>
              </a:rPr>
              <a:t>- Aesthetic considerations for chlorination</a:t>
            </a:r>
          </a:p>
          <a:p>
            <a:pPr lvl="2">
              <a:spcBef>
                <a:spcPct val="20000"/>
              </a:spcBef>
              <a:buClr>
                <a:srgbClr val="000514"/>
              </a:buClr>
              <a:buSzPct val="70000"/>
              <a:defRPr/>
            </a:pPr>
            <a:r>
              <a:rPr lang="en-GB" altLang="en-US" sz="1600" i="1" dirty="0"/>
              <a:t>- Optimizing the chlorine concentration in a water supply system</a:t>
            </a:r>
          </a:p>
          <a:p>
            <a:pPr marL="1168371" lvl="1" indent="-711182">
              <a:spcBef>
                <a:spcPct val="20000"/>
              </a:spcBef>
              <a:buClr>
                <a:srgbClr val="000514"/>
              </a:buClr>
              <a:buSzPct val="70000"/>
              <a:defRPr/>
            </a:pPr>
            <a:endParaRPr lang="en-AU" altLang="en-US" sz="500" dirty="0"/>
          </a:p>
          <a:p>
            <a:pPr marL="1168371" lvl="1" indent="-711182">
              <a:spcBef>
                <a:spcPct val="20000"/>
              </a:spcBef>
              <a:buClr>
                <a:srgbClr val="000514"/>
              </a:buClr>
              <a:buSzPct val="70000"/>
              <a:defRPr/>
            </a:pPr>
            <a:endParaRPr lang="en-AU" altLang="en-US" sz="500" dirty="0"/>
          </a:p>
          <a:p>
            <a:pPr marL="711182" indent="-711182">
              <a:spcBef>
                <a:spcPct val="20000"/>
              </a:spcBef>
              <a:buClr>
                <a:srgbClr val="000514"/>
              </a:buClr>
              <a:buSzPct val="70000"/>
              <a:defRPr/>
            </a:pPr>
            <a:endParaRPr lang="en-IE" altLang="en-US" sz="500" i="1" dirty="0"/>
          </a:p>
          <a:p>
            <a:pPr marL="1168371" lvl="1" indent="-711182">
              <a:spcBef>
                <a:spcPct val="20000"/>
              </a:spcBef>
              <a:buClr>
                <a:srgbClr val="000514"/>
              </a:buClr>
              <a:buSzPct val="70000"/>
              <a:defRPr/>
            </a:pPr>
            <a:endParaRPr lang="en-IE" altLang="en-US" sz="1600" dirty="0"/>
          </a:p>
        </p:txBody>
      </p:sp>
      <p:sp>
        <p:nvSpPr>
          <p:cNvPr id="8" name="Rectangle 2"/>
          <p:cNvSpPr>
            <a:spLocks noChangeArrowheads="1"/>
          </p:cNvSpPr>
          <p:nvPr/>
        </p:nvSpPr>
        <p:spPr bwMode="auto">
          <a:xfrm>
            <a:off x="167008" y="22662"/>
            <a:ext cx="5976939" cy="584775"/>
          </a:xfrm>
          <a:prstGeom prst="rect">
            <a:avLst/>
          </a:prstGeom>
          <a:noFill/>
          <a:ln w="9525">
            <a:noFill/>
            <a:miter lim="800000"/>
            <a:headEnd/>
            <a:tailEnd/>
          </a:ln>
        </p:spPr>
        <p:txBody>
          <a:bodyPr>
            <a:spAutoFit/>
          </a:bodyPr>
          <a:lstStyle/>
          <a:p>
            <a:pPr eaLnBrk="0" hangingPunct="0">
              <a:defRPr/>
            </a:pPr>
            <a:r>
              <a:rPr lang="en-US" altLang="en-US" sz="3200" dirty="0">
                <a:solidFill>
                  <a:schemeClr val="accent1">
                    <a:lumMod val="75000"/>
                  </a:schemeClr>
                </a:solidFill>
              </a:rPr>
              <a:t> </a:t>
            </a:r>
            <a:r>
              <a:rPr lang="en-US" altLang="en-US" sz="3200" b="1" dirty="0">
                <a:solidFill>
                  <a:schemeClr val="accent1">
                    <a:lumMod val="75000"/>
                  </a:schemeClr>
                </a:solidFill>
              </a:rPr>
              <a:t>Contents</a:t>
            </a:r>
          </a:p>
        </p:txBody>
      </p:sp>
      <p:sp>
        <p:nvSpPr>
          <p:cNvPr id="9" name="Line 4"/>
          <p:cNvSpPr>
            <a:spLocks noChangeShapeType="1"/>
          </p:cNvSpPr>
          <p:nvPr/>
        </p:nvSpPr>
        <p:spPr bwMode="auto">
          <a:xfrm>
            <a:off x="-48451" y="598708"/>
            <a:ext cx="8628339" cy="8513"/>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3" name="Slide Number Placeholder 2"/>
          <p:cNvSpPr>
            <a:spLocks noGrp="1"/>
          </p:cNvSpPr>
          <p:nvPr>
            <p:ph type="sldNum" sz="quarter" idx="12"/>
          </p:nvPr>
        </p:nvSpPr>
        <p:spPr/>
        <p:txBody>
          <a:bodyPr/>
          <a:lstStyle/>
          <a:p>
            <a:fld id="{C06901B5-DBB5-43F1-A6B9-86AF04D78ED4}" type="slidenum">
              <a:rPr lang="en-IE" smtClean="0"/>
              <a:t>52</a:t>
            </a:fld>
            <a:endParaRPr lang="en-IE" dirty="0"/>
          </a:p>
        </p:txBody>
      </p:sp>
    </p:spTree>
    <p:extLst>
      <p:ext uri="{BB962C8B-B14F-4D97-AF65-F5344CB8AC3E}">
        <p14:creationId xmlns:p14="http://schemas.microsoft.com/office/powerpoint/2010/main" val="38693833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5"/>
          <p:cNvSpPr>
            <a:spLocks noChangeArrowheads="1"/>
          </p:cNvSpPr>
          <p:nvPr/>
        </p:nvSpPr>
        <p:spPr bwMode="auto">
          <a:xfrm>
            <a:off x="113305" y="143066"/>
            <a:ext cx="9109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chemeClr val="accent1">
                    <a:lumMod val="75000"/>
                  </a:schemeClr>
                </a:solidFill>
                <a:latin typeface="+mn-lt"/>
              </a:rPr>
              <a:t> Optimizing the chlorine dose</a:t>
            </a:r>
          </a:p>
        </p:txBody>
      </p:sp>
      <p:sp>
        <p:nvSpPr>
          <p:cNvPr id="25" name="Line 8"/>
          <p:cNvSpPr>
            <a:spLocks noChangeShapeType="1"/>
          </p:cNvSpPr>
          <p:nvPr/>
        </p:nvSpPr>
        <p:spPr bwMode="auto">
          <a:xfrm>
            <a:off x="255815" y="675112"/>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0" name="Rectangle 9"/>
          <p:cNvSpPr>
            <a:spLocks noChangeArrowheads="1"/>
          </p:cNvSpPr>
          <p:nvPr/>
        </p:nvSpPr>
        <p:spPr bwMode="auto">
          <a:xfrm>
            <a:off x="255815" y="885826"/>
            <a:ext cx="8661630" cy="5470525"/>
          </a:xfrm>
          <a:prstGeom prst="rect">
            <a:avLst/>
          </a:prstGeom>
          <a:noFill/>
          <a:ln w="9525">
            <a:noFill/>
            <a:miter lim="800000"/>
            <a:headEnd/>
            <a:tailEnd/>
          </a:ln>
        </p:spPr>
        <p:txBody>
          <a:bodyPr/>
          <a:lstStyle/>
          <a:p>
            <a:pPr>
              <a:spcBef>
                <a:spcPct val="20000"/>
              </a:spcBef>
              <a:buClr>
                <a:srgbClr val="000514"/>
              </a:buClr>
              <a:buSzPct val="70000"/>
              <a:defRPr/>
            </a:pPr>
            <a:r>
              <a:rPr lang="en-IE" altLang="en-US" sz="2400" b="1" dirty="0"/>
              <a:t>Requires balancing the following key considerations…</a:t>
            </a:r>
          </a:p>
          <a:p>
            <a:pPr>
              <a:spcBef>
                <a:spcPct val="20000"/>
              </a:spcBef>
              <a:buClr>
                <a:srgbClr val="000514"/>
              </a:buClr>
              <a:buSzPct val="70000"/>
              <a:defRPr/>
            </a:pPr>
            <a:endParaRPr lang="en-IE" altLang="en-US" sz="2400" b="1" dirty="0"/>
          </a:p>
          <a:p>
            <a:pPr marL="342900" indent="-342900">
              <a:spcBef>
                <a:spcPct val="20000"/>
              </a:spcBef>
              <a:buClr>
                <a:srgbClr val="000514"/>
              </a:buClr>
              <a:buSzPct val="70000"/>
              <a:buFont typeface="Symbol" panose="05050102010706020507" pitchFamily="18" charset="2"/>
              <a:buChar char="Þ"/>
              <a:defRPr/>
            </a:pPr>
            <a:endParaRPr lang="en-IE" altLang="en-US" sz="2400" b="1" dirty="0"/>
          </a:p>
        </p:txBody>
      </p:sp>
      <p:sp>
        <p:nvSpPr>
          <p:cNvPr id="3" name="Slide Number Placeholder 2"/>
          <p:cNvSpPr>
            <a:spLocks noGrp="1"/>
          </p:cNvSpPr>
          <p:nvPr>
            <p:ph type="sldNum" sz="quarter" idx="12"/>
          </p:nvPr>
        </p:nvSpPr>
        <p:spPr/>
        <p:txBody>
          <a:bodyPr/>
          <a:lstStyle/>
          <a:p>
            <a:fld id="{C06901B5-DBB5-43F1-A6B9-86AF04D78ED4}" type="slidenum">
              <a:rPr lang="en-IE" smtClean="0"/>
              <a:t>53</a:t>
            </a:fld>
            <a:endParaRPr lang="en-IE" dirty="0"/>
          </a:p>
        </p:txBody>
      </p:sp>
      <p:graphicFrame>
        <p:nvGraphicFramePr>
          <p:cNvPr id="7" name="Diagram 6"/>
          <p:cNvGraphicFramePr/>
          <p:nvPr>
            <p:extLst>
              <p:ext uri="{D42A27DB-BD31-4B8C-83A1-F6EECF244321}">
                <p14:modId xmlns:p14="http://schemas.microsoft.com/office/powerpoint/2010/main" val="2244174611"/>
              </p:ext>
            </p:extLst>
          </p:nvPr>
        </p:nvGraphicFramePr>
        <p:xfrm>
          <a:off x="619015" y="1585276"/>
          <a:ext cx="7528206" cy="49536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560861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5"/>
          <p:cNvSpPr>
            <a:spLocks noChangeArrowheads="1"/>
          </p:cNvSpPr>
          <p:nvPr/>
        </p:nvSpPr>
        <p:spPr bwMode="auto">
          <a:xfrm>
            <a:off x="113305" y="143066"/>
            <a:ext cx="9109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chemeClr val="accent1">
                    <a:lumMod val="75000"/>
                  </a:schemeClr>
                </a:solidFill>
                <a:latin typeface="+mn-lt"/>
              </a:rPr>
              <a:t> Optimizing the chlorine dose</a:t>
            </a:r>
          </a:p>
        </p:txBody>
      </p:sp>
      <p:sp>
        <p:nvSpPr>
          <p:cNvPr id="25" name="Line 8"/>
          <p:cNvSpPr>
            <a:spLocks noChangeShapeType="1"/>
          </p:cNvSpPr>
          <p:nvPr/>
        </p:nvSpPr>
        <p:spPr bwMode="auto">
          <a:xfrm>
            <a:off x="255815" y="675112"/>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0" name="Rectangle 9"/>
          <p:cNvSpPr>
            <a:spLocks noChangeArrowheads="1"/>
          </p:cNvSpPr>
          <p:nvPr/>
        </p:nvSpPr>
        <p:spPr bwMode="auto">
          <a:xfrm>
            <a:off x="90485" y="1027306"/>
            <a:ext cx="8661630" cy="5470525"/>
          </a:xfrm>
          <a:prstGeom prst="rect">
            <a:avLst/>
          </a:prstGeom>
          <a:noFill/>
          <a:ln w="9525">
            <a:noFill/>
            <a:miter lim="800000"/>
            <a:headEnd/>
            <a:tailEnd/>
          </a:ln>
        </p:spPr>
        <p:txBody>
          <a:bodyPr/>
          <a:lstStyle/>
          <a:p>
            <a:pPr>
              <a:spcBef>
                <a:spcPct val="20000"/>
              </a:spcBef>
              <a:buClr>
                <a:srgbClr val="000514"/>
              </a:buClr>
              <a:buSzPct val="70000"/>
              <a:defRPr/>
            </a:pPr>
            <a:endParaRPr lang="en-IE" altLang="en-US" sz="2400" b="1" dirty="0"/>
          </a:p>
          <a:p>
            <a:pPr marL="342900" indent="-342900">
              <a:spcBef>
                <a:spcPct val="20000"/>
              </a:spcBef>
              <a:buClr>
                <a:srgbClr val="000514"/>
              </a:buClr>
              <a:buSzPct val="70000"/>
              <a:buFont typeface="Symbol" panose="05050102010706020507" pitchFamily="18" charset="2"/>
              <a:buChar char="Þ"/>
              <a:defRPr/>
            </a:pPr>
            <a:endParaRPr lang="en-IE" altLang="en-US" sz="2400" b="1" dirty="0"/>
          </a:p>
        </p:txBody>
      </p:sp>
      <p:sp>
        <p:nvSpPr>
          <p:cNvPr id="28" name="TextBox 20"/>
          <p:cNvSpPr txBox="1">
            <a:spLocks noChangeArrowheads="1"/>
          </p:cNvSpPr>
          <p:nvPr/>
        </p:nvSpPr>
        <p:spPr bwMode="auto">
          <a:xfrm>
            <a:off x="6741799" y="4376590"/>
            <a:ext cx="1944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400" b="1" dirty="0"/>
              <a:t>Aesthetically unacceptable</a:t>
            </a:r>
            <a:endParaRPr lang="en-IE" altLang="en-US" sz="1400" b="1" dirty="0"/>
          </a:p>
        </p:txBody>
      </p:sp>
      <p:sp>
        <p:nvSpPr>
          <p:cNvPr id="3" name="Slide Number Placeholder 2"/>
          <p:cNvSpPr>
            <a:spLocks noGrp="1"/>
          </p:cNvSpPr>
          <p:nvPr>
            <p:ph type="sldNum" sz="quarter" idx="12"/>
          </p:nvPr>
        </p:nvSpPr>
        <p:spPr/>
        <p:txBody>
          <a:bodyPr/>
          <a:lstStyle/>
          <a:p>
            <a:fld id="{C06901B5-DBB5-43F1-A6B9-86AF04D78ED4}" type="slidenum">
              <a:rPr lang="en-IE" smtClean="0"/>
              <a:t>54</a:t>
            </a:fld>
            <a:endParaRPr lang="en-IE" dirty="0"/>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0387" y="2669768"/>
            <a:ext cx="1890589" cy="1890589"/>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28601" y="2669768"/>
            <a:ext cx="2571085" cy="1714057"/>
          </a:xfrm>
          <a:prstGeom prst="rect">
            <a:avLst/>
          </a:prstGeom>
        </p:spPr>
      </p:pic>
      <p:sp>
        <p:nvSpPr>
          <p:cNvPr id="17" name="Left-Right Arrow 16"/>
          <p:cNvSpPr/>
          <p:nvPr/>
        </p:nvSpPr>
        <p:spPr>
          <a:xfrm>
            <a:off x="2027110" y="3045337"/>
            <a:ext cx="4935751" cy="1071418"/>
          </a:xfrm>
          <a:prstGeom prst="leftRightArrow">
            <a:avLst/>
          </a:prstGeom>
          <a:gradFill flip="none" rotWithShape="1">
            <a:gsLst>
              <a:gs pos="28000">
                <a:schemeClr val="accent4">
                  <a:lumMod val="0"/>
                  <a:lumOff val="100000"/>
                </a:schemeClr>
              </a:gs>
              <a:gs pos="100000">
                <a:schemeClr val="accent4">
                  <a:lumMod val="10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4" name="TextBox 16"/>
          <p:cNvSpPr txBox="1">
            <a:spLocks noChangeArrowheads="1"/>
          </p:cNvSpPr>
          <p:nvPr/>
        </p:nvSpPr>
        <p:spPr bwMode="auto">
          <a:xfrm>
            <a:off x="5268270" y="3328265"/>
            <a:ext cx="1944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200" b="1" dirty="0"/>
              <a:t>Too high </a:t>
            </a:r>
          </a:p>
          <a:p>
            <a:pPr algn="ctr"/>
            <a:r>
              <a:rPr lang="en-GB" altLang="en-US" sz="1200" b="1" dirty="0"/>
              <a:t>(e.g. &gt;1.5 mg/L)</a:t>
            </a:r>
            <a:endParaRPr lang="en-IE" altLang="en-US" sz="1200" b="1" dirty="0"/>
          </a:p>
        </p:txBody>
      </p:sp>
      <p:sp>
        <p:nvSpPr>
          <p:cNvPr id="26" name="TextBox 17"/>
          <p:cNvSpPr txBox="1">
            <a:spLocks noChangeArrowheads="1"/>
          </p:cNvSpPr>
          <p:nvPr/>
        </p:nvSpPr>
        <p:spPr bwMode="auto">
          <a:xfrm>
            <a:off x="1583395" y="3303509"/>
            <a:ext cx="1944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200" b="1" dirty="0"/>
              <a:t>Too low </a:t>
            </a:r>
          </a:p>
          <a:p>
            <a:pPr algn="ctr"/>
            <a:r>
              <a:rPr lang="en-GB" altLang="en-US" sz="1200" b="1" dirty="0"/>
              <a:t>(&lt;0.2 mg/L)</a:t>
            </a:r>
            <a:endParaRPr lang="en-IE" altLang="en-US" sz="1200" b="1" dirty="0"/>
          </a:p>
        </p:txBody>
      </p:sp>
      <p:sp>
        <p:nvSpPr>
          <p:cNvPr id="27" name="TextBox 26"/>
          <p:cNvSpPr txBox="1">
            <a:spLocks noChangeArrowheads="1"/>
          </p:cNvSpPr>
          <p:nvPr/>
        </p:nvSpPr>
        <p:spPr bwMode="auto">
          <a:xfrm>
            <a:off x="3073391" y="3319436"/>
            <a:ext cx="2520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400" dirty="0">
                <a:latin typeface="Arial Black" panose="020B0A04020102020204" pitchFamily="34" charset="0"/>
              </a:rPr>
              <a:t>RESIDUAL CHLORINE CONCENTRATION</a:t>
            </a:r>
            <a:endParaRPr lang="en-IE" altLang="en-US" sz="1400" dirty="0">
              <a:latin typeface="Arial Black" panose="020B0A04020102020204" pitchFamily="34" charset="0"/>
            </a:endParaRPr>
          </a:p>
        </p:txBody>
      </p:sp>
      <p:sp>
        <p:nvSpPr>
          <p:cNvPr id="22" name="TextBox 20"/>
          <p:cNvSpPr txBox="1">
            <a:spLocks noChangeArrowheads="1"/>
          </p:cNvSpPr>
          <p:nvPr/>
        </p:nvSpPr>
        <p:spPr bwMode="auto">
          <a:xfrm>
            <a:off x="226289" y="4316827"/>
            <a:ext cx="19446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GB" altLang="en-US" sz="1400" b="1" dirty="0"/>
              <a:t>Risk of microbial contamination</a:t>
            </a:r>
            <a:endParaRPr lang="en-IE" altLang="en-US" sz="1400" b="1" dirty="0"/>
          </a:p>
        </p:txBody>
      </p:sp>
      <p:sp>
        <p:nvSpPr>
          <p:cNvPr id="16" name="TextBox 15"/>
          <p:cNvSpPr txBox="1"/>
          <p:nvPr/>
        </p:nvSpPr>
        <p:spPr>
          <a:xfrm>
            <a:off x="0" y="6647796"/>
            <a:ext cx="1359244" cy="200055"/>
          </a:xfrm>
          <a:prstGeom prst="rect">
            <a:avLst/>
          </a:prstGeom>
          <a:noFill/>
        </p:spPr>
        <p:txBody>
          <a:bodyPr wrap="square" rtlCol="0">
            <a:spAutoFit/>
          </a:bodyPr>
          <a:lstStyle/>
          <a:p>
            <a:r>
              <a:rPr lang="en-IE" sz="700" i="1" dirty="0">
                <a:solidFill>
                  <a:schemeClr val="bg1">
                    <a:lumMod val="85000"/>
                  </a:schemeClr>
                </a:solidFill>
              </a:rPr>
              <a:t>Photo credit: Shutterstock.com</a:t>
            </a:r>
          </a:p>
        </p:txBody>
      </p:sp>
    </p:spTree>
    <p:custDataLst>
      <p:tags r:id="rId1"/>
    </p:custDataLst>
    <p:extLst>
      <p:ext uri="{BB962C8B-B14F-4D97-AF65-F5344CB8AC3E}">
        <p14:creationId xmlns:p14="http://schemas.microsoft.com/office/powerpoint/2010/main" val="21612509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5240"/>
            <a:ext cx="9144000" cy="6827520"/>
          </a:xfrm>
          <a:prstGeom prst="rect">
            <a:avLst/>
          </a:prstGeom>
        </p:spPr>
      </p:pic>
      <p:sp>
        <p:nvSpPr>
          <p:cNvPr id="16" name="Rectangle 15"/>
          <p:cNvSpPr/>
          <p:nvPr/>
        </p:nvSpPr>
        <p:spPr>
          <a:xfrm>
            <a:off x="-48445" y="-37902"/>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31747" name="Rectangle 25"/>
          <p:cNvSpPr>
            <a:spLocks noChangeArrowheads="1"/>
          </p:cNvSpPr>
          <p:nvPr/>
        </p:nvSpPr>
        <p:spPr bwMode="auto">
          <a:xfrm>
            <a:off x="113305" y="143066"/>
            <a:ext cx="9109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chemeClr val="accent1">
                    <a:lumMod val="75000"/>
                  </a:schemeClr>
                </a:solidFill>
                <a:latin typeface="+mn-lt"/>
              </a:rPr>
              <a:t> Optimizing the chlorine dose</a:t>
            </a:r>
          </a:p>
        </p:txBody>
      </p:sp>
      <p:sp>
        <p:nvSpPr>
          <p:cNvPr id="25" name="Line 8"/>
          <p:cNvSpPr>
            <a:spLocks noChangeShapeType="1"/>
          </p:cNvSpPr>
          <p:nvPr/>
        </p:nvSpPr>
        <p:spPr bwMode="auto">
          <a:xfrm>
            <a:off x="255815" y="675112"/>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0" name="Rectangle 9"/>
          <p:cNvSpPr>
            <a:spLocks noChangeArrowheads="1"/>
          </p:cNvSpPr>
          <p:nvPr/>
        </p:nvSpPr>
        <p:spPr bwMode="auto">
          <a:xfrm>
            <a:off x="90485" y="1027306"/>
            <a:ext cx="8661630" cy="5470525"/>
          </a:xfrm>
          <a:prstGeom prst="rect">
            <a:avLst/>
          </a:prstGeom>
          <a:noFill/>
          <a:ln w="9525">
            <a:noFill/>
            <a:miter lim="800000"/>
            <a:headEnd/>
            <a:tailEnd/>
          </a:ln>
        </p:spPr>
        <p:txBody>
          <a:bodyPr/>
          <a:lstStyle/>
          <a:p>
            <a:pPr>
              <a:spcBef>
                <a:spcPct val="20000"/>
              </a:spcBef>
              <a:buClr>
                <a:srgbClr val="000514"/>
              </a:buClr>
              <a:buSzPct val="70000"/>
              <a:defRPr/>
            </a:pPr>
            <a:endParaRPr lang="en-IE" altLang="en-US" sz="2400" b="1" dirty="0"/>
          </a:p>
          <a:p>
            <a:pPr marL="342900" indent="-342900">
              <a:spcBef>
                <a:spcPct val="20000"/>
              </a:spcBef>
              <a:buClr>
                <a:srgbClr val="000514"/>
              </a:buClr>
              <a:buSzPct val="70000"/>
              <a:buFont typeface="Symbol" panose="05050102010706020507" pitchFamily="18" charset="2"/>
              <a:buChar char="Þ"/>
              <a:defRPr/>
            </a:pPr>
            <a:endParaRPr lang="en-IE" altLang="en-US" sz="2400" b="1" dirty="0"/>
          </a:p>
        </p:txBody>
      </p:sp>
      <p:sp>
        <p:nvSpPr>
          <p:cNvPr id="13" name="Rectangle 12"/>
          <p:cNvSpPr>
            <a:spLocks noChangeArrowheads="1"/>
          </p:cNvSpPr>
          <p:nvPr/>
        </p:nvSpPr>
        <p:spPr bwMode="auto">
          <a:xfrm>
            <a:off x="90485" y="1070851"/>
            <a:ext cx="8661630" cy="5470525"/>
          </a:xfrm>
          <a:prstGeom prst="rect">
            <a:avLst/>
          </a:prstGeom>
          <a:noFill/>
          <a:ln w="9525">
            <a:noFill/>
            <a:miter lim="800000"/>
            <a:headEnd/>
            <a:tailEnd/>
          </a:ln>
        </p:spPr>
        <p:txBody>
          <a:bodyPr/>
          <a:lstStyle/>
          <a:p>
            <a:pPr>
              <a:spcBef>
                <a:spcPct val="20000"/>
              </a:spcBef>
              <a:buClr>
                <a:srgbClr val="000514"/>
              </a:buClr>
              <a:buSzPct val="70000"/>
              <a:defRPr/>
            </a:pPr>
            <a:r>
              <a:rPr lang="en-IE" altLang="en-US" sz="2400" b="1" i="1" u="sng" dirty="0">
                <a:solidFill>
                  <a:srgbClr val="FF0000"/>
                </a:solidFill>
              </a:rPr>
              <a:t>Priority</a:t>
            </a:r>
            <a:r>
              <a:rPr lang="en-IE" altLang="en-US" sz="2400" b="1" dirty="0"/>
              <a:t> must always be to add sufficient chlorine such that:</a:t>
            </a:r>
          </a:p>
          <a:p>
            <a:pPr marL="1269980" lvl="1" indent="-812780">
              <a:spcBef>
                <a:spcPts val="600"/>
              </a:spcBef>
              <a:spcAft>
                <a:spcPts val="600"/>
              </a:spcAft>
              <a:buClr>
                <a:srgbClr val="000514"/>
              </a:buClr>
              <a:buSzPct val="70000"/>
              <a:buFont typeface="Symbol" panose="05050102010706020507" pitchFamily="18" charset="2"/>
              <a:buChar char="Þ"/>
              <a:defRPr/>
            </a:pPr>
            <a:r>
              <a:rPr lang="en-IE" altLang="en-US" sz="2000" b="1" dirty="0"/>
              <a:t>The </a:t>
            </a:r>
            <a:r>
              <a:rPr lang="en-IE" altLang="en-US" sz="2000" b="1" i="1" u="sng" dirty="0"/>
              <a:t>minimum required contact time </a:t>
            </a:r>
            <a:r>
              <a:rPr lang="en-IE" altLang="en-US" sz="2000" b="1" dirty="0"/>
              <a:t>for effective disinfection </a:t>
            </a:r>
            <a:r>
              <a:rPr lang="en-IE" altLang="en-US" sz="2000" b="1" i="1" u="sng" dirty="0"/>
              <a:t>is achieved</a:t>
            </a:r>
          </a:p>
          <a:p>
            <a:pPr marL="1269980" lvl="1" indent="-812780">
              <a:spcBef>
                <a:spcPts val="600"/>
              </a:spcBef>
              <a:spcAft>
                <a:spcPts val="600"/>
              </a:spcAft>
              <a:buClr>
                <a:srgbClr val="000514"/>
              </a:buClr>
              <a:buSzPct val="70000"/>
              <a:buFont typeface="Symbol" panose="05050102010706020507" pitchFamily="18" charset="2"/>
              <a:buChar char="Þ"/>
              <a:defRPr/>
            </a:pPr>
            <a:r>
              <a:rPr lang="en-IE" altLang="en-US" sz="2000" b="1" dirty="0"/>
              <a:t>The </a:t>
            </a:r>
            <a:r>
              <a:rPr lang="en-IE" altLang="en-US" sz="2000" b="1" i="1" u="sng" dirty="0"/>
              <a:t>residual chlorine concentration </a:t>
            </a:r>
            <a:r>
              <a:rPr lang="en-IE" altLang="en-US" sz="2000" b="1" dirty="0"/>
              <a:t>at all points in distribution system is </a:t>
            </a:r>
            <a:r>
              <a:rPr lang="en-IE" altLang="en-US" sz="2000" b="1" i="1" u="sng" dirty="0"/>
              <a:t>≥0.2 mg/L</a:t>
            </a:r>
            <a:endParaRPr lang="en-IE" altLang="en-US" sz="2000" b="1" i="1" u="sng" baseline="30000" dirty="0"/>
          </a:p>
          <a:p>
            <a:pPr marL="812780" indent="-812780">
              <a:spcBef>
                <a:spcPts val="600"/>
              </a:spcBef>
              <a:spcAft>
                <a:spcPts val="600"/>
              </a:spcAft>
              <a:buClr>
                <a:srgbClr val="000514"/>
              </a:buClr>
              <a:buSzPct val="70000"/>
              <a:buFont typeface="Symbol" panose="05050102010706020507" pitchFamily="18" charset="2"/>
              <a:buChar char="Þ"/>
              <a:defRPr/>
            </a:pPr>
            <a:endParaRPr lang="en-IE" altLang="en-US" sz="2000" b="1" baseline="30000" dirty="0"/>
          </a:p>
          <a:p>
            <a:pPr marL="812780" indent="-812780">
              <a:spcBef>
                <a:spcPts val="600"/>
              </a:spcBef>
              <a:spcAft>
                <a:spcPts val="600"/>
              </a:spcAft>
              <a:buClr>
                <a:srgbClr val="000514"/>
              </a:buClr>
              <a:buSzPct val="70000"/>
              <a:buFont typeface="Symbol" panose="05050102010706020507" pitchFamily="18" charset="2"/>
              <a:buChar char="Þ"/>
              <a:defRPr/>
            </a:pPr>
            <a:endParaRPr lang="en-IE" altLang="en-US" sz="2000" b="1" baseline="30000" dirty="0"/>
          </a:p>
          <a:p>
            <a:pPr>
              <a:spcBef>
                <a:spcPts val="600"/>
              </a:spcBef>
              <a:spcAft>
                <a:spcPts val="600"/>
              </a:spcAft>
              <a:buClr>
                <a:srgbClr val="000514"/>
              </a:buClr>
              <a:buSzPct val="70000"/>
              <a:defRPr/>
            </a:pPr>
            <a:r>
              <a:rPr lang="en-IE" altLang="en-US" sz="2400" b="1" dirty="0"/>
              <a:t>To balance effective disinfection against consumer acceptability considerations:</a:t>
            </a:r>
          </a:p>
          <a:p>
            <a:pPr marL="800100" lvl="1" indent="-342900">
              <a:spcBef>
                <a:spcPts val="600"/>
              </a:spcBef>
              <a:spcAft>
                <a:spcPts val="600"/>
              </a:spcAft>
              <a:buClr>
                <a:srgbClr val="000514"/>
              </a:buClr>
              <a:buSzPct val="70000"/>
              <a:buFont typeface="Symbol" panose="05050102010706020507" pitchFamily="18" charset="2"/>
              <a:buChar char="Þ"/>
              <a:defRPr/>
            </a:pPr>
            <a:r>
              <a:rPr lang="en-IE" altLang="en-US" sz="2000" b="1" dirty="0"/>
              <a:t>a </a:t>
            </a:r>
            <a:r>
              <a:rPr lang="en-IE" altLang="en-US" sz="2000" b="1" i="1" u="sng" dirty="0"/>
              <a:t>residual chlorine concentration of between 0.2 to 0.5 mg/L</a:t>
            </a:r>
            <a:r>
              <a:rPr lang="en-IE" altLang="en-US" sz="2000" b="1" i="1" dirty="0"/>
              <a:t> </a:t>
            </a:r>
            <a:r>
              <a:rPr lang="en-IE" altLang="en-US" sz="2000" b="1" dirty="0"/>
              <a:t>in the distribution network should be targeted</a:t>
            </a:r>
          </a:p>
          <a:p>
            <a:pPr algn="ctr">
              <a:spcBef>
                <a:spcPts val="600"/>
              </a:spcBef>
              <a:spcAft>
                <a:spcPts val="600"/>
              </a:spcAft>
              <a:buClr>
                <a:srgbClr val="000514"/>
              </a:buClr>
              <a:buSzPct val="70000"/>
              <a:defRPr/>
            </a:pPr>
            <a:endParaRPr lang="en-IE" altLang="en-US" sz="2400" b="1" i="1" dirty="0">
              <a:solidFill>
                <a:srgbClr val="FF0000"/>
              </a:solidFill>
            </a:endParaRPr>
          </a:p>
          <a:p>
            <a:pPr marL="342900" indent="-342900" algn="ctr">
              <a:spcBef>
                <a:spcPts val="600"/>
              </a:spcBef>
              <a:spcAft>
                <a:spcPts val="600"/>
              </a:spcAft>
              <a:buClr>
                <a:srgbClr val="000514"/>
              </a:buClr>
              <a:buSzPct val="70000"/>
              <a:buFont typeface="Symbol" panose="05050102010706020507" pitchFamily="18" charset="2"/>
              <a:buChar char="Þ"/>
              <a:defRPr/>
            </a:pPr>
            <a:r>
              <a:rPr lang="en-IE" altLang="en-US" sz="2400" b="1" i="1" dirty="0">
                <a:solidFill>
                  <a:srgbClr val="FF0000"/>
                </a:solidFill>
              </a:rPr>
              <a:t>Effective disinfection and residual protection should always be prioritized over aesthetic considerations</a:t>
            </a:r>
            <a:endParaRPr lang="en-IE" altLang="en-US" sz="2600" b="1" i="1" dirty="0">
              <a:solidFill>
                <a:srgbClr val="C00000"/>
              </a:solidFill>
            </a:endParaRPr>
          </a:p>
          <a:p>
            <a:pPr marL="457189" lvl="1">
              <a:spcBef>
                <a:spcPct val="20000"/>
              </a:spcBef>
              <a:buClr>
                <a:srgbClr val="000514"/>
              </a:buClr>
              <a:buSzPct val="70000"/>
              <a:defRPr/>
            </a:pPr>
            <a:endParaRPr lang="en-IE" altLang="en-US" sz="2000" b="1" i="1" dirty="0"/>
          </a:p>
        </p:txBody>
      </p:sp>
      <p:sp>
        <p:nvSpPr>
          <p:cNvPr id="4" name="Slide Number Placeholder 3"/>
          <p:cNvSpPr>
            <a:spLocks noGrp="1"/>
          </p:cNvSpPr>
          <p:nvPr>
            <p:ph type="sldNum" sz="quarter" idx="12"/>
          </p:nvPr>
        </p:nvSpPr>
        <p:spPr/>
        <p:txBody>
          <a:bodyPr/>
          <a:lstStyle/>
          <a:p>
            <a:fld id="{C06901B5-DBB5-43F1-A6B9-86AF04D78ED4}" type="slidenum">
              <a:rPr lang="en-IE" smtClean="0"/>
              <a:t>55</a:t>
            </a:fld>
            <a:endParaRPr lang="en-IE" dirty="0"/>
          </a:p>
        </p:txBody>
      </p:sp>
    </p:spTree>
    <p:custDataLst>
      <p:tags r:id="rId1"/>
    </p:custDataLst>
    <p:extLst>
      <p:ext uri="{BB962C8B-B14F-4D97-AF65-F5344CB8AC3E}">
        <p14:creationId xmlns:p14="http://schemas.microsoft.com/office/powerpoint/2010/main" val="75085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animEffect transition="in" filter="wipe(left)">
                                      <p:cBhvr>
                                        <p:cTn id="7" dur="500"/>
                                        <p:tgtEl>
                                          <p:spTgt spid="13">
                                            <p:txEl>
                                              <p:pRg st="5" end="5"/>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3">
                                            <p:txEl>
                                              <p:pRg st="6" end="6"/>
                                            </p:txEl>
                                          </p:spTgt>
                                        </p:tgtEl>
                                        <p:attrNameLst>
                                          <p:attrName>style.visibility</p:attrName>
                                        </p:attrNameLst>
                                      </p:cBhvr>
                                      <p:to>
                                        <p:strVal val="visible"/>
                                      </p:to>
                                    </p:set>
                                    <p:animEffect transition="in" filter="wipe(left)">
                                      <p:cBhvr>
                                        <p:cTn id="10" dur="500"/>
                                        <p:tgtEl>
                                          <p:spTgt spid="13">
                                            <p:txEl>
                                              <p:pRg st="6" end="6"/>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xEl>
                                              <p:pRg st="8" end="8"/>
                                            </p:txEl>
                                          </p:spTgt>
                                        </p:tgtEl>
                                        <p:attrNameLst>
                                          <p:attrName>style.visibility</p:attrName>
                                        </p:attrNameLst>
                                      </p:cBhvr>
                                      <p:to>
                                        <p:strVal val="visible"/>
                                      </p:to>
                                    </p:set>
                                    <p:animEffect transition="in" filter="wipe(left)">
                                      <p:cBhvr>
                                        <p:cTn id="13"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3142"/>
            <a:ext cx="9144000" cy="6827520"/>
          </a:xfrm>
          <a:prstGeom prst="rect">
            <a:avLst/>
          </a:prstGeom>
        </p:spPr>
      </p:pic>
      <p:sp>
        <p:nvSpPr>
          <p:cNvPr id="7" name="Rectangle 6"/>
          <p:cNvSpPr/>
          <p:nvPr/>
        </p:nvSpPr>
        <p:spPr>
          <a:xfrm>
            <a:off x="0" y="26571"/>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31747" name="Rectangle 25"/>
          <p:cNvSpPr>
            <a:spLocks noChangeArrowheads="1"/>
          </p:cNvSpPr>
          <p:nvPr/>
        </p:nvSpPr>
        <p:spPr bwMode="auto">
          <a:xfrm>
            <a:off x="113305" y="143066"/>
            <a:ext cx="9109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chemeClr val="accent1">
                    <a:lumMod val="75000"/>
                  </a:schemeClr>
                </a:solidFill>
                <a:latin typeface="+mn-lt"/>
              </a:rPr>
              <a:t> Optimizing the chlorine dose</a:t>
            </a:r>
          </a:p>
        </p:txBody>
      </p:sp>
      <p:sp>
        <p:nvSpPr>
          <p:cNvPr id="25" name="Line 8"/>
          <p:cNvSpPr>
            <a:spLocks noChangeShapeType="1"/>
          </p:cNvSpPr>
          <p:nvPr/>
        </p:nvSpPr>
        <p:spPr bwMode="auto">
          <a:xfrm>
            <a:off x="255815" y="675112"/>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0" name="Rectangle 9"/>
          <p:cNvSpPr>
            <a:spLocks noChangeArrowheads="1"/>
          </p:cNvSpPr>
          <p:nvPr/>
        </p:nvSpPr>
        <p:spPr bwMode="auto">
          <a:xfrm>
            <a:off x="90485" y="1027306"/>
            <a:ext cx="8661630" cy="5470525"/>
          </a:xfrm>
          <a:prstGeom prst="rect">
            <a:avLst/>
          </a:prstGeom>
          <a:noFill/>
          <a:ln w="9525">
            <a:noFill/>
            <a:miter lim="800000"/>
            <a:headEnd/>
            <a:tailEnd/>
          </a:ln>
        </p:spPr>
        <p:txBody>
          <a:bodyPr/>
          <a:lstStyle/>
          <a:p>
            <a:pPr>
              <a:spcBef>
                <a:spcPct val="20000"/>
              </a:spcBef>
              <a:buClr>
                <a:srgbClr val="000514"/>
              </a:buClr>
              <a:buSzPct val="70000"/>
              <a:defRPr/>
            </a:pPr>
            <a:endParaRPr lang="en-IE" altLang="en-US" sz="2400" b="1" dirty="0"/>
          </a:p>
          <a:p>
            <a:pPr marL="342900" indent="-342900">
              <a:spcBef>
                <a:spcPct val="20000"/>
              </a:spcBef>
              <a:buClr>
                <a:srgbClr val="000514"/>
              </a:buClr>
              <a:buSzPct val="70000"/>
              <a:buFont typeface="Symbol" panose="05050102010706020507" pitchFamily="18" charset="2"/>
              <a:buChar char="Þ"/>
              <a:defRPr/>
            </a:pPr>
            <a:endParaRPr lang="en-IE" altLang="en-US" sz="2400" b="1" dirty="0"/>
          </a:p>
        </p:txBody>
      </p:sp>
      <p:sp>
        <p:nvSpPr>
          <p:cNvPr id="13" name="Rectangle 12"/>
          <p:cNvSpPr>
            <a:spLocks noChangeArrowheads="1"/>
          </p:cNvSpPr>
          <p:nvPr/>
        </p:nvSpPr>
        <p:spPr bwMode="auto">
          <a:xfrm>
            <a:off x="90485" y="1070851"/>
            <a:ext cx="8661630" cy="5470525"/>
          </a:xfrm>
          <a:prstGeom prst="rect">
            <a:avLst/>
          </a:prstGeom>
          <a:noFill/>
          <a:ln w="9525">
            <a:noFill/>
            <a:miter lim="800000"/>
            <a:headEnd/>
            <a:tailEnd/>
          </a:ln>
        </p:spPr>
        <p:txBody>
          <a:bodyPr/>
          <a:lstStyle/>
          <a:p>
            <a:pPr>
              <a:spcBef>
                <a:spcPct val="20000"/>
              </a:spcBef>
              <a:buClr>
                <a:srgbClr val="000514"/>
              </a:buClr>
              <a:buSzPct val="70000"/>
              <a:defRPr/>
            </a:pPr>
            <a:r>
              <a:rPr lang="en-IE" altLang="en-US" sz="2400" b="1" dirty="0"/>
              <a:t>May need to maintain a higher residual chlorine concentration in some parts of the distribution system to ensure </a:t>
            </a:r>
            <a:r>
              <a:rPr lang="en-IE" altLang="en-US" sz="2400" b="1" i="1" u="sng" dirty="0"/>
              <a:t>a minimum residual chlorine concentration of 0.2 mg/L</a:t>
            </a:r>
            <a:r>
              <a:rPr lang="en-IE" altLang="en-US" sz="2400" b="1" i="1" dirty="0"/>
              <a:t> </a:t>
            </a:r>
            <a:r>
              <a:rPr lang="en-IE" altLang="en-US" sz="2400" b="1" dirty="0"/>
              <a:t>is achieved throughout the entire system</a:t>
            </a:r>
          </a:p>
          <a:p>
            <a:pPr marL="342900" indent="-342900">
              <a:spcBef>
                <a:spcPct val="20000"/>
              </a:spcBef>
              <a:buClr>
                <a:srgbClr val="000514"/>
              </a:buClr>
              <a:buSzPct val="70000"/>
              <a:buFont typeface="Symbol" panose="05050102010706020507" pitchFamily="18" charset="2"/>
              <a:buChar char="Þ"/>
              <a:defRPr/>
            </a:pPr>
            <a:endParaRPr lang="en-IE" altLang="en-US" sz="2000" b="1" dirty="0"/>
          </a:p>
          <a:p>
            <a:pPr marL="800100" lvl="1" indent="-342900">
              <a:spcBef>
                <a:spcPct val="20000"/>
              </a:spcBef>
              <a:buClr>
                <a:srgbClr val="000514"/>
              </a:buClr>
              <a:buSzPct val="70000"/>
              <a:buFont typeface="Symbol" panose="05050102010706020507" pitchFamily="18" charset="2"/>
              <a:buChar char="Þ"/>
              <a:defRPr/>
            </a:pPr>
            <a:r>
              <a:rPr lang="en-IE" altLang="en-US" sz="2200" b="1" dirty="0"/>
              <a:t>for example, having a higher residual chlorine earlier in the system</a:t>
            </a:r>
          </a:p>
          <a:p>
            <a:pPr marL="800100" lvl="1" indent="-342900">
              <a:spcBef>
                <a:spcPct val="20000"/>
              </a:spcBef>
              <a:buClr>
                <a:srgbClr val="000514"/>
              </a:buClr>
              <a:buSzPct val="70000"/>
              <a:buFont typeface="Symbol" panose="05050102010706020507" pitchFamily="18" charset="2"/>
              <a:buChar char="Þ"/>
              <a:defRPr/>
            </a:pPr>
            <a:endParaRPr lang="en-IE" altLang="en-US" sz="2200" b="1" dirty="0"/>
          </a:p>
          <a:p>
            <a:pPr marL="800100" lvl="1" indent="-342900">
              <a:spcBef>
                <a:spcPct val="20000"/>
              </a:spcBef>
              <a:buClr>
                <a:srgbClr val="000514"/>
              </a:buClr>
              <a:buSzPct val="70000"/>
              <a:buFont typeface="Symbol" panose="05050102010706020507" pitchFamily="18" charset="2"/>
              <a:buChar char="Þ"/>
              <a:defRPr/>
            </a:pPr>
            <a:r>
              <a:rPr lang="en-IE" altLang="en-US" sz="2200" b="1" dirty="0"/>
              <a:t>this may be needed to maintain an adequate residual chlorine concentration at the very end of the distribution system</a:t>
            </a:r>
            <a:endParaRPr lang="en-IE" altLang="en-US" sz="2200" b="1" i="1" dirty="0"/>
          </a:p>
        </p:txBody>
      </p:sp>
      <p:sp>
        <p:nvSpPr>
          <p:cNvPr id="3" name="Slide Number Placeholder 2"/>
          <p:cNvSpPr>
            <a:spLocks noGrp="1"/>
          </p:cNvSpPr>
          <p:nvPr>
            <p:ph type="sldNum" sz="quarter" idx="12"/>
          </p:nvPr>
        </p:nvSpPr>
        <p:spPr/>
        <p:txBody>
          <a:bodyPr/>
          <a:lstStyle/>
          <a:p>
            <a:fld id="{C06901B5-DBB5-43F1-A6B9-86AF04D78ED4}" type="slidenum">
              <a:rPr lang="en-IE" smtClean="0"/>
              <a:t>56</a:t>
            </a:fld>
            <a:endParaRPr lang="en-IE" dirty="0"/>
          </a:p>
        </p:txBody>
      </p:sp>
    </p:spTree>
    <p:custDataLst>
      <p:tags r:id="rId1"/>
    </p:custDataLst>
    <p:extLst>
      <p:ext uri="{BB962C8B-B14F-4D97-AF65-F5344CB8AC3E}">
        <p14:creationId xmlns:p14="http://schemas.microsoft.com/office/powerpoint/2010/main" val="1063493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Line 8"/>
          <p:cNvSpPr>
            <a:spLocks noChangeShapeType="1"/>
          </p:cNvSpPr>
          <p:nvPr/>
        </p:nvSpPr>
        <p:spPr bwMode="auto">
          <a:xfrm>
            <a:off x="228601" y="55010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30" name="TextBox 29"/>
          <p:cNvSpPr txBox="1"/>
          <p:nvPr/>
        </p:nvSpPr>
        <p:spPr>
          <a:xfrm>
            <a:off x="759665" y="6354723"/>
            <a:ext cx="1525905" cy="307777"/>
          </a:xfrm>
          <a:prstGeom prst="rect">
            <a:avLst/>
          </a:prstGeom>
          <a:noFill/>
        </p:spPr>
        <p:txBody>
          <a:bodyPr wrap="square" rtlCol="0">
            <a:spAutoFit/>
          </a:bodyPr>
          <a:lstStyle/>
          <a:p>
            <a:pPr algn="ctr"/>
            <a:r>
              <a:rPr lang="en-IE" sz="1400" b="1" dirty="0">
                <a:solidFill>
                  <a:schemeClr val="bg1"/>
                </a:solidFill>
              </a:rPr>
              <a:t>WATERWAYS</a:t>
            </a:r>
          </a:p>
        </p:txBody>
      </p:sp>
      <p:sp>
        <p:nvSpPr>
          <p:cNvPr id="22" name="Isosceles Triangle 21"/>
          <p:cNvSpPr/>
          <p:nvPr/>
        </p:nvSpPr>
        <p:spPr>
          <a:xfrm>
            <a:off x="2163104" y="812691"/>
            <a:ext cx="942109" cy="443346"/>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3" name="Rectangle 22"/>
          <p:cNvSpPr/>
          <p:nvPr/>
        </p:nvSpPr>
        <p:spPr>
          <a:xfrm>
            <a:off x="2163105" y="1256037"/>
            <a:ext cx="942109" cy="609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b="1" dirty="0">
                <a:solidFill>
                  <a:schemeClr val="tx1"/>
                </a:solidFill>
              </a:rPr>
              <a:t>Water Treatment Plant</a:t>
            </a:r>
          </a:p>
        </p:txBody>
      </p:sp>
      <p:cxnSp>
        <p:nvCxnSpPr>
          <p:cNvPr id="24" name="Straight Arrow Connector 23"/>
          <p:cNvCxnSpPr/>
          <p:nvPr/>
        </p:nvCxnSpPr>
        <p:spPr>
          <a:xfrm flipV="1">
            <a:off x="1052892" y="1542361"/>
            <a:ext cx="1091738" cy="18476"/>
          </a:xfrm>
          <a:prstGeom prst="straightConnector1">
            <a:avLst/>
          </a:prstGeom>
          <a:ln w="635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163104" y="1865638"/>
            <a:ext cx="942109"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900" b="1" dirty="0">
                <a:solidFill>
                  <a:schemeClr val="tx1"/>
                </a:solidFill>
              </a:rPr>
              <a:t>FILTRATION</a:t>
            </a:r>
          </a:p>
          <a:p>
            <a:pPr algn="ctr"/>
            <a:r>
              <a:rPr lang="en-IE" sz="900" b="1" dirty="0">
                <a:solidFill>
                  <a:schemeClr val="tx1"/>
                </a:solidFill>
              </a:rPr>
              <a:t>CHLORINATION</a:t>
            </a:r>
          </a:p>
        </p:txBody>
      </p:sp>
      <p:cxnSp>
        <p:nvCxnSpPr>
          <p:cNvPr id="27" name="Straight Arrow Connector 26"/>
          <p:cNvCxnSpPr>
            <a:stCxn id="23" idx="3"/>
          </p:cNvCxnSpPr>
          <p:nvPr/>
        </p:nvCxnSpPr>
        <p:spPr>
          <a:xfrm>
            <a:off x="3105214" y="1560837"/>
            <a:ext cx="1653309" cy="0"/>
          </a:xfrm>
          <a:prstGeom prst="straightConnector1">
            <a:avLst/>
          </a:prstGeom>
          <a:ln w="635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994908" y="1052833"/>
            <a:ext cx="1394160" cy="387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100" b="1" dirty="0">
                <a:solidFill>
                  <a:srgbClr val="00B050"/>
                </a:solidFill>
              </a:rPr>
              <a:t>CHLORINE CONCENTRATION:</a:t>
            </a:r>
          </a:p>
          <a:p>
            <a:pPr algn="ctr"/>
            <a:r>
              <a:rPr lang="en-IE" sz="1100" b="1" dirty="0">
                <a:solidFill>
                  <a:srgbClr val="00B050"/>
                </a:solidFill>
              </a:rPr>
              <a:t>1.0 mg/L</a:t>
            </a:r>
          </a:p>
        </p:txBody>
      </p:sp>
      <p:sp>
        <p:nvSpPr>
          <p:cNvPr id="29" name="Rectangle 28"/>
          <p:cNvSpPr/>
          <p:nvPr/>
        </p:nvSpPr>
        <p:spPr>
          <a:xfrm>
            <a:off x="4730811" y="1256037"/>
            <a:ext cx="1052945" cy="6096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b="1" dirty="0">
                <a:solidFill>
                  <a:schemeClr val="tx1"/>
                </a:solidFill>
              </a:rPr>
              <a:t>Intermediate Storage Tank</a:t>
            </a:r>
          </a:p>
        </p:txBody>
      </p:sp>
      <p:sp>
        <p:nvSpPr>
          <p:cNvPr id="32" name="Rectangle 31"/>
          <p:cNvSpPr/>
          <p:nvPr/>
        </p:nvSpPr>
        <p:spPr>
          <a:xfrm>
            <a:off x="5364027" y="1976474"/>
            <a:ext cx="1389550" cy="387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100" b="1" dirty="0">
                <a:solidFill>
                  <a:srgbClr val="00B050"/>
                </a:solidFill>
              </a:rPr>
              <a:t>CHLORINE CONCENTRATION:</a:t>
            </a:r>
          </a:p>
          <a:p>
            <a:r>
              <a:rPr lang="en-IE" sz="1100" b="1" dirty="0">
                <a:solidFill>
                  <a:srgbClr val="00B050"/>
                </a:solidFill>
              </a:rPr>
              <a:t>0.7 mg/L</a:t>
            </a:r>
          </a:p>
        </p:txBody>
      </p:sp>
      <p:cxnSp>
        <p:nvCxnSpPr>
          <p:cNvPr id="33" name="Straight Arrow Connector 32"/>
          <p:cNvCxnSpPr/>
          <p:nvPr/>
        </p:nvCxnSpPr>
        <p:spPr>
          <a:xfrm>
            <a:off x="5257283" y="1865637"/>
            <a:ext cx="18472" cy="1838036"/>
          </a:xfrm>
          <a:prstGeom prst="straightConnector1">
            <a:avLst/>
          </a:prstGeom>
          <a:ln w="635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2809646" y="3703673"/>
            <a:ext cx="2491773" cy="0"/>
          </a:xfrm>
          <a:prstGeom prst="straightConnector1">
            <a:avLst/>
          </a:prstGeom>
          <a:ln w="63500">
            <a:solidFill>
              <a:schemeClr val="accent5">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809646" y="3675965"/>
            <a:ext cx="0" cy="1542473"/>
          </a:xfrm>
          <a:prstGeom prst="straightConnector1">
            <a:avLst/>
          </a:prstGeom>
          <a:ln w="63500">
            <a:solidFill>
              <a:schemeClr val="accent5">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4680009" y="3703673"/>
            <a:ext cx="0" cy="1542473"/>
          </a:xfrm>
          <a:prstGeom prst="straightConnector1">
            <a:avLst/>
          </a:prstGeom>
          <a:ln w="63500">
            <a:solidFill>
              <a:schemeClr val="accent5">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1867536" y="5218438"/>
            <a:ext cx="969818" cy="0"/>
          </a:xfrm>
          <a:prstGeom prst="straightConnector1">
            <a:avLst/>
          </a:prstGeom>
          <a:ln w="635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5301421" y="3703673"/>
            <a:ext cx="1738484" cy="1"/>
          </a:xfrm>
          <a:prstGeom prst="straightConnector1">
            <a:avLst/>
          </a:prstGeom>
          <a:ln w="63500">
            <a:solidFill>
              <a:schemeClr val="accent5">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6448777" y="3672729"/>
            <a:ext cx="0" cy="1696720"/>
          </a:xfrm>
          <a:prstGeom prst="straightConnector1">
            <a:avLst/>
          </a:prstGeom>
          <a:ln w="63500">
            <a:solidFill>
              <a:schemeClr val="accent5">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6421070" y="5359673"/>
            <a:ext cx="1085271" cy="1811"/>
          </a:xfrm>
          <a:prstGeom prst="straightConnector1">
            <a:avLst/>
          </a:prstGeom>
          <a:ln w="63500">
            <a:solidFill>
              <a:schemeClr val="accent5">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6941152" y="6319249"/>
            <a:ext cx="1299480" cy="387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100" b="1" dirty="0">
                <a:solidFill>
                  <a:srgbClr val="FF0000"/>
                </a:solidFill>
              </a:rPr>
              <a:t>CHLORINE CONCENTRATION:</a:t>
            </a:r>
          </a:p>
          <a:p>
            <a:pPr algn="ctr"/>
            <a:r>
              <a:rPr lang="en-IE" sz="1100" b="1" dirty="0">
                <a:solidFill>
                  <a:srgbClr val="FF0000"/>
                </a:solidFill>
              </a:rPr>
              <a:t>0.0 mg/L</a:t>
            </a:r>
          </a:p>
        </p:txBody>
      </p:sp>
      <p:sp>
        <p:nvSpPr>
          <p:cNvPr id="45" name="Rectangle 44"/>
          <p:cNvSpPr/>
          <p:nvPr/>
        </p:nvSpPr>
        <p:spPr>
          <a:xfrm>
            <a:off x="602159" y="5057661"/>
            <a:ext cx="1333601" cy="387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E" sz="1100" b="1" dirty="0">
                <a:solidFill>
                  <a:srgbClr val="FF0000"/>
                </a:solidFill>
              </a:rPr>
              <a:t>CHLORINE CONCENTRATION:</a:t>
            </a:r>
          </a:p>
          <a:p>
            <a:pPr algn="r"/>
            <a:r>
              <a:rPr lang="en-IE" sz="1100" b="1" dirty="0">
                <a:solidFill>
                  <a:srgbClr val="FF0000"/>
                </a:solidFill>
              </a:rPr>
              <a:t>0.0 mg/L</a:t>
            </a:r>
          </a:p>
        </p:txBody>
      </p:sp>
      <p:sp>
        <p:nvSpPr>
          <p:cNvPr id="46" name="Rectangle 45"/>
          <p:cNvSpPr/>
          <p:nvPr/>
        </p:nvSpPr>
        <p:spPr>
          <a:xfrm>
            <a:off x="7955397" y="2669199"/>
            <a:ext cx="1361309" cy="387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100" b="1" dirty="0">
                <a:solidFill>
                  <a:srgbClr val="00B050"/>
                </a:solidFill>
              </a:rPr>
              <a:t>CHLORINE CONCENTRATION:</a:t>
            </a:r>
          </a:p>
          <a:p>
            <a:r>
              <a:rPr lang="en-IE" sz="1100" b="1" dirty="0">
                <a:solidFill>
                  <a:srgbClr val="00B050"/>
                </a:solidFill>
              </a:rPr>
              <a:t>0.5 mg/L</a:t>
            </a:r>
          </a:p>
        </p:txBody>
      </p:sp>
      <p:sp>
        <p:nvSpPr>
          <p:cNvPr id="47" name="Rectangle 46"/>
          <p:cNvSpPr/>
          <p:nvPr/>
        </p:nvSpPr>
        <p:spPr>
          <a:xfrm>
            <a:off x="4083216" y="5314199"/>
            <a:ext cx="1306825" cy="387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100" b="1" dirty="0">
                <a:solidFill>
                  <a:srgbClr val="FFC000"/>
                </a:solidFill>
              </a:rPr>
              <a:t>CHLORINE CONCENTRATION:</a:t>
            </a:r>
          </a:p>
          <a:p>
            <a:pPr algn="ctr"/>
            <a:r>
              <a:rPr lang="en-IE" sz="1100" b="1" dirty="0">
                <a:solidFill>
                  <a:srgbClr val="FFC000"/>
                </a:solidFill>
              </a:rPr>
              <a:t>0.2 mg/L</a:t>
            </a:r>
          </a:p>
        </p:txBody>
      </p:sp>
      <p:sp>
        <p:nvSpPr>
          <p:cNvPr id="48" name="TextBox 47"/>
          <p:cNvSpPr txBox="1"/>
          <p:nvPr/>
        </p:nvSpPr>
        <p:spPr>
          <a:xfrm>
            <a:off x="144288" y="2699910"/>
            <a:ext cx="1455253" cy="307777"/>
          </a:xfrm>
          <a:prstGeom prst="rect">
            <a:avLst/>
          </a:prstGeom>
          <a:noFill/>
        </p:spPr>
        <p:txBody>
          <a:bodyPr wrap="square" rtlCol="0">
            <a:spAutoFit/>
          </a:bodyPr>
          <a:lstStyle/>
          <a:p>
            <a:r>
              <a:rPr lang="en-IE" sz="1400" b="1" dirty="0"/>
              <a:t>SOURCE WATER</a:t>
            </a:r>
          </a:p>
        </p:txBody>
      </p:sp>
      <p:sp>
        <p:nvSpPr>
          <p:cNvPr id="49" name="TextBox 48"/>
          <p:cNvSpPr txBox="1"/>
          <p:nvPr/>
        </p:nvSpPr>
        <p:spPr>
          <a:xfrm>
            <a:off x="4175604" y="2696999"/>
            <a:ext cx="1931425" cy="276999"/>
          </a:xfrm>
          <a:prstGeom prst="rect">
            <a:avLst/>
          </a:prstGeom>
          <a:noFill/>
        </p:spPr>
        <p:txBody>
          <a:bodyPr wrap="square" rtlCol="0">
            <a:spAutoFit/>
          </a:bodyPr>
          <a:lstStyle/>
          <a:p>
            <a:r>
              <a:rPr lang="en-IE" sz="1200" b="1" dirty="0"/>
              <a:t>DISTRIBUTION     SYSTEM</a:t>
            </a:r>
          </a:p>
        </p:txBody>
      </p:sp>
      <p:sp>
        <p:nvSpPr>
          <p:cNvPr id="50" name="TextBox 49"/>
          <p:cNvSpPr txBox="1"/>
          <p:nvPr/>
        </p:nvSpPr>
        <p:spPr>
          <a:xfrm>
            <a:off x="2910454" y="3783754"/>
            <a:ext cx="701433" cy="430887"/>
          </a:xfrm>
          <a:prstGeom prst="rect">
            <a:avLst/>
          </a:prstGeom>
          <a:noFill/>
          <a:ln>
            <a:solidFill>
              <a:schemeClr val="accent1">
                <a:shade val="50000"/>
              </a:schemeClr>
            </a:solidFill>
          </a:ln>
        </p:spPr>
        <p:txBody>
          <a:bodyPr wrap="square" rtlCol="0">
            <a:spAutoFit/>
          </a:bodyPr>
          <a:lstStyle/>
          <a:p>
            <a:pPr algn="ctr"/>
            <a:r>
              <a:rPr lang="en-IE" sz="1100" b="1" dirty="0"/>
              <a:t>BRANCH A</a:t>
            </a:r>
          </a:p>
        </p:txBody>
      </p:sp>
      <p:sp>
        <p:nvSpPr>
          <p:cNvPr id="51" name="TextBox 50"/>
          <p:cNvSpPr txBox="1"/>
          <p:nvPr/>
        </p:nvSpPr>
        <p:spPr>
          <a:xfrm>
            <a:off x="4753635" y="3773144"/>
            <a:ext cx="701433" cy="430887"/>
          </a:xfrm>
          <a:prstGeom prst="rect">
            <a:avLst/>
          </a:prstGeom>
          <a:noFill/>
          <a:ln>
            <a:solidFill>
              <a:schemeClr val="accent1">
                <a:shade val="50000"/>
              </a:schemeClr>
            </a:solidFill>
          </a:ln>
        </p:spPr>
        <p:txBody>
          <a:bodyPr wrap="square" rtlCol="0">
            <a:spAutoFit/>
          </a:bodyPr>
          <a:lstStyle/>
          <a:p>
            <a:pPr algn="ctr"/>
            <a:r>
              <a:rPr lang="en-IE" sz="1100" b="1" dirty="0"/>
              <a:t>BRANCH B</a:t>
            </a:r>
          </a:p>
        </p:txBody>
      </p:sp>
      <p:sp>
        <p:nvSpPr>
          <p:cNvPr id="52" name="TextBox 51"/>
          <p:cNvSpPr txBox="1"/>
          <p:nvPr/>
        </p:nvSpPr>
        <p:spPr>
          <a:xfrm>
            <a:off x="7110244" y="2951107"/>
            <a:ext cx="701433" cy="430887"/>
          </a:xfrm>
          <a:prstGeom prst="rect">
            <a:avLst/>
          </a:prstGeom>
          <a:noFill/>
          <a:ln>
            <a:solidFill>
              <a:schemeClr val="accent1">
                <a:shade val="50000"/>
              </a:schemeClr>
            </a:solidFill>
          </a:ln>
        </p:spPr>
        <p:txBody>
          <a:bodyPr wrap="square" rtlCol="0">
            <a:spAutoFit/>
          </a:bodyPr>
          <a:lstStyle/>
          <a:p>
            <a:pPr algn="ctr"/>
            <a:r>
              <a:rPr lang="en-IE" sz="1100" b="1" dirty="0"/>
              <a:t>BRANCH C</a:t>
            </a:r>
          </a:p>
        </p:txBody>
      </p:sp>
      <p:sp>
        <p:nvSpPr>
          <p:cNvPr id="53" name="TextBox 52"/>
          <p:cNvSpPr txBox="1"/>
          <p:nvPr/>
        </p:nvSpPr>
        <p:spPr>
          <a:xfrm>
            <a:off x="6584282" y="4744440"/>
            <a:ext cx="701433" cy="430887"/>
          </a:xfrm>
          <a:prstGeom prst="rect">
            <a:avLst/>
          </a:prstGeom>
          <a:noFill/>
          <a:ln>
            <a:solidFill>
              <a:schemeClr val="accent1">
                <a:shade val="50000"/>
              </a:schemeClr>
            </a:solidFill>
          </a:ln>
        </p:spPr>
        <p:txBody>
          <a:bodyPr wrap="square" rtlCol="0">
            <a:spAutoFit/>
          </a:bodyPr>
          <a:lstStyle/>
          <a:p>
            <a:pPr algn="ctr"/>
            <a:r>
              <a:rPr lang="en-IE" sz="1100" b="1" dirty="0"/>
              <a:t>BRANCH D</a:t>
            </a:r>
          </a:p>
        </p:txBody>
      </p:sp>
      <p:sp>
        <p:nvSpPr>
          <p:cNvPr id="54" name="Freeform 53"/>
          <p:cNvSpPr/>
          <p:nvPr/>
        </p:nvSpPr>
        <p:spPr>
          <a:xfrm rot="19281854">
            <a:off x="-119664" y="1182968"/>
            <a:ext cx="1767840" cy="884232"/>
          </a:xfrm>
          <a:custGeom>
            <a:avLst/>
            <a:gdLst>
              <a:gd name="connsiteX0" fmla="*/ 1767840 w 1767840"/>
              <a:gd name="connsiteY0" fmla="*/ 79664 h 884232"/>
              <a:gd name="connsiteX1" fmla="*/ 766354 w 1767840"/>
              <a:gd name="connsiteY1" fmla="*/ 70955 h 884232"/>
              <a:gd name="connsiteX2" fmla="*/ 687977 w 1767840"/>
              <a:gd name="connsiteY2" fmla="*/ 837310 h 884232"/>
              <a:gd name="connsiteX3" fmla="*/ 0 w 1767840"/>
              <a:gd name="connsiteY3" fmla="*/ 802475 h 884232"/>
            </a:gdLst>
            <a:ahLst/>
            <a:cxnLst>
              <a:cxn ang="0">
                <a:pos x="connsiteX0" y="connsiteY0"/>
              </a:cxn>
              <a:cxn ang="0">
                <a:pos x="connsiteX1" y="connsiteY1"/>
              </a:cxn>
              <a:cxn ang="0">
                <a:pos x="connsiteX2" y="connsiteY2"/>
              </a:cxn>
              <a:cxn ang="0">
                <a:pos x="connsiteX3" y="connsiteY3"/>
              </a:cxn>
            </a:cxnLst>
            <a:rect l="l" t="t" r="r" b="b"/>
            <a:pathLst>
              <a:path w="1767840" h="884232">
                <a:moveTo>
                  <a:pt x="1767840" y="79664"/>
                </a:moveTo>
                <a:cubicBezTo>
                  <a:pt x="1357085" y="12172"/>
                  <a:pt x="946331" y="-55319"/>
                  <a:pt x="766354" y="70955"/>
                </a:cubicBezTo>
                <a:cubicBezTo>
                  <a:pt x="586377" y="197229"/>
                  <a:pt x="815703" y="715390"/>
                  <a:pt x="687977" y="837310"/>
                </a:cubicBezTo>
                <a:cubicBezTo>
                  <a:pt x="560251" y="959230"/>
                  <a:pt x="82731" y="805378"/>
                  <a:pt x="0" y="802475"/>
                </a:cubicBezTo>
              </a:path>
            </a:pathLst>
          </a:custGeom>
          <a:noFill/>
          <a:ln w="2254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cxnSp>
        <p:nvCxnSpPr>
          <p:cNvPr id="57" name="Straight Arrow Connector 56"/>
          <p:cNvCxnSpPr/>
          <p:nvPr/>
        </p:nvCxnSpPr>
        <p:spPr>
          <a:xfrm flipV="1">
            <a:off x="7487869" y="5342601"/>
            <a:ext cx="0" cy="938017"/>
          </a:xfrm>
          <a:prstGeom prst="straightConnector1">
            <a:avLst/>
          </a:prstGeom>
          <a:ln w="63500">
            <a:solidFill>
              <a:schemeClr val="accent5">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7026595" y="2863163"/>
            <a:ext cx="9236" cy="858985"/>
          </a:xfrm>
          <a:prstGeom prst="straightConnector1">
            <a:avLst/>
          </a:prstGeom>
          <a:ln w="63500">
            <a:solidFill>
              <a:schemeClr val="accent5">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7008123" y="2849310"/>
            <a:ext cx="969818" cy="0"/>
          </a:xfrm>
          <a:prstGeom prst="straightConnector1">
            <a:avLst/>
          </a:prstGeom>
          <a:ln w="63500">
            <a:solidFill>
              <a:schemeClr val="accent5">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2" name="Rectangle 25"/>
          <p:cNvSpPr>
            <a:spLocks noChangeArrowheads="1"/>
          </p:cNvSpPr>
          <p:nvPr/>
        </p:nvSpPr>
        <p:spPr bwMode="auto">
          <a:xfrm>
            <a:off x="87178" y="29851"/>
            <a:ext cx="9109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chemeClr val="accent1">
                    <a:lumMod val="75000"/>
                  </a:schemeClr>
                </a:solidFill>
                <a:latin typeface="+mn-lt"/>
              </a:rPr>
              <a:t> Optimizing the chlorine dose</a:t>
            </a:r>
          </a:p>
        </p:txBody>
      </p:sp>
      <p:sp>
        <p:nvSpPr>
          <p:cNvPr id="63" name="Rectangle 62"/>
          <p:cNvSpPr/>
          <p:nvPr/>
        </p:nvSpPr>
        <p:spPr>
          <a:xfrm>
            <a:off x="2994496" y="1052833"/>
            <a:ext cx="1394160" cy="387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100" b="1" dirty="0">
                <a:solidFill>
                  <a:srgbClr val="00B050"/>
                </a:solidFill>
              </a:rPr>
              <a:t>CHLORINE CONCENTRATION:</a:t>
            </a:r>
          </a:p>
          <a:p>
            <a:pPr algn="ctr"/>
            <a:r>
              <a:rPr lang="en-IE" sz="1100" b="1" dirty="0">
                <a:solidFill>
                  <a:srgbClr val="00B050"/>
                </a:solidFill>
              </a:rPr>
              <a:t>1.2 mg/L</a:t>
            </a:r>
          </a:p>
        </p:txBody>
      </p:sp>
      <p:sp>
        <p:nvSpPr>
          <p:cNvPr id="64" name="Rectangle 63"/>
          <p:cNvSpPr/>
          <p:nvPr/>
        </p:nvSpPr>
        <p:spPr>
          <a:xfrm>
            <a:off x="5363615" y="1976474"/>
            <a:ext cx="1389550" cy="387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100" b="1" dirty="0">
                <a:solidFill>
                  <a:srgbClr val="00B050"/>
                </a:solidFill>
              </a:rPr>
              <a:t>CHLORINE CONCENTRATION:</a:t>
            </a:r>
          </a:p>
          <a:p>
            <a:r>
              <a:rPr lang="en-IE" sz="1100" b="1" dirty="0">
                <a:solidFill>
                  <a:srgbClr val="00B050"/>
                </a:solidFill>
              </a:rPr>
              <a:t>0.9 mg/L</a:t>
            </a:r>
          </a:p>
        </p:txBody>
      </p:sp>
      <p:sp>
        <p:nvSpPr>
          <p:cNvPr id="65" name="Rectangle 64"/>
          <p:cNvSpPr/>
          <p:nvPr/>
        </p:nvSpPr>
        <p:spPr>
          <a:xfrm>
            <a:off x="6940740" y="6319249"/>
            <a:ext cx="1299480" cy="387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100" b="1" dirty="0">
                <a:solidFill>
                  <a:srgbClr val="FFC000"/>
                </a:solidFill>
              </a:rPr>
              <a:t>CHLORINE CONCENTRATION:</a:t>
            </a:r>
          </a:p>
          <a:p>
            <a:pPr algn="ctr"/>
            <a:r>
              <a:rPr lang="en-IE" sz="1100" b="1" dirty="0">
                <a:solidFill>
                  <a:srgbClr val="FFC000"/>
                </a:solidFill>
              </a:rPr>
              <a:t>0.2 mg/L</a:t>
            </a:r>
          </a:p>
        </p:txBody>
      </p:sp>
      <p:sp>
        <p:nvSpPr>
          <p:cNvPr id="66" name="Rectangle 65"/>
          <p:cNvSpPr/>
          <p:nvPr/>
        </p:nvSpPr>
        <p:spPr>
          <a:xfrm>
            <a:off x="601747" y="5057661"/>
            <a:ext cx="1333601" cy="387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IE" sz="1100" b="1" dirty="0">
                <a:solidFill>
                  <a:srgbClr val="FFC000"/>
                </a:solidFill>
              </a:rPr>
              <a:t>CHLORINE CONCENTRATION:</a:t>
            </a:r>
          </a:p>
          <a:p>
            <a:pPr algn="r"/>
            <a:r>
              <a:rPr lang="en-IE" sz="1100" b="1" dirty="0">
                <a:solidFill>
                  <a:srgbClr val="FFC000"/>
                </a:solidFill>
              </a:rPr>
              <a:t>0.2 mg/L</a:t>
            </a:r>
          </a:p>
        </p:txBody>
      </p:sp>
      <p:sp>
        <p:nvSpPr>
          <p:cNvPr id="67" name="Rectangle 66"/>
          <p:cNvSpPr/>
          <p:nvPr/>
        </p:nvSpPr>
        <p:spPr>
          <a:xfrm>
            <a:off x="7954985" y="2669199"/>
            <a:ext cx="1361309" cy="387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100" b="1" dirty="0">
                <a:solidFill>
                  <a:srgbClr val="00B050"/>
                </a:solidFill>
              </a:rPr>
              <a:t>CHLORINE CONCENTRATION:</a:t>
            </a:r>
          </a:p>
          <a:p>
            <a:r>
              <a:rPr lang="en-IE" sz="1100" b="1" dirty="0">
                <a:solidFill>
                  <a:srgbClr val="00B050"/>
                </a:solidFill>
              </a:rPr>
              <a:t>0.7 mg/L</a:t>
            </a:r>
          </a:p>
        </p:txBody>
      </p:sp>
      <p:sp>
        <p:nvSpPr>
          <p:cNvPr id="68" name="Rectangle 67"/>
          <p:cNvSpPr/>
          <p:nvPr/>
        </p:nvSpPr>
        <p:spPr>
          <a:xfrm>
            <a:off x="4082804" y="5314199"/>
            <a:ext cx="1306825" cy="387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100" b="1" dirty="0">
                <a:solidFill>
                  <a:srgbClr val="00B050"/>
                </a:solidFill>
              </a:rPr>
              <a:t>CHLORINE CONCENTRATION:</a:t>
            </a:r>
          </a:p>
          <a:p>
            <a:pPr algn="ctr"/>
            <a:r>
              <a:rPr lang="en-IE" sz="1100" b="1" dirty="0">
                <a:solidFill>
                  <a:srgbClr val="00B050"/>
                </a:solidFill>
              </a:rPr>
              <a:t>0.4 mg/L</a:t>
            </a:r>
          </a:p>
        </p:txBody>
      </p:sp>
      <p:sp>
        <p:nvSpPr>
          <p:cNvPr id="3" name="Slide Number Placeholder 2"/>
          <p:cNvSpPr>
            <a:spLocks noGrp="1"/>
          </p:cNvSpPr>
          <p:nvPr>
            <p:ph type="sldNum" sz="quarter" idx="12"/>
          </p:nvPr>
        </p:nvSpPr>
        <p:spPr/>
        <p:txBody>
          <a:bodyPr/>
          <a:lstStyle/>
          <a:p>
            <a:fld id="{C06901B5-DBB5-43F1-A6B9-86AF04D78ED4}" type="slidenum">
              <a:rPr lang="en-IE" smtClean="0"/>
              <a:t>57</a:t>
            </a:fld>
            <a:endParaRPr lang="en-IE" dirty="0"/>
          </a:p>
        </p:txBody>
      </p:sp>
      <p:sp>
        <p:nvSpPr>
          <p:cNvPr id="2" name="TextBox 1"/>
          <p:cNvSpPr txBox="1"/>
          <p:nvPr/>
        </p:nvSpPr>
        <p:spPr>
          <a:xfrm>
            <a:off x="368297" y="5934553"/>
            <a:ext cx="6384868" cy="646331"/>
          </a:xfrm>
          <a:prstGeom prst="rect">
            <a:avLst/>
          </a:prstGeom>
          <a:solidFill>
            <a:schemeClr val="bg1"/>
          </a:solidFill>
          <a:ln w="73025">
            <a:solidFill>
              <a:srgbClr val="FF0000"/>
            </a:solidFill>
          </a:ln>
        </p:spPr>
        <p:txBody>
          <a:bodyPr wrap="square" rtlCol="0">
            <a:spAutoFit/>
          </a:bodyPr>
          <a:lstStyle/>
          <a:p>
            <a:r>
              <a:rPr lang="en-IE" b="1" i="1" dirty="0"/>
              <a:t>Current chlorine dose at the water treatment plant is too low to maintain &gt;0.2 mg/L at all points in the distribution system</a:t>
            </a:r>
          </a:p>
        </p:txBody>
      </p:sp>
      <p:sp>
        <p:nvSpPr>
          <p:cNvPr id="4" name="Rectangle 3"/>
          <p:cNvSpPr/>
          <p:nvPr/>
        </p:nvSpPr>
        <p:spPr>
          <a:xfrm>
            <a:off x="678794" y="4856507"/>
            <a:ext cx="1265789" cy="833564"/>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5" name="Rectangle 54"/>
          <p:cNvSpPr/>
          <p:nvPr/>
        </p:nvSpPr>
        <p:spPr>
          <a:xfrm>
            <a:off x="6932074" y="6208996"/>
            <a:ext cx="1265789" cy="62233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56" name="TextBox 55"/>
          <p:cNvSpPr txBox="1"/>
          <p:nvPr/>
        </p:nvSpPr>
        <p:spPr>
          <a:xfrm>
            <a:off x="393008" y="5939974"/>
            <a:ext cx="6384868" cy="646331"/>
          </a:xfrm>
          <a:prstGeom prst="rect">
            <a:avLst/>
          </a:prstGeom>
          <a:solidFill>
            <a:schemeClr val="bg1"/>
          </a:solidFill>
          <a:ln w="73025">
            <a:solidFill>
              <a:srgbClr val="FF0000"/>
            </a:solidFill>
          </a:ln>
        </p:spPr>
        <p:txBody>
          <a:bodyPr wrap="square" rtlCol="0">
            <a:spAutoFit/>
          </a:bodyPr>
          <a:lstStyle/>
          <a:p>
            <a:r>
              <a:rPr lang="en-IE" b="1" i="1" dirty="0"/>
              <a:t>Increased chlorine dose at the water treatment plant ensures &gt;0.2 mg/L is maintained at all points in the distribution system</a:t>
            </a:r>
          </a:p>
        </p:txBody>
      </p:sp>
    </p:spTree>
    <p:custDataLst>
      <p:tags r:id="rId1"/>
    </p:custDataLst>
    <p:extLst>
      <p:ext uri="{BB962C8B-B14F-4D97-AF65-F5344CB8AC3E}">
        <p14:creationId xmlns:p14="http://schemas.microsoft.com/office/powerpoint/2010/main" val="47262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500" fill="hold"/>
                                        <p:tgtEl>
                                          <p:spTgt spid="55"/>
                                        </p:tgtEl>
                                        <p:attrNameLst>
                                          <p:attrName>ppt_w</p:attrName>
                                        </p:attrNameLst>
                                      </p:cBhvr>
                                      <p:tavLst>
                                        <p:tav tm="0">
                                          <p:val>
                                            <p:fltVal val="0"/>
                                          </p:val>
                                        </p:tav>
                                        <p:tav tm="100000">
                                          <p:val>
                                            <p:strVal val="#ppt_w"/>
                                          </p:val>
                                        </p:tav>
                                      </p:tavLst>
                                    </p:anim>
                                    <p:anim calcmode="lin" valueType="num">
                                      <p:cBhvr>
                                        <p:cTn id="14" dur="500" fill="hold"/>
                                        <p:tgtEl>
                                          <p:spTgt spid="55"/>
                                        </p:tgtEl>
                                        <p:attrNameLst>
                                          <p:attrName>ppt_h</p:attrName>
                                        </p:attrNameLst>
                                      </p:cBhvr>
                                      <p:tavLst>
                                        <p:tav tm="0">
                                          <p:val>
                                            <p:fltVal val="0"/>
                                          </p:val>
                                        </p:tav>
                                        <p:tav tm="100000">
                                          <p:val>
                                            <p:strVal val="#ppt_h"/>
                                          </p:val>
                                        </p:tav>
                                      </p:tavLst>
                                    </p:anim>
                                    <p:animEffect transition="in" filter="fade">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grpId="0" nodeType="clickEffect">
                                  <p:stCondLst>
                                    <p:cond delay="0"/>
                                  </p:stCondLst>
                                  <p:childTnLst>
                                    <p:anim calcmode="lin" valueType="num">
                                      <p:cBhvr>
                                        <p:cTn id="19" dur="500"/>
                                        <p:tgtEl>
                                          <p:spTgt spid="28"/>
                                        </p:tgtEl>
                                        <p:attrNameLst>
                                          <p:attrName>ppt_w</p:attrName>
                                        </p:attrNameLst>
                                      </p:cBhvr>
                                      <p:tavLst>
                                        <p:tav tm="0">
                                          <p:val>
                                            <p:strVal val="ppt_w"/>
                                          </p:val>
                                        </p:tav>
                                        <p:tav tm="100000">
                                          <p:val>
                                            <p:fltVal val="0"/>
                                          </p:val>
                                        </p:tav>
                                      </p:tavLst>
                                    </p:anim>
                                    <p:anim calcmode="lin" valueType="num">
                                      <p:cBhvr>
                                        <p:cTn id="20" dur="500"/>
                                        <p:tgtEl>
                                          <p:spTgt spid="28"/>
                                        </p:tgtEl>
                                        <p:attrNameLst>
                                          <p:attrName>ppt_h</p:attrName>
                                        </p:attrNameLst>
                                      </p:cBhvr>
                                      <p:tavLst>
                                        <p:tav tm="0">
                                          <p:val>
                                            <p:strVal val="ppt_h"/>
                                          </p:val>
                                        </p:tav>
                                        <p:tav tm="100000">
                                          <p:val>
                                            <p:fltVal val="0"/>
                                          </p:val>
                                        </p:tav>
                                      </p:tavLst>
                                    </p:anim>
                                    <p:animEffect transition="out" filter="fad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53" presetClass="exit" presetSubtype="32" fill="hold" grpId="0" nodeType="withEffect">
                                  <p:stCondLst>
                                    <p:cond delay="0"/>
                                  </p:stCondLst>
                                  <p:childTnLst>
                                    <p:anim calcmode="lin" valueType="num">
                                      <p:cBhvr>
                                        <p:cTn id="24" dur="500"/>
                                        <p:tgtEl>
                                          <p:spTgt spid="32"/>
                                        </p:tgtEl>
                                        <p:attrNameLst>
                                          <p:attrName>ppt_w</p:attrName>
                                        </p:attrNameLst>
                                      </p:cBhvr>
                                      <p:tavLst>
                                        <p:tav tm="0">
                                          <p:val>
                                            <p:strVal val="ppt_w"/>
                                          </p:val>
                                        </p:tav>
                                        <p:tav tm="100000">
                                          <p:val>
                                            <p:fltVal val="0"/>
                                          </p:val>
                                        </p:tav>
                                      </p:tavLst>
                                    </p:anim>
                                    <p:anim calcmode="lin" valueType="num">
                                      <p:cBhvr>
                                        <p:cTn id="25" dur="500"/>
                                        <p:tgtEl>
                                          <p:spTgt spid="32"/>
                                        </p:tgtEl>
                                        <p:attrNameLst>
                                          <p:attrName>ppt_h</p:attrName>
                                        </p:attrNameLst>
                                      </p:cBhvr>
                                      <p:tavLst>
                                        <p:tav tm="0">
                                          <p:val>
                                            <p:strVal val="ppt_h"/>
                                          </p:val>
                                        </p:tav>
                                        <p:tav tm="100000">
                                          <p:val>
                                            <p:fltVal val="0"/>
                                          </p:val>
                                        </p:tav>
                                      </p:tavLst>
                                    </p:anim>
                                    <p:animEffect transition="out" filter="fade">
                                      <p:cBhvr>
                                        <p:cTn id="26" dur="500"/>
                                        <p:tgtEl>
                                          <p:spTgt spid="32"/>
                                        </p:tgtEl>
                                      </p:cBhvr>
                                    </p:animEffect>
                                    <p:set>
                                      <p:cBhvr>
                                        <p:cTn id="27" dur="1" fill="hold">
                                          <p:stCondLst>
                                            <p:cond delay="499"/>
                                          </p:stCondLst>
                                        </p:cTn>
                                        <p:tgtEl>
                                          <p:spTgt spid="32"/>
                                        </p:tgtEl>
                                        <p:attrNameLst>
                                          <p:attrName>style.visibility</p:attrName>
                                        </p:attrNameLst>
                                      </p:cBhvr>
                                      <p:to>
                                        <p:strVal val="hidden"/>
                                      </p:to>
                                    </p:set>
                                  </p:childTnLst>
                                </p:cTn>
                              </p:par>
                              <p:par>
                                <p:cTn id="28" presetID="53" presetClass="exit" presetSubtype="32" fill="hold" grpId="0" nodeType="withEffect">
                                  <p:stCondLst>
                                    <p:cond delay="0"/>
                                  </p:stCondLst>
                                  <p:childTnLst>
                                    <p:anim calcmode="lin" valueType="num">
                                      <p:cBhvr>
                                        <p:cTn id="29" dur="500"/>
                                        <p:tgtEl>
                                          <p:spTgt spid="46"/>
                                        </p:tgtEl>
                                        <p:attrNameLst>
                                          <p:attrName>ppt_w</p:attrName>
                                        </p:attrNameLst>
                                      </p:cBhvr>
                                      <p:tavLst>
                                        <p:tav tm="0">
                                          <p:val>
                                            <p:strVal val="ppt_w"/>
                                          </p:val>
                                        </p:tav>
                                        <p:tav tm="100000">
                                          <p:val>
                                            <p:fltVal val="0"/>
                                          </p:val>
                                        </p:tav>
                                      </p:tavLst>
                                    </p:anim>
                                    <p:anim calcmode="lin" valueType="num">
                                      <p:cBhvr>
                                        <p:cTn id="30" dur="500"/>
                                        <p:tgtEl>
                                          <p:spTgt spid="46"/>
                                        </p:tgtEl>
                                        <p:attrNameLst>
                                          <p:attrName>ppt_h</p:attrName>
                                        </p:attrNameLst>
                                      </p:cBhvr>
                                      <p:tavLst>
                                        <p:tav tm="0">
                                          <p:val>
                                            <p:strVal val="ppt_h"/>
                                          </p:val>
                                        </p:tav>
                                        <p:tav tm="100000">
                                          <p:val>
                                            <p:fltVal val="0"/>
                                          </p:val>
                                        </p:tav>
                                      </p:tavLst>
                                    </p:anim>
                                    <p:animEffect transition="out" filter="fade">
                                      <p:cBhvr>
                                        <p:cTn id="31" dur="500"/>
                                        <p:tgtEl>
                                          <p:spTgt spid="46"/>
                                        </p:tgtEl>
                                      </p:cBhvr>
                                    </p:animEffect>
                                    <p:set>
                                      <p:cBhvr>
                                        <p:cTn id="32" dur="1" fill="hold">
                                          <p:stCondLst>
                                            <p:cond delay="499"/>
                                          </p:stCondLst>
                                        </p:cTn>
                                        <p:tgtEl>
                                          <p:spTgt spid="46"/>
                                        </p:tgtEl>
                                        <p:attrNameLst>
                                          <p:attrName>style.visibility</p:attrName>
                                        </p:attrNameLst>
                                      </p:cBhvr>
                                      <p:to>
                                        <p:strVal val="hidden"/>
                                      </p:to>
                                    </p:set>
                                  </p:childTnLst>
                                </p:cTn>
                              </p:par>
                              <p:par>
                                <p:cTn id="33" presetID="53" presetClass="exit" presetSubtype="32" fill="hold" grpId="0" nodeType="withEffect">
                                  <p:stCondLst>
                                    <p:cond delay="0"/>
                                  </p:stCondLst>
                                  <p:childTnLst>
                                    <p:anim calcmode="lin" valueType="num">
                                      <p:cBhvr>
                                        <p:cTn id="34" dur="500"/>
                                        <p:tgtEl>
                                          <p:spTgt spid="45"/>
                                        </p:tgtEl>
                                        <p:attrNameLst>
                                          <p:attrName>ppt_w</p:attrName>
                                        </p:attrNameLst>
                                      </p:cBhvr>
                                      <p:tavLst>
                                        <p:tav tm="0">
                                          <p:val>
                                            <p:strVal val="ppt_w"/>
                                          </p:val>
                                        </p:tav>
                                        <p:tav tm="100000">
                                          <p:val>
                                            <p:fltVal val="0"/>
                                          </p:val>
                                        </p:tav>
                                      </p:tavLst>
                                    </p:anim>
                                    <p:anim calcmode="lin" valueType="num">
                                      <p:cBhvr>
                                        <p:cTn id="35" dur="500"/>
                                        <p:tgtEl>
                                          <p:spTgt spid="45"/>
                                        </p:tgtEl>
                                        <p:attrNameLst>
                                          <p:attrName>ppt_h</p:attrName>
                                        </p:attrNameLst>
                                      </p:cBhvr>
                                      <p:tavLst>
                                        <p:tav tm="0">
                                          <p:val>
                                            <p:strVal val="ppt_h"/>
                                          </p:val>
                                        </p:tav>
                                        <p:tav tm="100000">
                                          <p:val>
                                            <p:fltVal val="0"/>
                                          </p:val>
                                        </p:tav>
                                      </p:tavLst>
                                    </p:anim>
                                    <p:animEffect transition="out" filter="fade">
                                      <p:cBhvr>
                                        <p:cTn id="36" dur="500"/>
                                        <p:tgtEl>
                                          <p:spTgt spid="45"/>
                                        </p:tgtEl>
                                      </p:cBhvr>
                                    </p:animEffect>
                                    <p:set>
                                      <p:cBhvr>
                                        <p:cTn id="37" dur="1" fill="hold">
                                          <p:stCondLst>
                                            <p:cond delay="499"/>
                                          </p:stCondLst>
                                        </p:cTn>
                                        <p:tgtEl>
                                          <p:spTgt spid="45"/>
                                        </p:tgtEl>
                                        <p:attrNameLst>
                                          <p:attrName>style.visibility</p:attrName>
                                        </p:attrNameLst>
                                      </p:cBhvr>
                                      <p:to>
                                        <p:strVal val="hidden"/>
                                      </p:to>
                                    </p:set>
                                  </p:childTnLst>
                                </p:cTn>
                              </p:par>
                              <p:par>
                                <p:cTn id="38" presetID="53" presetClass="exit" presetSubtype="32" fill="hold" grpId="0" nodeType="withEffect">
                                  <p:stCondLst>
                                    <p:cond delay="0"/>
                                  </p:stCondLst>
                                  <p:childTnLst>
                                    <p:anim calcmode="lin" valueType="num">
                                      <p:cBhvr>
                                        <p:cTn id="39" dur="500"/>
                                        <p:tgtEl>
                                          <p:spTgt spid="47"/>
                                        </p:tgtEl>
                                        <p:attrNameLst>
                                          <p:attrName>ppt_w</p:attrName>
                                        </p:attrNameLst>
                                      </p:cBhvr>
                                      <p:tavLst>
                                        <p:tav tm="0">
                                          <p:val>
                                            <p:strVal val="ppt_w"/>
                                          </p:val>
                                        </p:tav>
                                        <p:tav tm="100000">
                                          <p:val>
                                            <p:fltVal val="0"/>
                                          </p:val>
                                        </p:tav>
                                      </p:tavLst>
                                    </p:anim>
                                    <p:anim calcmode="lin" valueType="num">
                                      <p:cBhvr>
                                        <p:cTn id="40" dur="500"/>
                                        <p:tgtEl>
                                          <p:spTgt spid="47"/>
                                        </p:tgtEl>
                                        <p:attrNameLst>
                                          <p:attrName>ppt_h</p:attrName>
                                        </p:attrNameLst>
                                      </p:cBhvr>
                                      <p:tavLst>
                                        <p:tav tm="0">
                                          <p:val>
                                            <p:strVal val="ppt_h"/>
                                          </p:val>
                                        </p:tav>
                                        <p:tav tm="100000">
                                          <p:val>
                                            <p:fltVal val="0"/>
                                          </p:val>
                                        </p:tav>
                                      </p:tavLst>
                                    </p:anim>
                                    <p:animEffect transition="out" filter="fade">
                                      <p:cBhvr>
                                        <p:cTn id="41" dur="500"/>
                                        <p:tgtEl>
                                          <p:spTgt spid="47"/>
                                        </p:tgtEl>
                                      </p:cBhvr>
                                    </p:animEffect>
                                    <p:set>
                                      <p:cBhvr>
                                        <p:cTn id="42" dur="1" fill="hold">
                                          <p:stCondLst>
                                            <p:cond delay="499"/>
                                          </p:stCondLst>
                                        </p:cTn>
                                        <p:tgtEl>
                                          <p:spTgt spid="47"/>
                                        </p:tgtEl>
                                        <p:attrNameLst>
                                          <p:attrName>style.visibility</p:attrName>
                                        </p:attrNameLst>
                                      </p:cBhvr>
                                      <p:to>
                                        <p:strVal val="hidden"/>
                                      </p:to>
                                    </p:set>
                                  </p:childTnLst>
                                </p:cTn>
                              </p:par>
                              <p:par>
                                <p:cTn id="43" presetID="53" presetClass="exit" presetSubtype="32" fill="hold" grpId="0" nodeType="withEffect">
                                  <p:stCondLst>
                                    <p:cond delay="0"/>
                                  </p:stCondLst>
                                  <p:childTnLst>
                                    <p:anim calcmode="lin" valueType="num">
                                      <p:cBhvr>
                                        <p:cTn id="44" dur="500"/>
                                        <p:tgtEl>
                                          <p:spTgt spid="44"/>
                                        </p:tgtEl>
                                        <p:attrNameLst>
                                          <p:attrName>ppt_w</p:attrName>
                                        </p:attrNameLst>
                                      </p:cBhvr>
                                      <p:tavLst>
                                        <p:tav tm="0">
                                          <p:val>
                                            <p:strVal val="ppt_w"/>
                                          </p:val>
                                        </p:tav>
                                        <p:tav tm="100000">
                                          <p:val>
                                            <p:fltVal val="0"/>
                                          </p:val>
                                        </p:tav>
                                      </p:tavLst>
                                    </p:anim>
                                    <p:anim calcmode="lin" valueType="num">
                                      <p:cBhvr>
                                        <p:cTn id="45" dur="500"/>
                                        <p:tgtEl>
                                          <p:spTgt spid="44"/>
                                        </p:tgtEl>
                                        <p:attrNameLst>
                                          <p:attrName>ppt_h</p:attrName>
                                        </p:attrNameLst>
                                      </p:cBhvr>
                                      <p:tavLst>
                                        <p:tav tm="0">
                                          <p:val>
                                            <p:strVal val="ppt_h"/>
                                          </p:val>
                                        </p:tav>
                                        <p:tav tm="100000">
                                          <p:val>
                                            <p:fltVal val="0"/>
                                          </p:val>
                                        </p:tav>
                                      </p:tavLst>
                                    </p:anim>
                                    <p:animEffect transition="out" filter="fade">
                                      <p:cBhvr>
                                        <p:cTn id="46" dur="500"/>
                                        <p:tgtEl>
                                          <p:spTgt spid="44"/>
                                        </p:tgtEl>
                                      </p:cBhvr>
                                    </p:animEffect>
                                    <p:set>
                                      <p:cBhvr>
                                        <p:cTn id="47" dur="1" fill="hold">
                                          <p:stCondLst>
                                            <p:cond delay="499"/>
                                          </p:stCondLst>
                                        </p:cTn>
                                        <p:tgtEl>
                                          <p:spTgt spid="4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p:cTn id="52" dur="500" fill="hold"/>
                                        <p:tgtEl>
                                          <p:spTgt spid="56"/>
                                        </p:tgtEl>
                                        <p:attrNameLst>
                                          <p:attrName>ppt_w</p:attrName>
                                        </p:attrNameLst>
                                      </p:cBhvr>
                                      <p:tavLst>
                                        <p:tav tm="0">
                                          <p:val>
                                            <p:fltVal val="0"/>
                                          </p:val>
                                        </p:tav>
                                        <p:tav tm="100000">
                                          <p:val>
                                            <p:strVal val="#ppt_w"/>
                                          </p:val>
                                        </p:tav>
                                      </p:tavLst>
                                    </p:anim>
                                    <p:anim calcmode="lin" valueType="num">
                                      <p:cBhvr>
                                        <p:cTn id="53" dur="500" fill="hold"/>
                                        <p:tgtEl>
                                          <p:spTgt spid="56"/>
                                        </p:tgtEl>
                                        <p:attrNameLst>
                                          <p:attrName>ppt_h</p:attrName>
                                        </p:attrNameLst>
                                      </p:cBhvr>
                                      <p:tavLst>
                                        <p:tav tm="0">
                                          <p:val>
                                            <p:fltVal val="0"/>
                                          </p:val>
                                        </p:tav>
                                        <p:tav tm="100000">
                                          <p:val>
                                            <p:strVal val="#ppt_h"/>
                                          </p:val>
                                        </p:tav>
                                      </p:tavLst>
                                    </p:anim>
                                    <p:animEffect transition="in" filter="fade">
                                      <p:cBhvr>
                                        <p:cTn id="54" dur="500"/>
                                        <p:tgtEl>
                                          <p:spTgt spid="56"/>
                                        </p:tgtEl>
                                      </p:cBhvr>
                                    </p:animEffect>
                                  </p:childTnLst>
                                </p:cTn>
                              </p:par>
                            </p:childTnLst>
                          </p:cTn>
                        </p:par>
                        <p:par>
                          <p:cTn id="55" fill="hold">
                            <p:stCondLst>
                              <p:cond delay="500"/>
                            </p:stCondLst>
                            <p:childTnLst>
                              <p:par>
                                <p:cTn id="56" presetID="53" presetClass="entr" presetSubtype="16"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p:cTn id="58" dur="500" fill="hold"/>
                                        <p:tgtEl>
                                          <p:spTgt spid="63"/>
                                        </p:tgtEl>
                                        <p:attrNameLst>
                                          <p:attrName>ppt_w</p:attrName>
                                        </p:attrNameLst>
                                      </p:cBhvr>
                                      <p:tavLst>
                                        <p:tav tm="0">
                                          <p:val>
                                            <p:fltVal val="0"/>
                                          </p:val>
                                        </p:tav>
                                        <p:tav tm="100000">
                                          <p:val>
                                            <p:strVal val="#ppt_w"/>
                                          </p:val>
                                        </p:tav>
                                      </p:tavLst>
                                    </p:anim>
                                    <p:anim calcmode="lin" valueType="num">
                                      <p:cBhvr>
                                        <p:cTn id="59" dur="500" fill="hold"/>
                                        <p:tgtEl>
                                          <p:spTgt spid="63"/>
                                        </p:tgtEl>
                                        <p:attrNameLst>
                                          <p:attrName>ppt_h</p:attrName>
                                        </p:attrNameLst>
                                      </p:cBhvr>
                                      <p:tavLst>
                                        <p:tav tm="0">
                                          <p:val>
                                            <p:fltVal val="0"/>
                                          </p:val>
                                        </p:tav>
                                        <p:tav tm="100000">
                                          <p:val>
                                            <p:strVal val="#ppt_h"/>
                                          </p:val>
                                        </p:tav>
                                      </p:tavLst>
                                    </p:anim>
                                    <p:animEffect transition="in" filter="fade">
                                      <p:cBhvr>
                                        <p:cTn id="60" dur="500"/>
                                        <p:tgtEl>
                                          <p:spTgt spid="6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 calcmode="lin" valueType="num">
                                      <p:cBhvr>
                                        <p:cTn id="78" dur="500" fill="hold"/>
                                        <p:tgtEl>
                                          <p:spTgt spid="66"/>
                                        </p:tgtEl>
                                        <p:attrNameLst>
                                          <p:attrName>ppt_w</p:attrName>
                                        </p:attrNameLst>
                                      </p:cBhvr>
                                      <p:tavLst>
                                        <p:tav tm="0">
                                          <p:val>
                                            <p:fltVal val="0"/>
                                          </p:val>
                                        </p:tav>
                                        <p:tav tm="100000">
                                          <p:val>
                                            <p:strVal val="#ppt_w"/>
                                          </p:val>
                                        </p:tav>
                                      </p:tavLst>
                                    </p:anim>
                                    <p:anim calcmode="lin" valueType="num">
                                      <p:cBhvr>
                                        <p:cTn id="79" dur="500" fill="hold"/>
                                        <p:tgtEl>
                                          <p:spTgt spid="66"/>
                                        </p:tgtEl>
                                        <p:attrNameLst>
                                          <p:attrName>ppt_h</p:attrName>
                                        </p:attrNameLst>
                                      </p:cBhvr>
                                      <p:tavLst>
                                        <p:tav tm="0">
                                          <p:val>
                                            <p:fltVal val="0"/>
                                          </p:val>
                                        </p:tav>
                                        <p:tav tm="100000">
                                          <p:val>
                                            <p:strVal val="#ppt_h"/>
                                          </p:val>
                                        </p:tav>
                                      </p:tavLst>
                                    </p:anim>
                                    <p:animEffect transition="in" filter="fade">
                                      <p:cBhvr>
                                        <p:cTn id="80" dur="500"/>
                                        <p:tgtEl>
                                          <p:spTgt spid="66"/>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65"/>
                                        </p:tgtEl>
                                        <p:attrNameLst>
                                          <p:attrName>style.visibility</p:attrName>
                                        </p:attrNameLst>
                                      </p:cBhvr>
                                      <p:to>
                                        <p:strVal val="visible"/>
                                      </p:to>
                                    </p:set>
                                    <p:anim calcmode="lin" valueType="num">
                                      <p:cBhvr>
                                        <p:cTn id="83" dur="500" fill="hold"/>
                                        <p:tgtEl>
                                          <p:spTgt spid="65"/>
                                        </p:tgtEl>
                                        <p:attrNameLst>
                                          <p:attrName>ppt_w</p:attrName>
                                        </p:attrNameLst>
                                      </p:cBhvr>
                                      <p:tavLst>
                                        <p:tav tm="0">
                                          <p:val>
                                            <p:fltVal val="0"/>
                                          </p:val>
                                        </p:tav>
                                        <p:tav tm="100000">
                                          <p:val>
                                            <p:strVal val="#ppt_w"/>
                                          </p:val>
                                        </p:tav>
                                      </p:tavLst>
                                    </p:anim>
                                    <p:anim calcmode="lin" valueType="num">
                                      <p:cBhvr>
                                        <p:cTn id="84" dur="500" fill="hold"/>
                                        <p:tgtEl>
                                          <p:spTgt spid="65"/>
                                        </p:tgtEl>
                                        <p:attrNameLst>
                                          <p:attrName>ppt_h</p:attrName>
                                        </p:attrNameLst>
                                      </p:cBhvr>
                                      <p:tavLst>
                                        <p:tav tm="0">
                                          <p:val>
                                            <p:fltVal val="0"/>
                                          </p:val>
                                        </p:tav>
                                        <p:tav tm="100000">
                                          <p:val>
                                            <p:strVal val="#ppt_h"/>
                                          </p:val>
                                        </p:tav>
                                      </p:tavLst>
                                    </p:anim>
                                    <p:animEffect transition="in" filter="fade">
                                      <p:cBhvr>
                                        <p:cTn id="8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44" grpId="0"/>
      <p:bldP spid="45" grpId="0"/>
      <p:bldP spid="46" grpId="0"/>
      <p:bldP spid="47" grpId="0"/>
      <p:bldP spid="63" grpId="0"/>
      <p:bldP spid="64" grpId="0"/>
      <p:bldP spid="65" grpId="0"/>
      <p:bldP spid="66" grpId="0"/>
      <p:bldP spid="67" grpId="0"/>
      <p:bldP spid="68" grpId="0"/>
      <p:bldP spid="4" grpId="0" animBg="1"/>
      <p:bldP spid="55" grpId="0" animBg="1"/>
      <p:bldP spid="5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1" y="428"/>
            <a:ext cx="9142857" cy="6857143"/>
          </a:xfrm>
          <a:prstGeom prst="rect">
            <a:avLst/>
          </a:prstGeom>
        </p:spPr>
      </p:pic>
      <p:sp>
        <p:nvSpPr>
          <p:cNvPr id="7" name="Rectangle 6"/>
          <p:cNvSpPr/>
          <p:nvPr/>
        </p:nvSpPr>
        <p:spPr>
          <a:xfrm>
            <a:off x="-24227" y="-23091"/>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4" name="Rectangle 3"/>
          <p:cNvSpPr>
            <a:spLocks noChangeArrowheads="1"/>
          </p:cNvSpPr>
          <p:nvPr/>
        </p:nvSpPr>
        <p:spPr bwMode="auto">
          <a:xfrm>
            <a:off x="275392" y="811357"/>
            <a:ext cx="7345363"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AU" altLang="en-US" sz="2400" b="1" i="1" dirty="0"/>
              <a:t>Part 1. Chlorination Principles</a:t>
            </a: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What is chlorination?</a:t>
            </a: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Properties of chlorine</a:t>
            </a:r>
          </a:p>
          <a:p>
            <a:pPr marL="742932" lvl="1" indent="-285744">
              <a:spcBef>
                <a:spcPct val="20000"/>
              </a:spcBef>
              <a:buClr>
                <a:srgbClr val="000514"/>
              </a:buClr>
              <a:buSzPct val="70000"/>
              <a:buFont typeface="Arial" panose="020B0604020202020204" pitchFamily="34" charset="0"/>
              <a:buChar char="•"/>
              <a:defRPr/>
            </a:pPr>
            <a:r>
              <a:rPr lang="en-IE" altLang="en-US" sz="1600" b="1" dirty="0"/>
              <a:t>Principles of drinking-water chlorination</a:t>
            </a:r>
          </a:p>
          <a:p>
            <a:pPr lvl="2">
              <a:spcBef>
                <a:spcPct val="20000"/>
              </a:spcBef>
              <a:buClr>
                <a:srgbClr val="000514"/>
              </a:buClr>
              <a:buSzPct val="70000"/>
              <a:defRPr/>
            </a:pPr>
            <a:r>
              <a:rPr lang="en-IE" altLang="en-US" sz="1600" dirty="0">
                <a:solidFill>
                  <a:srgbClr val="B2B2B2"/>
                </a:solidFill>
              </a:rPr>
              <a:t>- </a:t>
            </a:r>
            <a:r>
              <a:rPr lang="en-IE" altLang="en-US" sz="1600" i="1" dirty="0">
                <a:solidFill>
                  <a:srgbClr val="B2B2B2"/>
                </a:solidFill>
              </a:rPr>
              <a:t>Chlorine dose</a:t>
            </a:r>
          </a:p>
          <a:p>
            <a:pPr lvl="2">
              <a:spcBef>
                <a:spcPct val="20000"/>
              </a:spcBef>
              <a:buClr>
                <a:srgbClr val="000514"/>
              </a:buClr>
              <a:buSzPct val="70000"/>
              <a:defRPr/>
            </a:pPr>
            <a:r>
              <a:rPr lang="en-IE" altLang="en-US" sz="1600" i="1" dirty="0">
                <a:solidFill>
                  <a:srgbClr val="B2B2B2"/>
                </a:solidFill>
              </a:rPr>
              <a:t>- Types of chlorine present in drinking-water</a:t>
            </a:r>
          </a:p>
          <a:p>
            <a:pPr lvl="2">
              <a:spcBef>
                <a:spcPct val="20000"/>
              </a:spcBef>
              <a:buClr>
                <a:srgbClr val="000514"/>
              </a:buClr>
              <a:buSzPct val="70000"/>
              <a:defRPr/>
            </a:pPr>
            <a:r>
              <a:rPr lang="en-IE" altLang="en-US" sz="1600" i="1" dirty="0">
                <a:solidFill>
                  <a:srgbClr val="B2B2B2"/>
                </a:solidFill>
              </a:rPr>
              <a:t>- Chlorine demand</a:t>
            </a:r>
          </a:p>
          <a:p>
            <a:pPr lvl="2">
              <a:spcBef>
                <a:spcPct val="20000"/>
              </a:spcBef>
              <a:buClr>
                <a:srgbClr val="000514"/>
              </a:buClr>
              <a:buSzPct val="70000"/>
              <a:defRPr/>
            </a:pPr>
            <a:r>
              <a:rPr lang="en-IE" altLang="en-US" sz="1600" i="1" dirty="0">
                <a:solidFill>
                  <a:srgbClr val="B2B2B2"/>
                </a:solidFill>
              </a:rPr>
              <a:t>- Chlorine decay</a:t>
            </a:r>
          </a:p>
          <a:p>
            <a:pPr lvl="2">
              <a:spcBef>
                <a:spcPct val="20000"/>
              </a:spcBef>
              <a:buClr>
                <a:srgbClr val="000514"/>
              </a:buClr>
              <a:buSzPct val="70000"/>
              <a:defRPr/>
            </a:pPr>
            <a:r>
              <a:rPr lang="en-IE" altLang="en-US" sz="1600" i="1" dirty="0">
                <a:solidFill>
                  <a:srgbClr val="B2B2B2"/>
                </a:solidFill>
              </a:rPr>
              <a:t>- Ct concept for disinfection</a:t>
            </a:r>
          </a:p>
          <a:p>
            <a:pPr lvl="2">
              <a:spcBef>
                <a:spcPct val="20000"/>
              </a:spcBef>
              <a:buClr>
                <a:srgbClr val="000514"/>
              </a:buClr>
              <a:buSzPct val="70000"/>
              <a:defRPr/>
            </a:pPr>
            <a:r>
              <a:rPr lang="en-GB" altLang="en-US" sz="1600" i="1" dirty="0">
                <a:solidFill>
                  <a:srgbClr val="B2B2B2"/>
                </a:solidFill>
              </a:rPr>
              <a:t>- Aesthetic considerations for chlorination</a:t>
            </a:r>
          </a:p>
          <a:p>
            <a:pPr lvl="2">
              <a:spcBef>
                <a:spcPct val="20000"/>
              </a:spcBef>
              <a:buClr>
                <a:srgbClr val="000514"/>
              </a:buClr>
              <a:buSzPct val="70000"/>
              <a:defRPr/>
            </a:pPr>
            <a:r>
              <a:rPr lang="en-GB" altLang="en-US" sz="1600" i="1" dirty="0">
                <a:solidFill>
                  <a:srgbClr val="B2B2B2"/>
                </a:solidFill>
              </a:rPr>
              <a:t>- Optimizing the chlorine concentration in a water supply system</a:t>
            </a:r>
          </a:p>
          <a:p>
            <a:pPr lvl="2">
              <a:spcBef>
                <a:spcPct val="20000"/>
              </a:spcBef>
              <a:buClr>
                <a:srgbClr val="000514"/>
              </a:buClr>
              <a:buSzPct val="70000"/>
              <a:defRPr/>
            </a:pPr>
            <a:r>
              <a:rPr lang="en-GB" altLang="en-US" sz="1600" i="1" dirty="0"/>
              <a:t>- Points of chlorine application</a:t>
            </a:r>
          </a:p>
          <a:p>
            <a:pPr marL="1168371" lvl="1" indent="-711182">
              <a:spcBef>
                <a:spcPct val="20000"/>
              </a:spcBef>
              <a:buClr>
                <a:srgbClr val="000514"/>
              </a:buClr>
              <a:buSzPct val="70000"/>
              <a:defRPr/>
            </a:pPr>
            <a:endParaRPr lang="en-AU" altLang="en-US" sz="500" dirty="0"/>
          </a:p>
        </p:txBody>
      </p:sp>
      <p:sp>
        <p:nvSpPr>
          <p:cNvPr id="8" name="Rectangle 2"/>
          <p:cNvSpPr>
            <a:spLocks noChangeArrowheads="1"/>
          </p:cNvSpPr>
          <p:nvPr/>
        </p:nvSpPr>
        <p:spPr bwMode="auto">
          <a:xfrm>
            <a:off x="167008" y="22662"/>
            <a:ext cx="5976939" cy="584775"/>
          </a:xfrm>
          <a:prstGeom prst="rect">
            <a:avLst/>
          </a:prstGeom>
          <a:noFill/>
          <a:ln w="9525">
            <a:noFill/>
            <a:miter lim="800000"/>
            <a:headEnd/>
            <a:tailEnd/>
          </a:ln>
        </p:spPr>
        <p:txBody>
          <a:bodyPr>
            <a:spAutoFit/>
          </a:bodyPr>
          <a:lstStyle/>
          <a:p>
            <a:pPr eaLnBrk="0" hangingPunct="0">
              <a:defRPr/>
            </a:pPr>
            <a:r>
              <a:rPr lang="en-US" altLang="en-US" sz="3200" dirty="0">
                <a:solidFill>
                  <a:schemeClr val="accent1">
                    <a:lumMod val="75000"/>
                  </a:schemeClr>
                </a:solidFill>
              </a:rPr>
              <a:t> </a:t>
            </a:r>
            <a:r>
              <a:rPr lang="en-US" altLang="en-US" sz="3200" b="1" dirty="0">
                <a:solidFill>
                  <a:schemeClr val="accent1">
                    <a:lumMod val="75000"/>
                  </a:schemeClr>
                </a:solidFill>
              </a:rPr>
              <a:t>Contents</a:t>
            </a:r>
          </a:p>
        </p:txBody>
      </p:sp>
      <p:sp>
        <p:nvSpPr>
          <p:cNvPr id="9" name="Line 4"/>
          <p:cNvSpPr>
            <a:spLocks noChangeShapeType="1"/>
          </p:cNvSpPr>
          <p:nvPr/>
        </p:nvSpPr>
        <p:spPr bwMode="auto">
          <a:xfrm>
            <a:off x="-48451" y="598708"/>
            <a:ext cx="8628339" cy="8513"/>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3" name="Slide Number Placeholder 2"/>
          <p:cNvSpPr>
            <a:spLocks noGrp="1"/>
          </p:cNvSpPr>
          <p:nvPr>
            <p:ph type="sldNum" sz="quarter" idx="12"/>
          </p:nvPr>
        </p:nvSpPr>
        <p:spPr/>
        <p:txBody>
          <a:bodyPr/>
          <a:lstStyle/>
          <a:p>
            <a:fld id="{C06901B5-DBB5-43F1-A6B9-86AF04D78ED4}" type="slidenum">
              <a:rPr lang="en-IE" smtClean="0"/>
              <a:t>58</a:t>
            </a:fld>
            <a:endParaRPr lang="en-IE" dirty="0"/>
          </a:p>
        </p:txBody>
      </p:sp>
    </p:spTree>
    <p:extLst>
      <p:ext uri="{BB962C8B-B14F-4D97-AF65-F5344CB8AC3E}">
        <p14:creationId xmlns:p14="http://schemas.microsoft.com/office/powerpoint/2010/main" val="29893584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C:\Users\User\Pictures\Bhutan 2014\138___07\IMG_88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96260" name="Rectangle 2"/>
          <p:cNvSpPr>
            <a:spLocks noChangeArrowheads="1"/>
          </p:cNvSpPr>
          <p:nvPr/>
        </p:nvSpPr>
        <p:spPr bwMode="auto">
          <a:xfrm>
            <a:off x="323850" y="216805"/>
            <a:ext cx="92170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rgbClr val="333399"/>
                </a:solidFill>
                <a:latin typeface="Calibri" panose="020F0502020204030204" pitchFamily="34" charset="0"/>
              </a:rPr>
              <a:t>Points of chlorine dosing</a:t>
            </a:r>
          </a:p>
        </p:txBody>
      </p:sp>
      <p:sp>
        <p:nvSpPr>
          <p:cNvPr id="96261" name="Line 4"/>
          <p:cNvSpPr>
            <a:spLocks noChangeShapeType="1"/>
          </p:cNvSpPr>
          <p:nvPr/>
        </p:nvSpPr>
        <p:spPr bwMode="auto">
          <a:xfrm>
            <a:off x="323850" y="864505"/>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96264" name="AutoShape 2"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96265" name="AutoShape 4"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2" name="Rectangle 8"/>
          <p:cNvSpPr>
            <a:spLocks noChangeArrowheads="1"/>
          </p:cNvSpPr>
          <p:nvPr/>
        </p:nvSpPr>
        <p:spPr bwMode="auto">
          <a:xfrm>
            <a:off x="395288" y="1216025"/>
            <a:ext cx="777716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2600" b="1" i="1" dirty="0">
                <a:latin typeface="Calibri" panose="020F0502020204030204" pitchFamily="34" charset="0"/>
              </a:rPr>
              <a:t>Chlorine may be added: </a:t>
            </a:r>
          </a:p>
          <a:p>
            <a:endParaRPr lang="en-AU" altLang="en-US" sz="2600" b="1" dirty="0">
              <a:latin typeface="Calibri" panose="020F0502020204030204" pitchFamily="34" charset="0"/>
            </a:endParaRPr>
          </a:p>
          <a:p>
            <a:pPr>
              <a:buFont typeface="Arial" panose="020B0604020202020204" pitchFamily="34" charset="0"/>
              <a:buAutoNum type="arabicPeriod"/>
            </a:pPr>
            <a:r>
              <a:rPr lang="en-AU" altLang="en-US" sz="2400" b="1" dirty="0">
                <a:latin typeface="Calibri" panose="020F0502020204030204" pitchFamily="34" charset="0"/>
              </a:rPr>
              <a:t>Pre-chlorination (before water treatment plant)</a:t>
            </a:r>
          </a:p>
          <a:p>
            <a:pPr>
              <a:buFont typeface="Arial" panose="020B0604020202020204" pitchFamily="34" charset="0"/>
              <a:buAutoNum type="arabicPeriod"/>
            </a:pPr>
            <a:endParaRPr lang="en-AU" altLang="en-US" sz="2400" b="1" dirty="0">
              <a:latin typeface="Calibri" panose="020F0502020204030204" pitchFamily="34" charset="0"/>
            </a:endParaRPr>
          </a:p>
          <a:p>
            <a:pPr>
              <a:buFont typeface="Arial" panose="020B0604020202020204" pitchFamily="34" charset="0"/>
              <a:buAutoNum type="arabicPeriod"/>
            </a:pPr>
            <a:r>
              <a:rPr lang="en-AU" altLang="en-US" sz="2400" b="1" dirty="0">
                <a:latin typeface="Calibri" panose="020F0502020204030204" pitchFamily="34" charset="0"/>
              </a:rPr>
              <a:t>Primary chlorination (after water treatment process)</a:t>
            </a:r>
          </a:p>
          <a:p>
            <a:pPr>
              <a:buFont typeface="Arial" panose="020B0604020202020204" pitchFamily="34" charset="0"/>
              <a:buAutoNum type="arabicPeriod"/>
            </a:pPr>
            <a:endParaRPr lang="en-AU" altLang="en-US" sz="2400" b="1" dirty="0">
              <a:latin typeface="Calibri" panose="020F0502020204030204" pitchFamily="34" charset="0"/>
            </a:endParaRPr>
          </a:p>
          <a:p>
            <a:pPr>
              <a:buFont typeface="Arial" panose="020B0604020202020204" pitchFamily="34" charset="0"/>
              <a:buAutoNum type="arabicPeriod"/>
            </a:pPr>
            <a:r>
              <a:rPr lang="en-AU" altLang="en-US" sz="2400" b="1" dirty="0">
                <a:latin typeface="Calibri" panose="020F0502020204030204" pitchFamily="34" charset="0"/>
              </a:rPr>
              <a:t>Secondary chlorination (during distribution)</a:t>
            </a:r>
          </a:p>
          <a:p>
            <a:pPr>
              <a:buFont typeface="Symbol" panose="05050102010706020507" pitchFamily="18" charset="2"/>
              <a:buChar char="Þ"/>
            </a:pPr>
            <a:endParaRPr lang="en-AU" altLang="en-US" sz="2600" b="1" dirty="0">
              <a:latin typeface="Calibri" panose="020F0502020204030204" pitchFamily="34" charset="0"/>
            </a:endParaRPr>
          </a:p>
        </p:txBody>
      </p:sp>
      <p:sp>
        <p:nvSpPr>
          <p:cNvPr id="15" name="Freeform 14"/>
          <p:cNvSpPr/>
          <p:nvPr/>
        </p:nvSpPr>
        <p:spPr>
          <a:xfrm>
            <a:off x="469900" y="5541963"/>
            <a:ext cx="1401763" cy="785812"/>
          </a:xfrm>
          <a:custGeom>
            <a:avLst/>
            <a:gdLst>
              <a:gd name="connsiteX0" fmla="*/ 67734 w 1403048"/>
              <a:gd name="connsiteY0" fmla="*/ 786191 h 786191"/>
              <a:gd name="connsiteX1" fmla="*/ 111276 w 1403048"/>
              <a:gd name="connsiteY1" fmla="*/ 582991 h 786191"/>
              <a:gd name="connsiteX2" fmla="*/ 735391 w 1403048"/>
              <a:gd name="connsiteY2" fmla="*/ 524933 h 786191"/>
              <a:gd name="connsiteX3" fmla="*/ 677334 w 1403048"/>
              <a:gd name="connsiteY3" fmla="*/ 60476 h 786191"/>
              <a:gd name="connsiteX4" fmla="*/ 1403048 w 1403048"/>
              <a:gd name="connsiteY4" fmla="*/ 162076 h 786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048" h="786191">
                <a:moveTo>
                  <a:pt x="67734" y="786191"/>
                </a:moveTo>
                <a:cubicBezTo>
                  <a:pt x="33867" y="706362"/>
                  <a:pt x="0" y="626534"/>
                  <a:pt x="111276" y="582991"/>
                </a:cubicBezTo>
                <a:cubicBezTo>
                  <a:pt x="222552" y="539448"/>
                  <a:pt x="641048" y="612019"/>
                  <a:pt x="735391" y="524933"/>
                </a:cubicBezTo>
                <a:cubicBezTo>
                  <a:pt x="829734" y="437847"/>
                  <a:pt x="566058" y="120952"/>
                  <a:pt x="677334" y="60476"/>
                </a:cubicBezTo>
                <a:cubicBezTo>
                  <a:pt x="788610" y="0"/>
                  <a:pt x="1289353" y="159657"/>
                  <a:pt x="1403048" y="162076"/>
                </a:cubicBezTo>
              </a:path>
            </a:pathLst>
          </a:custGeom>
          <a:ln w="225425">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dirty="0"/>
          </a:p>
        </p:txBody>
      </p:sp>
      <p:sp>
        <p:nvSpPr>
          <p:cNvPr id="16" name="Right Arrow 15"/>
          <p:cNvSpPr/>
          <p:nvPr/>
        </p:nvSpPr>
        <p:spPr>
          <a:xfrm>
            <a:off x="2195513" y="5732463"/>
            <a:ext cx="1152525"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7" name="TextBox 16"/>
          <p:cNvSpPr txBox="1">
            <a:spLocks noChangeArrowheads="1"/>
          </p:cNvSpPr>
          <p:nvPr/>
        </p:nvSpPr>
        <p:spPr bwMode="auto">
          <a:xfrm>
            <a:off x="3419475" y="5516563"/>
            <a:ext cx="2305050" cy="647700"/>
          </a:xfrm>
          <a:prstGeom prst="rect">
            <a:avLst/>
          </a:prstGeom>
          <a:solidFill>
            <a:schemeClr val="bg1"/>
          </a:solidFill>
          <a:ln w="66675">
            <a:solidFill>
              <a:srgbClr val="00B0F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dirty="0"/>
              <a:t>Water Treatment Plant</a:t>
            </a:r>
          </a:p>
        </p:txBody>
      </p:sp>
      <p:sp>
        <p:nvSpPr>
          <p:cNvPr id="18" name="TextBox 17"/>
          <p:cNvSpPr txBox="1">
            <a:spLocks noChangeArrowheads="1"/>
          </p:cNvSpPr>
          <p:nvPr/>
        </p:nvSpPr>
        <p:spPr bwMode="auto">
          <a:xfrm>
            <a:off x="7092950" y="5591175"/>
            <a:ext cx="1800225" cy="646113"/>
          </a:xfrm>
          <a:prstGeom prst="rect">
            <a:avLst/>
          </a:prstGeom>
          <a:solidFill>
            <a:schemeClr val="bg1"/>
          </a:solidFill>
          <a:ln w="66675">
            <a:solidFill>
              <a:srgbClr val="00B0F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dirty="0"/>
              <a:t>Distribution Network</a:t>
            </a:r>
          </a:p>
        </p:txBody>
      </p:sp>
      <p:sp>
        <p:nvSpPr>
          <p:cNvPr id="19" name="Right Arrow 18"/>
          <p:cNvSpPr/>
          <p:nvPr/>
        </p:nvSpPr>
        <p:spPr>
          <a:xfrm>
            <a:off x="5795963" y="5661025"/>
            <a:ext cx="11525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cxnSp>
        <p:nvCxnSpPr>
          <p:cNvPr id="25" name="Straight Arrow Connector 24"/>
          <p:cNvCxnSpPr/>
          <p:nvPr/>
        </p:nvCxnSpPr>
        <p:spPr>
          <a:xfrm>
            <a:off x="2700338" y="5229225"/>
            <a:ext cx="0" cy="50323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639443" y="5013325"/>
            <a:ext cx="0" cy="50323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8243888" y="5157788"/>
            <a:ext cx="0" cy="4318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06901B5-DBB5-43F1-A6B9-86AF04D78ED4}" type="slidenum">
              <a:rPr lang="en-IE" smtClean="0"/>
              <a:t>59</a:t>
            </a:fld>
            <a:endParaRPr lang="en-IE" dirty="0"/>
          </a:p>
        </p:txBody>
      </p:sp>
      <p:sp>
        <p:nvSpPr>
          <p:cNvPr id="22" name="TextBox 21"/>
          <p:cNvSpPr txBox="1">
            <a:spLocks noChangeArrowheads="1"/>
          </p:cNvSpPr>
          <p:nvPr/>
        </p:nvSpPr>
        <p:spPr bwMode="auto">
          <a:xfrm>
            <a:off x="4769321" y="4879975"/>
            <a:ext cx="1584325" cy="461665"/>
          </a:xfrm>
          <a:prstGeom prst="rect">
            <a:avLst/>
          </a:prstGeom>
          <a:solidFill>
            <a:schemeClr val="bg1"/>
          </a:solidFill>
          <a:ln w="34925">
            <a:solidFill>
              <a:srgbClr val="C0000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sz="1200" b="1" dirty="0">
                <a:solidFill>
                  <a:srgbClr val="C00000"/>
                </a:solidFill>
              </a:rPr>
              <a:t>2. Primary chlorination</a:t>
            </a:r>
          </a:p>
        </p:txBody>
      </p:sp>
      <p:sp>
        <p:nvSpPr>
          <p:cNvPr id="23" name="TextBox 22"/>
          <p:cNvSpPr txBox="1">
            <a:spLocks noChangeArrowheads="1"/>
          </p:cNvSpPr>
          <p:nvPr/>
        </p:nvSpPr>
        <p:spPr bwMode="auto">
          <a:xfrm>
            <a:off x="7451725" y="4879975"/>
            <a:ext cx="1584325" cy="461665"/>
          </a:xfrm>
          <a:prstGeom prst="rect">
            <a:avLst/>
          </a:prstGeom>
          <a:solidFill>
            <a:schemeClr val="bg1"/>
          </a:solidFill>
          <a:ln w="34925">
            <a:solidFill>
              <a:srgbClr val="C0000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sz="1200" b="1" dirty="0">
                <a:solidFill>
                  <a:srgbClr val="C00000"/>
                </a:solidFill>
              </a:rPr>
              <a:t>3. Secondary chlorination</a:t>
            </a:r>
          </a:p>
        </p:txBody>
      </p:sp>
      <p:sp>
        <p:nvSpPr>
          <p:cNvPr id="21" name="TextBox 20"/>
          <p:cNvSpPr txBox="1">
            <a:spLocks noChangeArrowheads="1"/>
          </p:cNvSpPr>
          <p:nvPr/>
        </p:nvSpPr>
        <p:spPr bwMode="auto">
          <a:xfrm>
            <a:off x="1908175" y="4879975"/>
            <a:ext cx="1584325" cy="461665"/>
          </a:xfrm>
          <a:prstGeom prst="rect">
            <a:avLst/>
          </a:prstGeom>
          <a:solidFill>
            <a:schemeClr val="bg1"/>
          </a:solidFill>
          <a:ln w="34925">
            <a:solidFill>
              <a:srgbClr val="C0000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sz="1200" b="1" dirty="0">
                <a:solidFill>
                  <a:srgbClr val="C00000"/>
                </a:solidFill>
              </a:rPr>
              <a:t>1. Pre-chlorination</a:t>
            </a:r>
          </a:p>
          <a:p>
            <a:pPr algn="ctr" eaLnBrk="1" hangingPunct="1"/>
            <a:endParaRPr lang="en-AU" altLang="en-US" sz="1200" b="1" dirty="0">
              <a:solidFill>
                <a:srgbClr val="C00000"/>
              </a:solidFill>
            </a:endParaRPr>
          </a:p>
        </p:txBody>
      </p:sp>
    </p:spTree>
    <p:extLst>
      <p:ext uri="{BB962C8B-B14F-4D97-AF65-F5344CB8AC3E}">
        <p14:creationId xmlns:p14="http://schemas.microsoft.com/office/powerpoint/2010/main" val="178644387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80000"/>
          </a:schemeClr>
        </a:solidFill>
        <a:effectLst/>
      </p:bgPr>
    </p:bg>
    <p:spTree>
      <p:nvGrpSpPr>
        <p:cNvPr id="1" name=""/>
        <p:cNvGrpSpPr/>
        <p:nvPr/>
      </p:nvGrpSpPr>
      <p:grpSpPr>
        <a:xfrm>
          <a:off x="0" y="0"/>
          <a:ext cx="0" cy="0"/>
          <a:chOff x="0" y="0"/>
          <a:chExt cx="0" cy="0"/>
        </a:xfrm>
      </p:grpSpPr>
      <p:pic>
        <p:nvPicPr>
          <p:cNvPr id="5" name="Picture 2" descr="E:\DCIM\138___07\IMG_9008.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8451" y="0"/>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4" name="Rectangle 3"/>
          <p:cNvSpPr>
            <a:spLocks noChangeArrowheads="1"/>
          </p:cNvSpPr>
          <p:nvPr/>
        </p:nvSpPr>
        <p:spPr bwMode="auto">
          <a:xfrm>
            <a:off x="275392" y="811357"/>
            <a:ext cx="7345363"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AU" altLang="en-US" sz="2400" b="1" i="1" dirty="0"/>
              <a:t>Part 1. Chlorination Principles</a:t>
            </a:r>
          </a:p>
          <a:p>
            <a:pPr marL="742932" lvl="1" indent="-285744">
              <a:spcBef>
                <a:spcPct val="20000"/>
              </a:spcBef>
              <a:buClr>
                <a:srgbClr val="000514"/>
              </a:buClr>
              <a:buSzPct val="70000"/>
              <a:buFont typeface="Arial" panose="020B0604020202020204" pitchFamily="34" charset="0"/>
              <a:buChar char="•"/>
              <a:defRPr/>
            </a:pPr>
            <a:r>
              <a:rPr lang="en-IE" altLang="en-US" sz="1600" b="1" dirty="0"/>
              <a:t>What is chlorination?</a:t>
            </a:r>
          </a:p>
          <a:p>
            <a:pPr marL="711182" indent="-711182">
              <a:spcBef>
                <a:spcPct val="20000"/>
              </a:spcBef>
              <a:buClr>
                <a:srgbClr val="000514"/>
              </a:buClr>
              <a:buSzPct val="70000"/>
              <a:defRPr/>
            </a:pPr>
            <a:endParaRPr lang="en-IE" altLang="en-US" sz="500" i="1" dirty="0"/>
          </a:p>
          <a:p>
            <a:pPr marL="1168371" lvl="1" indent="-711182">
              <a:spcBef>
                <a:spcPct val="20000"/>
              </a:spcBef>
              <a:buClr>
                <a:srgbClr val="000514"/>
              </a:buClr>
              <a:buSzPct val="70000"/>
              <a:defRPr/>
            </a:pPr>
            <a:endParaRPr lang="en-IE" altLang="en-US" sz="1600" dirty="0"/>
          </a:p>
        </p:txBody>
      </p:sp>
      <p:sp>
        <p:nvSpPr>
          <p:cNvPr id="8" name="Rectangle 2"/>
          <p:cNvSpPr>
            <a:spLocks noChangeArrowheads="1"/>
          </p:cNvSpPr>
          <p:nvPr/>
        </p:nvSpPr>
        <p:spPr bwMode="auto">
          <a:xfrm>
            <a:off x="167008" y="22662"/>
            <a:ext cx="5976939" cy="584775"/>
          </a:xfrm>
          <a:prstGeom prst="rect">
            <a:avLst/>
          </a:prstGeom>
          <a:noFill/>
          <a:ln w="9525">
            <a:noFill/>
            <a:miter lim="800000"/>
            <a:headEnd/>
            <a:tailEnd/>
          </a:ln>
        </p:spPr>
        <p:txBody>
          <a:bodyPr>
            <a:spAutoFit/>
          </a:bodyPr>
          <a:lstStyle/>
          <a:p>
            <a:pPr eaLnBrk="0" hangingPunct="0">
              <a:defRPr/>
            </a:pPr>
            <a:r>
              <a:rPr lang="en-US" altLang="en-US" sz="3200" dirty="0">
                <a:solidFill>
                  <a:schemeClr val="accent1">
                    <a:lumMod val="75000"/>
                  </a:schemeClr>
                </a:solidFill>
              </a:rPr>
              <a:t> </a:t>
            </a:r>
            <a:r>
              <a:rPr lang="en-US" altLang="en-US" sz="3200" b="1" dirty="0">
                <a:solidFill>
                  <a:schemeClr val="accent1">
                    <a:lumMod val="75000"/>
                  </a:schemeClr>
                </a:solidFill>
              </a:rPr>
              <a:t>Contents</a:t>
            </a:r>
          </a:p>
        </p:txBody>
      </p:sp>
      <p:sp>
        <p:nvSpPr>
          <p:cNvPr id="9" name="Line 4"/>
          <p:cNvSpPr>
            <a:spLocks noChangeShapeType="1"/>
          </p:cNvSpPr>
          <p:nvPr/>
        </p:nvSpPr>
        <p:spPr bwMode="auto">
          <a:xfrm>
            <a:off x="-48451" y="598708"/>
            <a:ext cx="8628339" cy="8513"/>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3" name="Slide Number Placeholder 2"/>
          <p:cNvSpPr>
            <a:spLocks noGrp="1"/>
          </p:cNvSpPr>
          <p:nvPr>
            <p:ph type="sldNum" sz="quarter" idx="12"/>
          </p:nvPr>
        </p:nvSpPr>
        <p:spPr/>
        <p:txBody>
          <a:bodyPr/>
          <a:lstStyle/>
          <a:p>
            <a:fld id="{C06901B5-DBB5-43F1-A6B9-86AF04D78ED4}" type="slidenum">
              <a:rPr lang="en-IE" smtClean="0"/>
              <a:t>6</a:t>
            </a:fld>
            <a:endParaRPr lang="en-IE" dirty="0"/>
          </a:p>
        </p:txBody>
      </p:sp>
    </p:spTree>
    <p:extLst>
      <p:ext uri="{BB962C8B-B14F-4D97-AF65-F5344CB8AC3E}">
        <p14:creationId xmlns:p14="http://schemas.microsoft.com/office/powerpoint/2010/main" val="23857714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C:\Users\User\Pictures\Bhutan 2014\138___07\IMG_88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97284" name="Rectangle 2"/>
          <p:cNvSpPr>
            <a:spLocks noChangeArrowheads="1"/>
          </p:cNvSpPr>
          <p:nvPr/>
        </p:nvSpPr>
        <p:spPr bwMode="auto">
          <a:xfrm>
            <a:off x="323850" y="115888"/>
            <a:ext cx="92170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dirty="0">
                <a:solidFill>
                  <a:srgbClr val="333399"/>
                </a:solidFill>
                <a:latin typeface="Calibri" panose="020F0502020204030204" pitchFamily="34" charset="0"/>
              </a:rPr>
              <a:t>Points of chlorine dosing</a:t>
            </a:r>
          </a:p>
        </p:txBody>
      </p:sp>
      <p:sp>
        <p:nvSpPr>
          <p:cNvPr id="97285" name="Line 4"/>
          <p:cNvSpPr>
            <a:spLocks noChangeShapeType="1"/>
          </p:cNvSpPr>
          <p:nvPr/>
        </p:nvSpPr>
        <p:spPr bwMode="auto">
          <a:xfrm>
            <a:off x="323850" y="685207"/>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97288" name="AutoShape 2"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97289" name="AutoShape 4"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2" name="Rectangle 8"/>
          <p:cNvSpPr>
            <a:spLocks noChangeArrowheads="1"/>
          </p:cNvSpPr>
          <p:nvPr/>
        </p:nvSpPr>
        <p:spPr bwMode="auto">
          <a:xfrm>
            <a:off x="323850" y="908050"/>
            <a:ext cx="8424863" cy="447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AutoNum type="arabicPeriod"/>
            </a:pPr>
            <a:r>
              <a:rPr lang="en-AU" altLang="en-US" sz="2400" b="1" dirty="0">
                <a:latin typeface="Calibri" panose="020F0502020204030204" pitchFamily="34" charset="0"/>
              </a:rPr>
              <a:t>Pre-chlorination (before water treatment plant)</a:t>
            </a:r>
          </a:p>
          <a:p>
            <a:pPr lvl="1">
              <a:spcBef>
                <a:spcPts val="600"/>
              </a:spcBef>
              <a:spcAft>
                <a:spcPts val="600"/>
              </a:spcAft>
              <a:buFont typeface="Symbol" panose="05050102010706020507" pitchFamily="18" charset="2"/>
              <a:buChar char="Þ"/>
            </a:pPr>
            <a:r>
              <a:rPr lang="en-AU" altLang="en-US" sz="2000" b="1" dirty="0">
                <a:latin typeface="Calibri" panose="020F0502020204030204" pitchFamily="34" charset="0"/>
              </a:rPr>
              <a:t>used to remove minerals (e.g. Iron, manganese)</a:t>
            </a:r>
          </a:p>
          <a:p>
            <a:pPr lvl="1">
              <a:spcBef>
                <a:spcPts val="600"/>
              </a:spcBef>
              <a:spcAft>
                <a:spcPts val="600"/>
              </a:spcAft>
              <a:buFont typeface="Symbol" panose="05050102010706020507" pitchFamily="18" charset="2"/>
              <a:buChar char="Þ"/>
            </a:pPr>
            <a:r>
              <a:rPr lang="en-AU" altLang="en-US" sz="2000" b="1" dirty="0">
                <a:latin typeface="Calibri" panose="020F0502020204030204" pitchFamily="34" charset="0"/>
              </a:rPr>
              <a:t>chlorine makes them insoluble (particulate)</a:t>
            </a:r>
          </a:p>
          <a:p>
            <a:pPr lvl="1">
              <a:spcBef>
                <a:spcPts val="600"/>
              </a:spcBef>
              <a:spcAft>
                <a:spcPts val="600"/>
              </a:spcAft>
              <a:buFont typeface="Symbol" panose="05050102010706020507" pitchFamily="18" charset="2"/>
              <a:buChar char="Þ"/>
            </a:pPr>
            <a:r>
              <a:rPr lang="en-AU" altLang="en-US" sz="2000" b="1" dirty="0">
                <a:latin typeface="Calibri" panose="020F0502020204030204" pitchFamily="34" charset="0"/>
              </a:rPr>
              <a:t>can be removed during water treatment (filtration)</a:t>
            </a:r>
          </a:p>
          <a:p>
            <a:pPr lvl="1">
              <a:spcBef>
                <a:spcPts val="600"/>
              </a:spcBef>
              <a:spcAft>
                <a:spcPts val="600"/>
              </a:spcAft>
              <a:buFont typeface="Symbol" panose="05050102010706020507" pitchFamily="18" charset="2"/>
              <a:buChar char="Þ"/>
            </a:pPr>
            <a:r>
              <a:rPr lang="en-AU" altLang="en-US" sz="2000" b="1" dirty="0">
                <a:latin typeface="Calibri" panose="020F0502020204030204" pitchFamily="34" charset="0"/>
              </a:rPr>
              <a:t>can also remove taste/odour</a:t>
            </a:r>
          </a:p>
          <a:p>
            <a:pPr>
              <a:spcBef>
                <a:spcPts val="600"/>
              </a:spcBef>
              <a:spcAft>
                <a:spcPts val="600"/>
              </a:spcAft>
              <a:buFont typeface="Symbol" panose="05050102010706020507" pitchFamily="18" charset="2"/>
              <a:buChar char="Þ"/>
            </a:pPr>
            <a:endParaRPr lang="en-AU" altLang="en-US" sz="1000" b="1" dirty="0">
              <a:latin typeface="Calibri" panose="020F0502020204030204" pitchFamily="34" charset="0"/>
            </a:endParaRPr>
          </a:p>
          <a:p>
            <a:pPr>
              <a:spcBef>
                <a:spcPts val="600"/>
              </a:spcBef>
              <a:spcAft>
                <a:spcPts val="600"/>
              </a:spcAft>
            </a:pPr>
            <a:r>
              <a:rPr lang="en-AU" altLang="en-US" sz="2600" b="1" dirty="0">
                <a:latin typeface="Calibri" panose="020F0502020204030204" pitchFamily="34" charset="0"/>
              </a:rPr>
              <a:t>Potential issues:</a:t>
            </a:r>
          </a:p>
          <a:p>
            <a:pPr lvl="1">
              <a:spcBef>
                <a:spcPts val="600"/>
              </a:spcBef>
              <a:spcAft>
                <a:spcPts val="600"/>
              </a:spcAft>
              <a:buFont typeface="Symbol" panose="05050102010706020507" pitchFamily="18" charset="2"/>
              <a:buChar char="Þ"/>
            </a:pPr>
            <a:r>
              <a:rPr lang="en-AU" altLang="en-US" sz="2000" b="1" dirty="0">
                <a:latin typeface="Calibri" panose="020F0502020204030204" pitchFamily="34" charset="0"/>
              </a:rPr>
              <a:t>raw water may have a high chlorine demand which requires high chlorine dose (high operational cost)</a:t>
            </a:r>
          </a:p>
          <a:p>
            <a:pPr lvl="1">
              <a:spcBef>
                <a:spcPts val="600"/>
              </a:spcBef>
              <a:spcAft>
                <a:spcPts val="600"/>
              </a:spcAft>
              <a:buFont typeface="Symbol" panose="05050102010706020507" pitchFamily="18" charset="2"/>
              <a:buChar char="Þ"/>
            </a:pPr>
            <a:r>
              <a:rPr lang="en-AU" altLang="en-US" sz="2000" b="1" dirty="0">
                <a:latin typeface="Calibri" panose="020F0502020204030204" pitchFamily="34" charset="0"/>
              </a:rPr>
              <a:t>formation of disinfection by-products in high organic waters </a:t>
            </a:r>
          </a:p>
        </p:txBody>
      </p:sp>
      <p:sp>
        <p:nvSpPr>
          <p:cNvPr id="15" name="Freeform 14"/>
          <p:cNvSpPr/>
          <p:nvPr/>
        </p:nvSpPr>
        <p:spPr>
          <a:xfrm>
            <a:off x="469900" y="5883275"/>
            <a:ext cx="1401763" cy="785813"/>
          </a:xfrm>
          <a:custGeom>
            <a:avLst/>
            <a:gdLst>
              <a:gd name="connsiteX0" fmla="*/ 67734 w 1403048"/>
              <a:gd name="connsiteY0" fmla="*/ 786191 h 786191"/>
              <a:gd name="connsiteX1" fmla="*/ 111276 w 1403048"/>
              <a:gd name="connsiteY1" fmla="*/ 582991 h 786191"/>
              <a:gd name="connsiteX2" fmla="*/ 735391 w 1403048"/>
              <a:gd name="connsiteY2" fmla="*/ 524933 h 786191"/>
              <a:gd name="connsiteX3" fmla="*/ 677334 w 1403048"/>
              <a:gd name="connsiteY3" fmla="*/ 60476 h 786191"/>
              <a:gd name="connsiteX4" fmla="*/ 1403048 w 1403048"/>
              <a:gd name="connsiteY4" fmla="*/ 162076 h 786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048" h="786191">
                <a:moveTo>
                  <a:pt x="67734" y="786191"/>
                </a:moveTo>
                <a:cubicBezTo>
                  <a:pt x="33867" y="706362"/>
                  <a:pt x="0" y="626534"/>
                  <a:pt x="111276" y="582991"/>
                </a:cubicBezTo>
                <a:cubicBezTo>
                  <a:pt x="222552" y="539448"/>
                  <a:pt x="641048" y="612019"/>
                  <a:pt x="735391" y="524933"/>
                </a:cubicBezTo>
                <a:cubicBezTo>
                  <a:pt x="829734" y="437847"/>
                  <a:pt x="566058" y="120952"/>
                  <a:pt x="677334" y="60476"/>
                </a:cubicBezTo>
                <a:cubicBezTo>
                  <a:pt x="788610" y="0"/>
                  <a:pt x="1289353" y="159657"/>
                  <a:pt x="1403048" y="162076"/>
                </a:cubicBezTo>
              </a:path>
            </a:pathLst>
          </a:custGeom>
          <a:ln w="225425">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dirty="0"/>
          </a:p>
        </p:txBody>
      </p:sp>
      <p:sp>
        <p:nvSpPr>
          <p:cNvPr id="16" name="Right Arrow 15"/>
          <p:cNvSpPr/>
          <p:nvPr/>
        </p:nvSpPr>
        <p:spPr>
          <a:xfrm>
            <a:off x="2195513" y="6073775"/>
            <a:ext cx="11525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97293" name="TextBox 16"/>
          <p:cNvSpPr txBox="1">
            <a:spLocks noChangeArrowheads="1"/>
          </p:cNvSpPr>
          <p:nvPr/>
        </p:nvSpPr>
        <p:spPr bwMode="auto">
          <a:xfrm>
            <a:off x="3419475" y="5857875"/>
            <a:ext cx="2305050" cy="646113"/>
          </a:xfrm>
          <a:prstGeom prst="rect">
            <a:avLst/>
          </a:prstGeom>
          <a:solidFill>
            <a:schemeClr val="bg1"/>
          </a:solidFill>
          <a:ln w="66675">
            <a:solidFill>
              <a:srgbClr val="00B0F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dirty="0"/>
              <a:t>Water Treatment Plant</a:t>
            </a:r>
          </a:p>
        </p:txBody>
      </p:sp>
      <p:sp>
        <p:nvSpPr>
          <p:cNvPr id="97294" name="TextBox 17"/>
          <p:cNvSpPr txBox="1">
            <a:spLocks noChangeArrowheads="1"/>
          </p:cNvSpPr>
          <p:nvPr/>
        </p:nvSpPr>
        <p:spPr bwMode="auto">
          <a:xfrm>
            <a:off x="7092950" y="5932488"/>
            <a:ext cx="1800225" cy="646112"/>
          </a:xfrm>
          <a:prstGeom prst="rect">
            <a:avLst/>
          </a:prstGeom>
          <a:solidFill>
            <a:schemeClr val="bg1"/>
          </a:solidFill>
          <a:ln w="66675">
            <a:solidFill>
              <a:srgbClr val="00B0F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dirty="0"/>
              <a:t>Distribution Network</a:t>
            </a:r>
          </a:p>
        </p:txBody>
      </p:sp>
      <p:sp>
        <p:nvSpPr>
          <p:cNvPr id="19" name="Right Arrow 18"/>
          <p:cNvSpPr/>
          <p:nvPr/>
        </p:nvSpPr>
        <p:spPr>
          <a:xfrm>
            <a:off x="5795963" y="6002338"/>
            <a:ext cx="1152525"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1" name="TextBox 20"/>
          <p:cNvSpPr txBox="1">
            <a:spLocks noChangeArrowheads="1"/>
          </p:cNvSpPr>
          <p:nvPr/>
        </p:nvSpPr>
        <p:spPr bwMode="auto">
          <a:xfrm>
            <a:off x="1908175" y="5527675"/>
            <a:ext cx="1584325" cy="277813"/>
          </a:xfrm>
          <a:prstGeom prst="rect">
            <a:avLst/>
          </a:prstGeom>
          <a:solidFill>
            <a:schemeClr val="bg1"/>
          </a:solidFill>
          <a:ln w="34925">
            <a:solidFill>
              <a:srgbClr val="C0000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sz="1200" b="1" dirty="0">
                <a:solidFill>
                  <a:srgbClr val="C00000"/>
                </a:solidFill>
              </a:rPr>
              <a:t>Pre-chlorination</a:t>
            </a:r>
          </a:p>
        </p:txBody>
      </p:sp>
      <p:cxnSp>
        <p:nvCxnSpPr>
          <p:cNvPr id="25" name="Straight Arrow Connector 24"/>
          <p:cNvCxnSpPr>
            <a:stCxn id="21" idx="2"/>
          </p:cNvCxnSpPr>
          <p:nvPr/>
        </p:nvCxnSpPr>
        <p:spPr>
          <a:xfrm>
            <a:off x="2700338" y="5805488"/>
            <a:ext cx="0" cy="26828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06901B5-DBB5-43F1-A6B9-86AF04D78ED4}" type="slidenum">
              <a:rPr lang="en-IE" smtClean="0"/>
              <a:t>60</a:t>
            </a:fld>
            <a:endParaRPr lang="en-IE" dirty="0"/>
          </a:p>
        </p:txBody>
      </p:sp>
    </p:spTree>
    <p:extLst>
      <p:ext uri="{BB962C8B-B14F-4D97-AF65-F5344CB8AC3E}">
        <p14:creationId xmlns:p14="http://schemas.microsoft.com/office/powerpoint/2010/main" val="3307073150"/>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C:\Users\User\Pictures\Bhutan 2014\138___07\IMG_88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98308" name="Rectangle 2"/>
          <p:cNvSpPr>
            <a:spLocks noChangeArrowheads="1"/>
          </p:cNvSpPr>
          <p:nvPr/>
        </p:nvSpPr>
        <p:spPr bwMode="auto">
          <a:xfrm>
            <a:off x="323850" y="115888"/>
            <a:ext cx="92170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rgbClr val="333399"/>
                </a:solidFill>
                <a:latin typeface="Calibri" panose="020F0502020204030204" pitchFamily="34" charset="0"/>
              </a:rPr>
              <a:t>Points of chlorine dosing</a:t>
            </a:r>
          </a:p>
        </p:txBody>
      </p:sp>
      <p:sp>
        <p:nvSpPr>
          <p:cNvPr id="98309" name="Line 4"/>
          <p:cNvSpPr>
            <a:spLocks noChangeShapeType="1"/>
          </p:cNvSpPr>
          <p:nvPr/>
        </p:nvSpPr>
        <p:spPr bwMode="auto">
          <a:xfrm>
            <a:off x="323850" y="763588"/>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98310"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4BE2B412-5A4F-4823-9F4B-90398246F44E}" type="slidenum">
              <a:rPr lang="en-AU" altLang="en-US" sz="800">
                <a:solidFill>
                  <a:srgbClr val="4D4D4D"/>
                </a:solidFill>
                <a:latin typeface="Tahoma" panose="020B0604030504040204" pitchFamily="34" charset="0"/>
              </a:rPr>
              <a:pPr eaLnBrk="1" hangingPunct="1">
                <a:spcBef>
                  <a:spcPct val="50000"/>
                </a:spcBef>
              </a:pPr>
              <a:t>61</a:t>
            </a:fld>
            <a:endParaRPr lang="en-AU" altLang="en-US" sz="800" dirty="0">
              <a:solidFill>
                <a:srgbClr val="4D4D4D"/>
              </a:solidFill>
              <a:latin typeface="Tahoma" panose="020B0604030504040204" pitchFamily="34" charset="0"/>
            </a:endParaRPr>
          </a:p>
        </p:txBody>
      </p:sp>
      <p:sp>
        <p:nvSpPr>
          <p:cNvPr id="98311" name="Text Box 9"/>
          <p:cNvSpPr txBox="1">
            <a:spLocks noChangeArrowheads="1"/>
          </p:cNvSpPr>
          <p:nvPr/>
        </p:nvSpPr>
        <p:spPr bwMode="auto">
          <a:xfrm>
            <a:off x="34925" y="6672263"/>
            <a:ext cx="86518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AFA7A506-6B25-4535-8458-1A7C7E0E0343}" type="datetime1">
              <a:rPr lang="en-AU" altLang="en-US" sz="800">
                <a:solidFill>
                  <a:srgbClr val="4D4D4D"/>
                </a:solidFill>
                <a:latin typeface="Tahoma" panose="020B0604030504040204" pitchFamily="34" charset="0"/>
              </a:rPr>
              <a:pPr eaLnBrk="1" hangingPunct="1">
                <a:spcBef>
                  <a:spcPct val="50000"/>
                </a:spcBef>
              </a:pPr>
              <a:t>4/01/2024</a:t>
            </a:fld>
            <a:endParaRPr lang="en-AU" altLang="en-US" sz="800" dirty="0">
              <a:solidFill>
                <a:srgbClr val="4D4D4D"/>
              </a:solidFill>
              <a:latin typeface="Tahoma" panose="020B0604030504040204" pitchFamily="34" charset="0"/>
            </a:endParaRPr>
          </a:p>
        </p:txBody>
      </p:sp>
      <p:sp>
        <p:nvSpPr>
          <p:cNvPr id="98312" name="AutoShape 2"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98313" name="AutoShape 4"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2" name="Rectangle 8"/>
          <p:cNvSpPr>
            <a:spLocks noChangeArrowheads="1"/>
          </p:cNvSpPr>
          <p:nvPr/>
        </p:nvSpPr>
        <p:spPr bwMode="auto">
          <a:xfrm>
            <a:off x="215899" y="896939"/>
            <a:ext cx="8532814"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2600" b="1" dirty="0">
                <a:latin typeface="Calibri" panose="020F0502020204030204" pitchFamily="34" charset="0"/>
              </a:rPr>
              <a:t>2.  Primary chlorination (after water treatment)</a:t>
            </a:r>
          </a:p>
          <a:p>
            <a:pPr>
              <a:spcBef>
                <a:spcPts val="600"/>
              </a:spcBef>
              <a:spcAft>
                <a:spcPts val="600"/>
              </a:spcAft>
              <a:buFont typeface="Symbol" panose="05050102010706020507" pitchFamily="18" charset="2"/>
              <a:buChar char="Þ"/>
            </a:pPr>
            <a:endParaRPr lang="en-AU" altLang="en-US" sz="1000" b="1" dirty="0">
              <a:latin typeface="Calibri" panose="020F0502020204030204" pitchFamily="34" charset="0"/>
            </a:endParaRPr>
          </a:p>
          <a:p>
            <a:pPr lvl="1">
              <a:spcBef>
                <a:spcPts val="600"/>
              </a:spcBef>
              <a:spcAft>
                <a:spcPts val="600"/>
              </a:spcAft>
              <a:buFont typeface="Symbol" panose="05050102010706020507" pitchFamily="18" charset="2"/>
              <a:buChar char="Þ"/>
            </a:pPr>
            <a:r>
              <a:rPr lang="en-AU" altLang="en-US" sz="2000" b="1" dirty="0">
                <a:latin typeface="Calibri" panose="020F0502020204030204" pitchFamily="34" charset="0"/>
              </a:rPr>
              <a:t>used for disinfection; most common &amp; effective point of application</a:t>
            </a:r>
          </a:p>
          <a:p>
            <a:pPr lvl="1">
              <a:spcBef>
                <a:spcPts val="600"/>
              </a:spcBef>
              <a:spcAft>
                <a:spcPts val="600"/>
              </a:spcAft>
              <a:buFont typeface="Symbol" panose="05050102010706020507" pitchFamily="18" charset="2"/>
              <a:buChar char="Þ"/>
            </a:pPr>
            <a:r>
              <a:rPr lang="en-AU" altLang="en-US" sz="2000" b="1" dirty="0">
                <a:latin typeface="Calibri" panose="020F0502020204030204" pitchFamily="34" charset="0"/>
              </a:rPr>
              <a:t>most effective to add chlorine when turbidity is as low as possible – ideally &lt;1 NTU (i.e., after clarification, filtration)</a:t>
            </a:r>
          </a:p>
          <a:p>
            <a:pPr lvl="1">
              <a:spcBef>
                <a:spcPts val="600"/>
              </a:spcBef>
              <a:spcAft>
                <a:spcPts val="600"/>
              </a:spcAft>
              <a:buFont typeface="Symbol" panose="05050102010706020507" pitchFamily="18" charset="2"/>
              <a:buChar char="Þ"/>
            </a:pPr>
            <a:r>
              <a:rPr lang="en-AU" altLang="en-US" sz="2000" b="1" dirty="0">
                <a:latin typeface="Calibri" panose="020F0502020204030204" pitchFamily="34" charset="0"/>
              </a:rPr>
              <a:t>clean, filtered water so lower chlorine demand</a:t>
            </a:r>
          </a:p>
          <a:p>
            <a:pPr lvl="2">
              <a:spcBef>
                <a:spcPts val="600"/>
              </a:spcBef>
              <a:spcAft>
                <a:spcPts val="600"/>
              </a:spcAft>
              <a:buFont typeface="Symbol" panose="05050102010706020507" pitchFamily="18" charset="2"/>
              <a:buChar char="Þ"/>
            </a:pPr>
            <a:r>
              <a:rPr lang="en-AU" altLang="en-US" sz="2000" b="1" dirty="0">
                <a:latin typeface="Calibri" panose="020F0502020204030204" pitchFamily="34" charset="0"/>
              </a:rPr>
              <a:t> use less chlorine</a:t>
            </a:r>
          </a:p>
          <a:p>
            <a:pPr lvl="2">
              <a:spcBef>
                <a:spcPts val="600"/>
              </a:spcBef>
              <a:spcAft>
                <a:spcPts val="600"/>
              </a:spcAft>
              <a:buFont typeface="Symbol" panose="05050102010706020507" pitchFamily="18" charset="2"/>
              <a:buChar char="Þ"/>
            </a:pPr>
            <a:r>
              <a:rPr lang="en-AU" altLang="en-US" sz="2000" b="1" dirty="0">
                <a:latin typeface="Calibri" panose="020F0502020204030204" pitchFamily="34" charset="0"/>
              </a:rPr>
              <a:t> less risk of disinfection by-product formation</a:t>
            </a:r>
          </a:p>
          <a:p>
            <a:pPr lvl="3">
              <a:spcBef>
                <a:spcPts val="600"/>
              </a:spcBef>
              <a:spcAft>
                <a:spcPts val="600"/>
              </a:spcAft>
              <a:buFont typeface="Symbol" panose="05050102010706020507" pitchFamily="18" charset="2"/>
              <a:buChar char="Þ"/>
            </a:pPr>
            <a:r>
              <a:rPr lang="en-IE" altLang="en-US" sz="2000" b="1" i="1" dirty="0">
                <a:solidFill>
                  <a:srgbClr val="FF0000"/>
                </a:solidFill>
                <a:latin typeface="Calibri" panose="020F0502020204030204" pitchFamily="34" charset="0"/>
              </a:rPr>
              <a:t>Disinfection should not be compromised in attempting to control disinfection by-products</a:t>
            </a:r>
            <a:endParaRPr lang="en-AU" altLang="en-US" sz="2000" b="1" i="1" dirty="0">
              <a:solidFill>
                <a:srgbClr val="FF0000"/>
              </a:solidFill>
              <a:latin typeface="Calibri" panose="020F0502020204030204" pitchFamily="34" charset="0"/>
            </a:endParaRPr>
          </a:p>
          <a:p>
            <a:pPr>
              <a:spcBef>
                <a:spcPts val="600"/>
              </a:spcBef>
              <a:spcAft>
                <a:spcPts val="600"/>
              </a:spcAft>
              <a:buFont typeface="Symbol" panose="05050102010706020507" pitchFamily="18" charset="2"/>
              <a:buChar char="Þ"/>
            </a:pPr>
            <a:endParaRPr lang="en-AU" altLang="en-US" sz="500" b="1" dirty="0">
              <a:latin typeface="Calibri" panose="020F0502020204030204" pitchFamily="34" charset="0"/>
            </a:endParaRPr>
          </a:p>
        </p:txBody>
      </p:sp>
      <p:sp>
        <p:nvSpPr>
          <p:cNvPr id="15" name="Freeform 14"/>
          <p:cNvSpPr/>
          <p:nvPr/>
        </p:nvSpPr>
        <p:spPr>
          <a:xfrm>
            <a:off x="395288" y="5839771"/>
            <a:ext cx="1403350" cy="787400"/>
          </a:xfrm>
          <a:custGeom>
            <a:avLst/>
            <a:gdLst>
              <a:gd name="connsiteX0" fmla="*/ 67734 w 1403048"/>
              <a:gd name="connsiteY0" fmla="*/ 786191 h 786191"/>
              <a:gd name="connsiteX1" fmla="*/ 111276 w 1403048"/>
              <a:gd name="connsiteY1" fmla="*/ 582991 h 786191"/>
              <a:gd name="connsiteX2" fmla="*/ 735391 w 1403048"/>
              <a:gd name="connsiteY2" fmla="*/ 524933 h 786191"/>
              <a:gd name="connsiteX3" fmla="*/ 677334 w 1403048"/>
              <a:gd name="connsiteY3" fmla="*/ 60476 h 786191"/>
              <a:gd name="connsiteX4" fmla="*/ 1403048 w 1403048"/>
              <a:gd name="connsiteY4" fmla="*/ 162076 h 786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048" h="786191">
                <a:moveTo>
                  <a:pt x="67734" y="786191"/>
                </a:moveTo>
                <a:cubicBezTo>
                  <a:pt x="33867" y="706362"/>
                  <a:pt x="0" y="626534"/>
                  <a:pt x="111276" y="582991"/>
                </a:cubicBezTo>
                <a:cubicBezTo>
                  <a:pt x="222552" y="539448"/>
                  <a:pt x="641048" y="612019"/>
                  <a:pt x="735391" y="524933"/>
                </a:cubicBezTo>
                <a:cubicBezTo>
                  <a:pt x="829734" y="437847"/>
                  <a:pt x="566058" y="120952"/>
                  <a:pt x="677334" y="60476"/>
                </a:cubicBezTo>
                <a:cubicBezTo>
                  <a:pt x="788610" y="0"/>
                  <a:pt x="1289353" y="159657"/>
                  <a:pt x="1403048" y="162076"/>
                </a:cubicBezTo>
              </a:path>
            </a:pathLst>
          </a:custGeom>
          <a:ln w="225425">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dirty="0"/>
          </a:p>
        </p:txBody>
      </p:sp>
      <p:sp>
        <p:nvSpPr>
          <p:cNvPr id="16" name="Right Arrow 15"/>
          <p:cNvSpPr/>
          <p:nvPr/>
        </p:nvSpPr>
        <p:spPr>
          <a:xfrm>
            <a:off x="2195513" y="6027096"/>
            <a:ext cx="1152525"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98317" name="TextBox 16"/>
          <p:cNvSpPr txBox="1">
            <a:spLocks noChangeArrowheads="1"/>
          </p:cNvSpPr>
          <p:nvPr/>
        </p:nvSpPr>
        <p:spPr bwMode="auto">
          <a:xfrm>
            <a:off x="3419475" y="5811196"/>
            <a:ext cx="2305050" cy="646113"/>
          </a:xfrm>
          <a:prstGeom prst="rect">
            <a:avLst/>
          </a:prstGeom>
          <a:solidFill>
            <a:schemeClr val="bg1"/>
          </a:solidFill>
          <a:ln w="66675">
            <a:solidFill>
              <a:srgbClr val="00B0F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dirty="0"/>
              <a:t>Water Treatment Plant</a:t>
            </a:r>
          </a:p>
        </p:txBody>
      </p:sp>
      <p:sp>
        <p:nvSpPr>
          <p:cNvPr id="98318" name="TextBox 17"/>
          <p:cNvSpPr txBox="1">
            <a:spLocks noChangeArrowheads="1"/>
          </p:cNvSpPr>
          <p:nvPr/>
        </p:nvSpPr>
        <p:spPr bwMode="auto">
          <a:xfrm>
            <a:off x="7092950" y="5884221"/>
            <a:ext cx="1800225" cy="646113"/>
          </a:xfrm>
          <a:prstGeom prst="rect">
            <a:avLst/>
          </a:prstGeom>
          <a:solidFill>
            <a:schemeClr val="bg1"/>
          </a:solidFill>
          <a:ln w="66675">
            <a:solidFill>
              <a:srgbClr val="00B0F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dirty="0"/>
              <a:t>Distribution Network</a:t>
            </a:r>
          </a:p>
        </p:txBody>
      </p:sp>
      <p:sp>
        <p:nvSpPr>
          <p:cNvPr id="19" name="Right Arrow 18"/>
          <p:cNvSpPr/>
          <p:nvPr/>
        </p:nvSpPr>
        <p:spPr>
          <a:xfrm>
            <a:off x="5795963" y="5954071"/>
            <a:ext cx="11525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3" name="Slide Number Placeholder 2"/>
          <p:cNvSpPr>
            <a:spLocks noGrp="1"/>
          </p:cNvSpPr>
          <p:nvPr>
            <p:ph type="sldNum" sz="quarter" idx="12"/>
          </p:nvPr>
        </p:nvSpPr>
        <p:spPr/>
        <p:txBody>
          <a:bodyPr/>
          <a:lstStyle/>
          <a:p>
            <a:fld id="{C06901B5-DBB5-43F1-A6B9-86AF04D78ED4}" type="slidenum">
              <a:rPr lang="en-IE" smtClean="0"/>
              <a:t>61</a:t>
            </a:fld>
            <a:endParaRPr lang="en-IE" dirty="0"/>
          </a:p>
        </p:txBody>
      </p:sp>
      <p:cxnSp>
        <p:nvCxnSpPr>
          <p:cNvPr id="20" name="Straight Arrow Connector 19"/>
          <p:cNvCxnSpPr/>
          <p:nvPr/>
        </p:nvCxnSpPr>
        <p:spPr>
          <a:xfrm>
            <a:off x="5614729" y="5276420"/>
            <a:ext cx="0" cy="50323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4744607" y="5143070"/>
            <a:ext cx="1584325" cy="461665"/>
          </a:xfrm>
          <a:prstGeom prst="rect">
            <a:avLst/>
          </a:prstGeom>
          <a:solidFill>
            <a:schemeClr val="bg1"/>
          </a:solidFill>
          <a:ln w="34925">
            <a:solidFill>
              <a:srgbClr val="C0000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sz="1200" b="1" dirty="0">
                <a:solidFill>
                  <a:srgbClr val="C00000"/>
                </a:solidFill>
              </a:rPr>
              <a:t>Primary chlorination</a:t>
            </a:r>
          </a:p>
        </p:txBody>
      </p:sp>
    </p:spTree>
    <p:extLst>
      <p:ext uri="{BB962C8B-B14F-4D97-AF65-F5344CB8AC3E}">
        <p14:creationId xmlns:p14="http://schemas.microsoft.com/office/powerpoint/2010/main" val="3432954425"/>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C:\Users\User\Pictures\Bhutan 2014\138___07\IMG_8823.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0" y="0"/>
            <a:ext cx="9144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b="1" dirty="0"/>
          </a:p>
        </p:txBody>
      </p:sp>
      <p:sp>
        <p:nvSpPr>
          <p:cNvPr id="99332" name="Rectangle 2"/>
          <p:cNvSpPr>
            <a:spLocks noChangeArrowheads="1"/>
          </p:cNvSpPr>
          <p:nvPr/>
        </p:nvSpPr>
        <p:spPr bwMode="auto">
          <a:xfrm>
            <a:off x="323850" y="115888"/>
            <a:ext cx="92170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rgbClr val="333399"/>
                </a:solidFill>
                <a:latin typeface="Calibri" panose="020F0502020204030204" pitchFamily="34" charset="0"/>
              </a:rPr>
              <a:t>Points of chlorine dosing</a:t>
            </a:r>
          </a:p>
        </p:txBody>
      </p:sp>
      <p:sp>
        <p:nvSpPr>
          <p:cNvPr id="99333" name="Line 4"/>
          <p:cNvSpPr>
            <a:spLocks noChangeShapeType="1"/>
          </p:cNvSpPr>
          <p:nvPr/>
        </p:nvSpPr>
        <p:spPr bwMode="auto">
          <a:xfrm>
            <a:off x="323850" y="763588"/>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latin typeface="Calibri" panose="020F0502020204030204" pitchFamily="34" charset="0"/>
            </a:endParaRPr>
          </a:p>
        </p:txBody>
      </p:sp>
      <p:sp>
        <p:nvSpPr>
          <p:cNvPr id="99336" name="AutoShape 2"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99337" name="AutoShape 4"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2" name="Rectangle 8"/>
          <p:cNvSpPr>
            <a:spLocks noChangeArrowheads="1"/>
          </p:cNvSpPr>
          <p:nvPr/>
        </p:nvSpPr>
        <p:spPr bwMode="auto">
          <a:xfrm>
            <a:off x="323849" y="908050"/>
            <a:ext cx="8416497"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2600" b="1" dirty="0">
                <a:latin typeface="Calibri" panose="020F0502020204030204" pitchFamily="34" charset="0"/>
              </a:rPr>
              <a:t>3.  Secondary (‘booster’) chlorination</a:t>
            </a:r>
          </a:p>
          <a:p>
            <a:pPr>
              <a:spcBef>
                <a:spcPts val="600"/>
              </a:spcBef>
              <a:spcAft>
                <a:spcPts val="600"/>
              </a:spcAft>
              <a:buFont typeface="Symbol" panose="05050102010706020507" pitchFamily="18" charset="2"/>
              <a:buChar char="Þ"/>
            </a:pPr>
            <a:endParaRPr lang="en-AU" altLang="en-US" sz="1000" b="1" dirty="0">
              <a:latin typeface="Calibri" panose="020F0502020204030204" pitchFamily="34" charset="0"/>
            </a:endParaRPr>
          </a:p>
          <a:p>
            <a:pPr lvl="1">
              <a:spcBef>
                <a:spcPts val="600"/>
              </a:spcBef>
              <a:spcAft>
                <a:spcPts val="600"/>
              </a:spcAft>
              <a:buFont typeface="Symbol" panose="05050102010706020507" pitchFamily="18" charset="2"/>
              <a:buChar char="Þ"/>
            </a:pPr>
            <a:r>
              <a:rPr lang="en-AU" altLang="en-US" sz="2000" b="1" dirty="0">
                <a:latin typeface="Calibri" panose="020F0502020204030204" pitchFamily="34" charset="0"/>
              </a:rPr>
              <a:t>used to maintain sufficient chlorine concentration during distribution to protect the water from recontamination i.e. </a:t>
            </a:r>
            <a:r>
              <a:rPr lang="en-AU" altLang="en-US" sz="2000" b="1" u="sng" dirty="0">
                <a:solidFill>
                  <a:srgbClr val="FF0000"/>
                </a:solidFill>
                <a:latin typeface="Calibri" panose="020F0502020204030204" pitchFamily="34" charset="0"/>
              </a:rPr>
              <a:t>≥0.2 mg/L</a:t>
            </a:r>
          </a:p>
          <a:p>
            <a:pPr lvl="1">
              <a:spcBef>
                <a:spcPts val="600"/>
              </a:spcBef>
              <a:spcAft>
                <a:spcPts val="600"/>
              </a:spcAft>
              <a:buFont typeface="Symbol" panose="05050102010706020507" pitchFamily="18" charset="2"/>
              <a:buChar char="Þ"/>
            </a:pPr>
            <a:r>
              <a:rPr lang="en-AU" altLang="en-US" sz="2000" b="1" dirty="0">
                <a:latin typeface="Calibri" panose="020F0502020204030204" pitchFamily="34" charset="0"/>
              </a:rPr>
              <a:t>‘booster station’ adds more chlorine to the water at strategic points during distribution when the chlorine concentration is too low i.e. &lt;0.2 mg/L</a:t>
            </a:r>
          </a:p>
          <a:p>
            <a:pPr lvl="1">
              <a:spcBef>
                <a:spcPts val="600"/>
              </a:spcBef>
              <a:spcAft>
                <a:spcPts val="600"/>
              </a:spcAft>
              <a:buFont typeface="Symbol" panose="05050102010706020507" pitchFamily="18" charset="2"/>
              <a:buChar char="Þ"/>
            </a:pPr>
            <a:r>
              <a:rPr lang="en-AU" altLang="en-US" sz="2000" b="1" dirty="0">
                <a:latin typeface="Calibri" panose="020F0502020204030204" pitchFamily="34" charset="0"/>
              </a:rPr>
              <a:t>helps keep the water safe to the very end of the distribution system</a:t>
            </a:r>
          </a:p>
          <a:p>
            <a:pPr lvl="1">
              <a:spcBef>
                <a:spcPts val="600"/>
              </a:spcBef>
              <a:spcAft>
                <a:spcPts val="600"/>
              </a:spcAft>
              <a:buFont typeface="Symbol" panose="05050102010706020507" pitchFamily="18" charset="2"/>
              <a:buChar char="Þ"/>
            </a:pPr>
            <a:r>
              <a:rPr lang="en-AU" altLang="en-US" sz="2000" b="1" dirty="0">
                <a:latin typeface="Calibri" panose="020F0502020204030204" pitchFamily="34" charset="0"/>
              </a:rPr>
              <a:t>common in large distribution networks</a:t>
            </a:r>
          </a:p>
          <a:p>
            <a:pPr>
              <a:spcBef>
                <a:spcPts val="600"/>
              </a:spcBef>
              <a:spcAft>
                <a:spcPts val="600"/>
              </a:spcAft>
              <a:buFont typeface="Symbol" panose="05050102010706020507" pitchFamily="18" charset="2"/>
              <a:buChar char="Þ"/>
            </a:pPr>
            <a:endParaRPr lang="en-AU" altLang="en-US" sz="500" b="1" dirty="0">
              <a:latin typeface="Calibri" panose="020F0502020204030204" pitchFamily="34" charset="0"/>
            </a:endParaRPr>
          </a:p>
        </p:txBody>
      </p:sp>
      <p:sp>
        <p:nvSpPr>
          <p:cNvPr id="15" name="Freeform 14"/>
          <p:cNvSpPr/>
          <p:nvPr/>
        </p:nvSpPr>
        <p:spPr>
          <a:xfrm>
            <a:off x="395288" y="5738813"/>
            <a:ext cx="1403350" cy="785812"/>
          </a:xfrm>
          <a:custGeom>
            <a:avLst/>
            <a:gdLst>
              <a:gd name="connsiteX0" fmla="*/ 67734 w 1403048"/>
              <a:gd name="connsiteY0" fmla="*/ 786191 h 786191"/>
              <a:gd name="connsiteX1" fmla="*/ 111276 w 1403048"/>
              <a:gd name="connsiteY1" fmla="*/ 582991 h 786191"/>
              <a:gd name="connsiteX2" fmla="*/ 735391 w 1403048"/>
              <a:gd name="connsiteY2" fmla="*/ 524933 h 786191"/>
              <a:gd name="connsiteX3" fmla="*/ 677334 w 1403048"/>
              <a:gd name="connsiteY3" fmla="*/ 60476 h 786191"/>
              <a:gd name="connsiteX4" fmla="*/ 1403048 w 1403048"/>
              <a:gd name="connsiteY4" fmla="*/ 162076 h 786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048" h="786191">
                <a:moveTo>
                  <a:pt x="67734" y="786191"/>
                </a:moveTo>
                <a:cubicBezTo>
                  <a:pt x="33867" y="706362"/>
                  <a:pt x="0" y="626534"/>
                  <a:pt x="111276" y="582991"/>
                </a:cubicBezTo>
                <a:cubicBezTo>
                  <a:pt x="222552" y="539448"/>
                  <a:pt x="641048" y="612019"/>
                  <a:pt x="735391" y="524933"/>
                </a:cubicBezTo>
                <a:cubicBezTo>
                  <a:pt x="829734" y="437847"/>
                  <a:pt x="566058" y="120952"/>
                  <a:pt x="677334" y="60476"/>
                </a:cubicBezTo>
                <a:cubicBezTo>
                  <a:pt x="788610" y="0"/>
                  <a:pt x="1289353" y="159657"/>
                  <a:pt x="1403048" y="162076"/>
                </a:cubicBezTo>
              </a:path>
            </a:pathLst>
          </a:custGeom>
          <a:ln w="225425">
            <a:solidFill>
              <a:srgbClr val="00B0F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AU" dirty="0"/>
          </a:p>
        </p:txBody>
      </p:sp>
      <p:sp>
        <p:nvSpPr>
          <p:cNvPr id="16" name="Right Arrow 15"/>
          <p:cNvSpPr/>
          <p:nvPr/>
        </p:nvSpPr>
        <p:spPr>
          <a:xfrm>
            <a:off x="2195513" y="5924550"/>
            <a:ext cx="1152525"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99341" name="TextBox 16"/>
          <p:cNvSpPr txBox="1">
            <a:spLocks noChangeArrowheads="1"/>
          </p:cNvSpPr>
          <p:nvPr/>
        </p:nvSpPr>
        <p:spPr bwMode="auto">
          <a:xfrm>
            <a:off x="3419475" y="5708650"/>
            <a:ext cx="2305050" cy="646113"/>
          </a:xfrm>
          <a:prstGeom prst="rect">
            <a:avLst/>
          </a:prstGeom>
          <a:solidFill>
            <a:schemeClr val="bg1"/>
          </a:solidFill>
          <a:ln w="66675">
            <a:solidFill>
              <a:srgbClr val="00B0F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dirty="0"/>
              <a:t>Water Treatment Plant</a:t>
            </a:r>
          </a:p>
        </p:txBody>
      </p:sp>
      <p:sp>
        <p:nvSpPr>
          <p:cNvPr id="99342" name="TextBox 17"/>
          <p:cNvSpPr txBox="1">
            <a:spLocks noChangeArrowheads="1"/>
          </p:cNvSpPr>
          <p:nvPr/>
        </p:nvSpPr>
        <p:spPr bwMode="auto">
          <a:xfrm>
            <a:off x="7092950" y="5783263"/>
            <a:ext cx="1800225" cy="646112"/>
          </a:xfrm>
          <a:prstGeom prst="rect">
            <a:avLst/>
          </a:prstGeom>
          <a:solidFill>
            <a:schemeClr val="bg1"/>
          </a:solidFill>
          <a:ln w="66675">
            <a:solidFill>
              <a:srgbClr val="00B0F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dirty="0"/>
              <a:t>Distribution Network</a:t>
            </a:r>
          </a:p>
        </p:txBody>
      </p:sp>
      <p:sp>
        <p:nvSpPr>
          <p:cNvPr id="19" name="Right Arrow 18"/>
          <p:cNvSpPr/>
          <p:nvPr/>
        </p:nvSpPr>
        <p:spPr>
          <a:xfrm>
            <a:off x="5795963" y="5853113"/>
            <a:ext cx="1152525"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21" name="TextBox 20"/>
          <p:cNvSpPr txBox="1">
            <a:spLocks noChangeArrowheads="1"/>
          </p:cNvSpPr>
          <p:nvPr/>
        </p:nvSpPr>
        <p:spPr bwMode="auto">
          <a:xfrm>
            <a:off x="7308850" y="5054411"/>
            <a:ext cx="1584325" cy="461665"/>
          </a:xfrm>
          <a:prstGeom prst="rect">
            <a:avLst/>
          </a:prstGeom>
          <a:solidFill>
            <a:schemeClr val="bg1"/>
          </a:solidFill>
          <a:ln w="34925">
            <a:solidFill>
              <a:srgbClr val="C00000"/>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sz="1200" b="1" dirty="0">
                <a:solidFill>
                  <a:srgbClr val="C00000"/>
                </a:solidFill>
              </a:rPr>
              <a:t>Secondary chlorination</a:t>
            </a:r>
          </a:p>
        </p:txBody>
      </p:sp>
      <p:cxnSp>
        <p:nvCxnSpPr>
          <p:cNvPr id="25" name="Straight Arrow Connector 24"/>
          <p:cNvCxnSpPr>
            <a:stCxn id="21" idx="2"/>
          </p:cNvCxnSpPr>
          <p:nvPr/>
        </p:nvCxnSpPr>
        <p:spPr>
          <a:xfrm>
            <a:off x="8101013" y="5516076"/>
            <a:ext cx="13257" cy="22273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C06901B5-DBB5-43F1-A6B9-86AF04D78ED4}" type="slidenum">
              <a:rPr lang="en-IE" smtClean="0"/>
              <a:t>62</a:t>
            </a:fld>
            <a:endParaRPr lang="en-IE" dirty="0"/>
          </a:p>
        </p:txBody>
      </p:sp>
    </p:spTree>
    <p:extLst>
      <p:ext uri="{BB962C8B-B14F-4D97-AF65-F5344CB8AC3E}">
        <p14:creationId xmlns:p14="http://schemas.microsoft.com/office/powerpoint/2010/main" val="3308998969"/>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1" y="428"/>
            <a:ext cx="9142857" cy="6857143"/>
          </a:xfrm>
          <a:prstGeom prst="rect">
            <a:avLst/>
          </a:prstGeom>
        </p:spPr>
      </p:pic>
      <p:sp>
        <p:nvSpPr>
          <p:cNvPr id="7" name="Rectangle 6"/>
          <p:cNvSpPr/>
          <p:nvPr/>
        </p:nvSpPr>
        <p:spPr>
          <a:xfrm>
            <a:off x="-24227" y="-23091"/>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4" name="Rectangle 3"/>
          <p:cNvSpPr>
            <a:spLocks noChangeArrowheads="1"/>
          </p:cNvSpPr>
          <p:nvPr/>
        </p:nvSpPr>
        <p:spPr bwMode="auto">
          <a:xfrm>
            <a:off x="275392" y="811357"/>
            <a:ext cx="7345363"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AU" altLang="en-US" sz="2400" b="1" i="1" dirty="0"/>
              <a:t>Part 1. Chlorination Principles</a:t>
            </a: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What is chlorination?</a:t>
            </a: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Properties of chlorine</a:t>
            </a: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Principles of drinking-water chlorination</a:t>
            </a:r>
          </a:p>
          <a:p>
            <a:pPr lvl="2">
              <a:spcBef>
                <a:spcPct val="20000"/>
              </a:spcBef>
              <a:buClr>
                <a:srgbClr val="000514"/>
              </a:buClr>
              <a:buSzPct val="70000"/>
              <a:defRPr/>
            </a:pPr>
            <a:r>
              <a:rPr lang="en-IE" altLang="en-US" sz="1600" dirty="0">
                <a:solidFill>
                  <a:srgbClr val="B2B2B2"/>
                </a:solidFill>
              </a:rPr>
              <a:t>- </a:t>
            </a:r>
            <a:r>
              <a:rPr lang="en-IE" altLang="en-US" sz="1600" i="1" dirty="0">
                <a:solidFill>
                  <a:srgbClr val="B2B2B2"/>
                </a:solidFill>
              </a:rPr>
              <a:t>Chlorine dose</a:t>
            </a:r>
          </a:p>
          <a:p>
            <a:pPr lvl="2">
              <a:spcBef>
                <a:spcPct val="20000"/>
              </a:spcBef>
              <a:buClr>
                <a:srgbClr val="000514"/>
              </a:buClr>
              <a:buSzPct val="70000"/>
              <a:defRPr/>
            </a:pPr>
            <a:r>
              <a:rPr lang="en-IE" altLang="en-US" sz="1600" i="1" dirty="0">
                <a:solidFill>
                  <a:srgbClr val="B2B2B2"/>
                </a:solidFill>
              </a:rPr>
              <a:t>- Types of chlorine present in drinking-water</a:t>
            </a:r>
          </a:p>
          <a:p>
            <a:pPr lvl="2">
              <a:spcBef>
                <a:spcPct val="20000"/>
              </a:spcBef>
              <a:buClr>
                <a:srgbClr val="000514"/>
              </a:buClr>
              <a:buSzPct val="70000"/>
              <a:defRPr/>
            </a:pPr>
            <a:r>
              <a:rPr lang="en-IE" altLang="en-US" sz="1600" i="1" dirty="0">
                <a:solidFill>
                  <a:srgbClr val="B2B2B2"/>
                </a:solidFill>
              </a:rPr>
              <a:t>- Chlorine demand</a:t>
            </a:r>
          </a:p>
          <a:p>
            <a:pPr lvl="2">
              <a:spcBef>
                <a:spcPct val="20000"/>
              </a:spcBef>
              <a:buClr>
                <a:srgbClr val="000514"/>
              </a:buClr>
              <a:buSzPct val="70000"/>
              <a:defRPr/>
            </a:pPr>
            <a:r>
              <a:rPr lang="en-IE" altLang="en-US" sz="1600" i="1" dirty="0">
                <a:solidFill>
                  <a:srgbClr val="B2B2B2"/>
                </a:solidFill>
              </a:rPr>
              <a:t>- Chlorine decay</a:t>
            </a:r>
          </a:p>
          <a:p>
            <a:pPr lvl="2">
              <a:spcBef>
                <a:spcPct val="20000"/>
              </a:spcBef>
              <a:buClr>
                <a:srgbClr val="000514"/>
              </a:buClr>
              <a:buSzPct val="70000"/>
              <a:defRPr/>
            </a:pPr>
            <a:r>
              <a:rPr lang="en-IE" altLang="en-US" sz="1600" i="1" dirty="0">
                <a:solidFill>
                  <a:srgbClr val="B2B2B2"/>
                </a:solidFill>
              </a:rPr>
              <a:t>- Ct concept for disinfection</a:t>
            </a:r>
          </a:p>
          <a:p>
            <a:pPr lvl="2">
              <a:spcBef>
                <a:spcPct val="20000"/>
              </a:spcBef>
              <a:buClr>
                <a:srgbClr val="000514"/>
              </a:buClr>
              <a:buSzPct val="70000"/>
              <a:defRPr/>
            </a:pPr>
            <a:r>
              <a:rPr lang="en-GB" altLang="en-US" sz="1600" i="1" dirty="0">
                <a:solidFill>
                  <a:srgbClr val="B2B2B2"/>
                </a:solidFill>
              </a:rPr>
              <a:t>- Aesthetic considerations for chlorination</a:t>
            </a:r>
          </a:p>
          <a:p>
            <a:pPr lvl="2">
              <a:spcBef>
                <a:spcPct val="20000"/>
              </a:spcBef>
              <a:buClr>
                <a:srgbClr val="000514"/>
              </a:buClr>
              <a:buSzPct val="70000"/>
              <a:defRPr/>
            </a:pPr>
            <a:r>
              <a:rPr lang="en-GB" altLang="en-US" sz="1600" i="1" dirty="0">
                <a:solidFill>
                  <a:srgbClr val="B2B2B2"/>
                </a:solidFill>
              </a:rPr>
              <a:t>- Optimizing the chlorine concentration in a water supply system</a:t>
            </a:r>
          </a:p>
          <a:p>
            <a:pPr lvl="2">
              <a:spcBef>
                <a:spcPct val="20000"/>
              </a:spcBef>
              <a:buClr>
                <a:srgbClr val="000514"/>
              </a:buClr>
              <a:buSzPct val="70000"/>
              <a:defRPr/>
            </a:pPr>
            <a:r>
              <a:rPr lang="en-GB" altLang="en-US" sz="1600" i="1" dirty="0">
                <a:solidFill>
                  <a:srgbClr val="B2B2B2"/>
                </a:solidFill>
              </a:rPr>
              <a:t>- Points of chlorine application</a:t>
            </a:r>
          </a:p>
          <a:p>
            <a:pPr marL="742932" lvl="1" indent="-285744">
              <a:spcBef>
                <a:spcPct val="20000"/>
              </a:spcBef>
              <a:buClr>
                <a:srgbClr val="000514"/>
              </a:buClr>
              <a:buSzPct val="70000"/>
              <a:buFont typeface="Arial" panose="020B0604020202020204" pitchFamily="34" charset="0"/>
              <a:buChar char="•"/>
              <a:defRPr/>
            </a:pPr>
            <a:r>
              <a:rPr lang="en-GB" altLang="en-US" sz="1600" b="1" dirty="0"/>
              <a:t>Summary</a:t>
            </a:r>
            <a:endParaRPr lang="en-IE" altLang="en-US" sz="1600" b="1" dirty="0"/>
          </a:p>
          <a:p>
            <a:pPr marL="1168371" lvl="1" indent="-711182">
              <a:spcBef>
                <a:spcPct val="20000"/>
              </a:spcBef>
              <a:buClr>
                <a:srgbClr val="000514"/>
              </a:buClr>
              <a:buSzPct val="70000"/>
              <a:defRPr/>
            </a:pPr>
            <a:endParaRPr lang="en-AU" altLang="en-US" sz="500" dirty="0"/>
          </a:p>
          <a:p>
            <a:pPr marL="1168371" lvl="1" indent="-711182">
              <a:spcBef>
                <a:spcPct val="20000"/>
              </a:spcBef>
              <a:buClr>
                <a:srgbClr val="000514"/>
              </a:buClr>
              <a:buSzPct val="70000"/>
              <a:defRPr/>
            </a:pPr>
            <a:endParaRPr lang="en-IE" altLang="en-US" sz="1600" dirty="0"/>
          </a:p>
        </p:txBody>
      </p:sp>
      <p:sp>
        <p:nvSpPr>
          <p:cNvPr id="8" name="Rectangle 2"/>
          <p:cNvSpPr>
            <a:spLocks noChangeArrowheads="1"/>
          </p:cNvSpPr>
          <p:nvPr/>
        </p:nvSpPr>
        <p:spPr bwMode="auto">
          <a:xfrm>
            <a:off x="167008" y="22662"/>
            <a:ext cx="5976939" cy="584775"/>
          </a:xfrm>
          <a:prstGeom prst="rect">
            <a:avLst/>
          </a:prstGeom>
          <a:noFill/>
          <a:ln w="9525">
            <a:noFill/>
            <a:miter lim="800000"/>
            <a:headEnd/>
            <a:tailEnd/>
          </a:ln>
        </p:spPr>
        <p:txBody>
          <a:bodyPr>
            <a:spAutoFit/>
          </a:bodyPr>
          <a:lstStyle/>
          <a:p>
            <a:pPr eaLnBrk="0" hangingPunct="0">
              <a:defRPr/>
            </a:pPr>
            <a:r>
              <a:rPr lang="en-US" altLang="en-US" sz="3200" dirty="0">
                <a:solidFill>
                  <a:schemeClr val="accent1">
                    <a:lumMod val="75000"/>
                  </a:schemeClr>
                </a:solidFill>
              </a:rPr>
              <a:t> </a:t>
            </a:r>
            <a:r>
              <a:rPr lang="en-US" altLang="en-US" sz="3200" b="1" dirty="0">
                <a:solidFill>
                  <a:schemeClr val="accent1">
                    <a:lumMod val="75000"/>
                  </a:schemeClr>
                </a:solidFill>
              </a:rPr>
              <a:t>Contents</a:t>
            </a:r>
          </a:p>
        </p:txBody>
      </p:sp>
      <p:sp>
        <p:nvSpPr>
          <p:cNvPr id="9" name="Line 4"/>
          <p:cNvSpPr>
            <a:spLocks noChangeShapeType="1"/>
          </p:cNvSpPr>
          <p:nvPr/>
        </p:nvSpPr>
        <p:spPr bwMode="auto">
          <a:xfrm>
            <a:off x="-48451" y="598708"/>
            <a:ext cx="8628339" cy="8513"/>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3" name="Slide Number Placeholder 2"/>
          <p:cNvSpPr>
            <a:spLocks noGrp="1"/>
          </p:cNvSpPr>
          <p:nvPr>
            <p:ph type="sldNum" sz="quarter" idx="12"/>
          </p:nvPr>
        </p:nvSpPr>
        <p:spPr/>
        <p:txBody>
          <a:bodyPr/>
          <a:lstStyle/>
          <a:p>
            <a:fld id="{C06901B5-DBB5-43F1-A6B9-86AF04D78ED4}" type="slidenum">
              <a:rPr lang="en-IE" smtClean="0"/>
              <a:t>63</a:t>
            </a:fld>
            <a:endParaRPr lang="en-IE" dirty="0"/>
          </a:p>
        </p:txBody>
      </p:sp>
    </p:spTree>
    <p:extLst>
      <p:ext uri="{BB962C8B-B14F-4D97-AF65-F5344CB8AC3E}">
        <p14:creationId xmlns:p14="http://schemas.microsoft.com/office/powerpoint/2010/main" val="23206473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0" y="0"/>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31747" name="Rectangle 25"/>
          <p:cNvSpPr>
            <a:spLocks noChangeArrowheads="1"/>
          </p:cNvSpPr>
          <p:nvPr/>
        </p:nvSpPr>
        <p:spPr bwMode="auto">
          <a:xfrm>
            <a:off x="255815" y="67377"/>
            <a:ext cx="960546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dirty="0">
                <a:solidFill>
                  <a:schemeClr val="accent1">
                    <a:lumMod val="75000"/>
                  </a:schemeClr>
                </a:solidFill>
                <a:latin typeface="+mn-lt"/>
              </a:rPr>
              <a:t>Summary of the optimal conditions required for effective chlorination</a:t>
            </a:r>
          </a:p>
        </p:txBody>
      </p:sp>
      <p:sp>
        <p:nvSpPr>
          <p:cNvPr id="25" name="Line 8"/>
          <p:cNvSpPr>
            <a:spLocks noChangeShapeType="1"/>
          </p:cNvSpPr>
          <p:nvPr/>
        </p:nvSpPr>
        <p:spPr bwMode="auto">
          <a:xfrm>
            <a:off x="255815" y="969206"/>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0" name="Rectangle 9"/>
          <p:cNvSpPr>
            <a:spLocks noChangeArrowheads="1"/>
          </p:cNvSpPr>
          <p:nvPr/>
        </p:nvSpPr>
        <p:spPr bwMode="auto">
          <a:xfrm>
            <a:off x="90485" y="1027306"/>
            <a:ext cx="8661630" cy="5470525"/>
          </a:xfrm>
          <a:prstGeom prst="rect">
            <a:avLst/>
          </a:prstGeom>
          <a:noFill/>
          <a:ln w="9525">
            <a:noFill/>
            <a:miter lim="800000"/>
            <a:headEnd/>
            <a:tailEnd/>
          </a:ln>
        </p:spPr>
        <p:txBody>
          <a:bodyPr/>
          <a:lstStyle/>
          <a:p>
            <a:pPr>
              <a:spcBef>
                <a:spcPct val="20000"/>
              </a:spcBef>
              <a:buClr>
                <a:srgbClr val="000514"/>
              </a:buClr>
              <a:buSzPct val="70000"/>
              <a:defRPr/>
            </a:pPr>
            <a:endParaRPr lang="en-IE" altLang="en-US" sz="2400" b="1" dirty="0"/>
          </a:p>
          <a:p>
            <a:pPr marL="342900" indent="-342900">
              <a:spcBef>
                <a:spcPct val="20000"/>
              </a:spcBef>
              <a:buClr>
                <a:srgbClr val="000514"/>
              </a:buClr>
              <a:buSzPct val="70000"/>
              <a:buFont typeface="Symbol" panose="05050102010706020507" pitchFamily="18" charset="2"/>
              <a:buChar char="Þ"/>
              <a:defRPr/>
            </a:pPr>
            <a:endParaRPr lang="en-IE" altLang="en-US" sz="2400" b="1" dirty="0"/>
          </a:p>
        </p:txBody>
      </p:sp>
      <p:sp>
        <p:nvSpPr>
          <p:cNvPr id="13" name="Rectangle 12"/>
          <p:cNvSpPr>
            <a:spLocks noChangeArrowheads="1"/>
          </p:cNvSpPr>
          <p:nvPr/>
        </p:nvSpPr>
        <p:spPr bwMode="auto">
          <a:xfrm>
            <a:off x="286428" y="1004644"/>
            <a:ext cx="8661630" cy="5470525"/>
          </a:xfrm>
          <a:prstGeom prst="rect">
            <a:avLst/>
          </a:prstGeom>
          <a:noFill/>
          <a:ln w="9525">
            <a:noFill/>
            <a:miter lim="800000"/>
            <a:headEnd/>
            <a:tailEnd/>
          </a:ln>
        </p:spPr>
        <p:txBody>
          <a:bodyPr/>
          <a:lstStyle/>
          <a:p>
            <a:pPr>
              <a:spcBef>
                <a:spcPct val="20000"/>
              </a:spcBef>
              <a:buClr>
                <a:srgbClr val="000514"/>
              </a:buClr>
              <a:buSzPct val="70000"/>
              <a:defRPr/>
            </a:pPr>
            <a:r>
              <a:rPr lang="en-IE" altLang="en-US" sz="2200" b="1" i="1" u="sng" dirty="0">
                <a:solidFill>
                  <a:srgbClr val="FF0000"/>
                </a:solidFill>
              </a:rPr>
              <a:t>Turbidity:</a:t>
            </a:r>
            <a:r>
              <a:rPr lang="en-IE" altLang="en-US" sz="2200" b="1" dirty="0">
                <a:solidFill>
                  <a:srgbClr val="FF0000"/>
                </a:solidFill>
              </a:rPr>
              <a:t>	&lt;1 NTU (lower where possible)</a:t>
            </a:r>
          </a:p>
          <a:p>
            <a:pPr>
              <a:spcBef>
                <a:spcPct val="20000"/>
              </a:spcBef>
              <a:buClr>
                <a:srgbClr val="000514"/>
              </a:buClr>
              <a:buSzPct val="70000"/>
              <a:defRPr/>
            </a:pPr>
            <a:r>
              <a:rPr lang="en-IE" altLang="en-US" sz="2200" b="1" dirty="0">
                <a:solidFill>
                  <a:srgbClr val="FF0000"/>
                </a:solidFill>
              </a:rPr>
              <a:t>		(where &lt; 1 NTU is not possible, &lt;5 NTU should be the 			aim; above 5 NTU, disinfection	should still be practised, 		but higher chlorine doses or contact times will be 			required to inactivate harmful microorganisms)</a:t>
            </a:r>
          </a:p>
          <a:p>
            <a:pPr>
              <a:spcBef>
                <a:spcPct val="20000"/>
              </a:spcBef>
              <a:buClr>
                <a:srgbClr val="000514"/>
              </a:buClr>
              <a:buSzPct val="70000"/>
              <a:defRPr/>
            </a:pPr>
            <a:endParaRPr lang="en-IE" altLang="en-US" sz="2200" b="1" dirty="0">
              <a:solidFill>
                <a:srgbClr val="FF0000"/>
              </a:solidFill>
            </a:endParaRPr>
          </a:p>
          <a:p>
            <a:pPr>
              <a:spcBef>
                <a:spcPct val="20000"/>
              </a:spcBef>
              <a:buClr>
                <a:srgbClr val="000514"/>
              </a:buClr>
              <a:buSzPct val="70000"/>
              <a:defRPr/>
            </a:pPr>
            <a:r>
              <a:rPr lang="en-IE" altLang="en-US" sz="2200" b="1" i="1" u="sng" dirty="0">
                <a:solidFill>
                  <a:srgbClr val="FF0000"/>
                </a:solidFill>
              </a:rPr>
              <a:t>pH:</a:t>
            </a:r>
            <a:r>
              <a:rPr lang="en-IE" altLang="en-US" sz="2200" b="1" dirty="0">
                <a:solidFill>
                  <a:srgbClr val="FF0000"/>
                </a:solidFill>
              </a:rPr>
              <a:t>		&lt;pH 8.0 </a:t>
            </a:r>
          </a:p>
          <a:p>
            <a:pPr>
              <a:spcBef>
                <a:spcPct val="20000"/>
              </a:spcBef>
              <a:buClr>
                <a:srgbClr val="000514"/>
              </a:buClr>
              <a:buSzPct val="70000"/>
              <a:defRPr/>
            </a:pPr>
            <a:r>
              <a:rPr lang="en-IE" altLang="en-US" sz="2200" b="1" dirty="0">
                <a:solidFill>
                  <a:srgbClr val="FF0000"/>
                </a:solidFill>
              </a:rPr>
              <a:t>		(Above pH 8.0, chlorination should still be practised but 		higher chlorine doses or contact times will be required to 		inactivate harmful microorganisms)</a:t>
            </a:r>
          </a:p>
          <a:p>
            <a:pPr>
              <a:spcBef>
                <a:spcPct val="20000"/>
              </a:spcBef>
              <a:buClr>
                <a:srgbClr val="000514"/>
              </a:buClr>
              <a:buSzPct val="70000"/>
              <a:defRPr/>
            </a:pPr>
            <a:endParaRPr lang="en-IE" altLang="en-US" sz="2200" b="1" dirty="0">
              <a:solidFill>
                <a:srgbClr val="FF0000"/>
              </a:solidFill>
            </a:endParaRPr>
          </a:p>
          <a:p>
            <a:pPr>
              <a:spcBef>
                <a:spcPct val="20000"/>
              </a:spcBef>
              <a:buClr>
                <a:srgbClr val="000514"/>
              </a:buClr>
              <a:buSzPct val="70000"/>
              <a:defRPr/>
            </a:pPr>
            <a:r>
              <a:rPr lang="en-IE" altLang="en-US" sz="2200" b="1" i="1" u="sng" dirty="0">
                <a:solidFill>
                  <a:srgbClr val="FF0000"/>
                </a:solidFill>
              </a:rPr>
              <a:t>Minimum contact time:</a:t>
            </a:r>
            <a:r>
              <a:rPr lang="en-IE" altLang="en-US" sz="2200" b="1" dirty="0">
                <a:solidFill>
                  <a:srgbClr val="FF0000"/>
                </a:solidFill>
              </a:rPr>
              <a:t>	30 minutes contact time with a 	minimum 			residual chlorine concentration of 0.5 mg/L, where the 			pH of the water is &lt;pH 8.</a:t>
            </a:r>
          </a:p>
          <a:p>
            <a:pPr>
              <a:spcBef>
                <a:spcPct val="20000"/>
              </a:spcBef>
              <a:buClr>
                <a:srgbClr val="000514"/>
              </a:buClr>
              <a:buSzPct val="70000"/>
              <a:defRPr/>
            </a:pPr>
            <a:r>
              <a:rPr lang="en-IE" altLang="en-US" sz="2200" b="1" dirty="0">
                <a:solidFill>
                  <a:srgbClr val="FF0000"/>
                </a:solidFill>
              </a:rPr>
              <a:t> </a:t>
            </a:r>
          </a:p>
        </p:txBody>
      </p:sp>
      <p:sp>
        <p:nvSpPr>
          <p:cNvPr id="5" name="Slide Number Placeholder 4"/>
          <p:cNvSpPr>
            <a:spLocks noGrp="1"/>
          </p:cNvSpPr>
          <p:nvPr>
            <p:ph type="sldNum" sz="quarter" idx="12"/>
          </p:nvPr>
        </p:nvSpPr>
        <p:spPr/>
        <p:txBody>
          <a:bodyPr/>
          <a:lstStyle/>
          <a:p>
            <a:fld id="{C06901B5-DBB5-43F1-A6B9-86AF04D78ED4}" type="slidenum">
              <a:rPr lang="en-IE" smtClean="0"/>
              <a:t>64</a:t>
            </a:fld>
            <a:endParaRPr lang="en-IE" dirty="0"/>
          </a:p>
        </p:txBody>
      </p:sp>
    </p:spTree>
    <p:custDataLst>
      <p:tags r:id="rId1"/>
    </p:custDataLst>
    <p:extLst>
      <p:ext uri="{BB962C8B-B14F-4D97-AF65-F5344CB8AC3E}">
        <p14:creationId xmlns:p14="http://schemas.microsoft.com/office/powerpoint/2010/main" val="312871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wipe(left)">
                                      <p:cBhvr>
                                        <p:cTn id="10" dur="5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wipe(left)">
                                      <p:cBhvr>
                                        <p:cTn id="15" dur="500"/>
                                        <p:tgtEl>
                                          <p:spTgt spid="13">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3">
                                            <p:txEl>
                                              <p:pRg st="4" end="4"/>
                                            </p:txEl>
                                          </p:spTgt>
                                        </p:tgtEl>
                                        <p:attrNameLst>
                                          <p:attrName>style.visibility</p:attrName>
                                        </p:attrNameLst>
                                      </p:cBhvr>
                                      <p:to>
                                        <p:strVal val="visible"/>
                                      </p:to>
                                    </p:set>
                                    <p:animEffect transition="in" filter="wipe(left)">
                                      <p:cBhvr>
                                        <p:cTn id="18" dur="500"/>
                                        <p:tgtEl>
                                          <p:spTgt spid="1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xEl>
                                              <p:pRg st="6" end="6"/>
                                            </p:txEl>
                                          </p:spTgt>
                                        </p:tgtEl>
                                        <p:attrNameLst>
                                          <p:attrName>style.visibility</p:attrName>
                                        </p:attrNameLst>
                                      </p:cBhvr>
                                      <p:to>
                                        <p:strVal val="visible"/>
                                      </p:to>
                                    </p:set>
                                    <p:animEffect transition="in" filter="wipe(left)">
                                      <p:cBhvr>
                                        <p:cTn id="23"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0" y="-13953"/>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0" name="Rectangle 9"/>
          <p:cNvSpPr>
            <a:spLocks noChangeArrowheads="1"/>
          </p:cNvSpPr>
          <p:nvPr/>
        </p:nvSpPr>
        <p:spPr bwMode="auto">
          <a:xfrm>
            <a:off x="90485" y="1027306"/>
            <a:ext cx="8661630" cy="5470525"/>
          </a:xfrm>
          <a:prstGeom prst="rect">
            <a:avLst/>
          </a:prstGeom>
          <a:noFill/>
          <a:ln w="9525">
            <a:noFill/>
            <a:miter lim="800000"/>
            <a:headEnd/>
            <a:tailEnd/>
          </a:ln>
        </p:spPr>
        <p:txBody>
          <a:bodyPr/>
          <a:lstStyle/>
          <a:p>
            <a:pPr>
              <a:spcBef>
                <a:spcPct val="20000"/>
              </a:spcBef>
              <a:buClr>
                <a:srgbClr val="000514"/>
              </a:buClr>
              <a:buSzPct val="70000"/>
              <a:defRPr/>
            </a:pPr>
            <a:endParaRPr lang="en-IE" altLang="en-US" sz="2400" b="1" dirty="0"/>
          </a:p>
          <a:p>
            <a:pPr marL="342900" indent="-342900">
              <a:spcBef>
                <a:spcPct val="20000"/>
              </a:spcBef>
              <a:buClr>
                <a:srgbClr val="000514"/>
              </a:buClr>
              <a:buSzPct val="70000"/>
              <a:buFont typeface="Symbol" panose="05050102010706020507" pitchFamily="18" charset="2"/>
              <a:buChar char="Þ"/>
              <a:defRPr/>
            </a:pPr>
            <a:endParaRPr lang="en-IE" altLang="en-US" sz="2400" b="1" dirty="0"/>
          </a:p>
        </p:txBody>
      </p:sp>
      <p:sp>
        <p:nvSpPr>
          <p:cNvPr id="13" name="Rectangle 12"/>
          <p:cNvSpPr>
            <a:spLocks noChangeArrowheads="1"/>
          </p:cNvSpPr>
          <p:nvPr/>
        </p:nvSpPr>
        <p:spPr bwMode="auto">
          <a:xfrm>
            <a:off x="353643" y="1140171"/>
            <a:ext cx="8661630" cy="5470525"/>
          </a:xfrm>
          <a:prstGeom prst="rect">
            <a:avLst/>
          </a:prstGeom>
          <a:noFill/>
          <a:ln w="9525">
            <a:noFill/>
            <a:miter lim="800000"/>
            <a:headEnd/>
            <a:tailEnd/>
          </a:ln>
        </p:spPr>
        <p:txBody>
          <a:bodyPr/>
          <a:lstStyle/>
          <a:p>
            <a:pPr algn="ctr">
              <a:spcBef>
                <a:spcPct val="20000"/>
              </a:spcBef>
              <a:buClr>
                <a:srgbClr val="000514"/>
              </a:buClr>
              <a:buSzPct val="70000"/>
              <a:defRPr/>
            </a:pPr>
            <a:r>
              <a:rPr lang="en-IE" altLang="en-US" sz="2400" b="1" dirty="0">
                <a:solidFill>
                  <a:srgbClr val="FF0000"/>
                </a:solidFill>
              </a:rPr>
              <a:t>A minimum residual chlorine concentration of 0.2 mg/L must always be maintained to the point of consumer delivery</a:t>
            </a:r>
          </a:p>
          <a:p>
            <a:pPr>
              <a:spcBef>
                <a:spcPct val="20000"/>
              </a:spcBef>
              <a:buClr>
                <a:srgbClr val="000514"/>
              </a:buClr>
              <a:buSzPct val="70000"/>
              <a:defRPr/>
            </a:pPr>
            <a:endParaRPr lang="en-IE" altLang="en-US" sz="2400" b="1" dirty="0"/>
          </a:p>
          <a:p>
            <a:pPr>
              <a:spcBef>
                <a:spcPct val="20000"/>
              </a:spcBef>
              <a:buClr>
                <a:srgbClr val="000514"/>
              </a:buClr>
              <a:buSzPct val="70000"/>
              <a:defRPr/>
            </a:pPr>
            <a:r>
              <a:rPr lang="en-IE" altLang="en-US" sz="2400" b="1" dirty="0">
                <a:solidFill>
                  <a:srgbClr val="FF0000"/>
                </a:solidFill>
              </a:rPr>
              <a:t>The residual chlorine concentration during distribution to the point of delivery should aim to be between </a:t>
            </a:r>
            <a:r>
              <a:rPr lang="en-IE" altLang="en-US" sz="2400" b="1" u="sng" dirty="0">
                <a:solidFill>
                  <a:srgbClr val="FF0000"/>
                </a:solidFill>
              </a:rPr>
              <a:t>0.2 to 0.5 mg/L</a:t>
            </a:r>
            <a:endParaRPr lang="en-IE" altLang="en-US" sz="2400" b="1" dirty="0">
              <a:solidFill>
                <a:srgbClr val="FF0000"/>
              </a:solidFill>
            </a:endParaRPr>
          </a:p>
          <a:p>
            <a:pPr marL="800100" lvl="2" indent="-342900">
              <a:spcBef>
                <a:spcPct val="20000"/>
              </a:spcBef>
              <a:buClr>
                <a:srgbClr val="000514"/>
              </a:buClr>
              <a:buSzPct val="70000"/>
              <a:buFont typeface="Symbol" panose="05050102010706020507" pitchFamily="18" charset="2"/>
              <a:buChar char="Þ"/>
              <a:defRPr/>
            </a:pPr>
            <a:r>
              <a:rPr lang="en-IE" altLang="en-US" sz="2000" b="1" dirty="0">
                <a:solidFill>
                  <a:srgbClr val="FF0000"/>
                </a:solidFill>
              </a:rPr>
              <a:t>may need to be higher than 0.5 mg/L in particular circumstances to ensure that a minimum residual chlorine concentration of 0.2 mg/L is always maintained</a:t>
            </a:r>
          </a:p>
          <a:p>
            <a:pPr marL="0" lvl="1">
              <a:spcBef>
                <a:spcPct val="20000"/>
              </a:spcBef>
              <a:buClr>
                <a:srgbClr val="000514"/>
              </a:buClr>
              <a:buSzPct val="70000"/>
              <a:defRPr/>
            </a:pPr>
            <a:endParaRPr lang="en-IE" altLang="en-US" sz="2000" b="1" dirty="0">
              <a:solidFill>
                <a:srgbClr val="FF0000"/>
              </a:solidFill>
            </a:endParaRPr>
          </a:p>
          <a:p>
            <a:pPr>
              <a:spcBef>
                <a:spcPct val="20000"/>
              </a:spcBef>
              <a:buClr>
                <a:srgbClr val="000514"/>
              </a:buClr>
              <a:buSzPct val="70000"/>
              <a:defRPr/>
            </a:pPr>
            <a:endParaRPr lang="en-IE" altLang="en-US" sz="2400" b="1" dirty="0">
              <a:solidFill>
                <a:srgbClr val="FF0000"/>
              </a:solidFill>
            </a:endParaRPr>
          </a:p>
          <a:p>
            <a:pPr>
              <a:spcBef>
                <a:spcPct val="20000"/>
              </a:spcBef>
              <a:buClr>
                <a:srgbClr val="000514"/>
              </a:buClr>
              <a:buSzPct val="70000"/>
              <a:defRPr/>
            </a:pPr>
            <a:r>
              <a:rPr lang="en-IE" altLang="en-US" sz="2400" b="1" dirty="0">
                <a:solidFill>
                  <a:srgbClr val="FF0000"/>
                </a:solidFill>
              </a:rPr>
              <a:t>The concentration of chlorine in water supplied to consumers should always be </a:t>
            </a:r>
            <a:r>
              <a:rPr lang="en-IE" altLang="en-US" sz="2400" b="1" u="sng" dirty="0">
                <a:solidFill>
                  <a:srgbClr val="FF0000"/>
                </a:solidFill>
              </a:rPr>
              <a:t>&lt;5 mg/L</a:t>
            </a:r>
            <a:endParaRPr lang="en-IE" altLang="en-US" sz="2400" b="1" dirty="0">
              <a:solidFill>
                <a:srgbClr val="FF0000"/>
              </a:solidFill>
            </a:endParaRPr>
          </a:p>
          <a:p>
            <a:pPr>
              <a:spcBef>
                <a:spcPct val="20000"/>
              </a:spcBef>
              <a:buClr>
                <a:srgbClr val="000514"/>
              </a:buClr>
              <a:buSzPct val="70000"/>
              <a:defRPr/>
            </a:pPr>
            <a:endParaRPr lang="en-IE" altLang="en-US" sz="2400" b="1" dirty="0"/>
          </a:p>
        </p:txBody>
      </p:sp>
      <p:sp>
        <p:nvSpPr>
          <p:cNvPr id="3" name="Slide Number Placeholder 2"/>
          <p:cNvSpPr>
            <a:spLocks noGrp="1"/>
          </p:cNvSpPr>
          <p:nvPr>
            <p:ph type="sldNum" sz="quarter" idx="12"/>
          </p:nvPr>
        </p:nvSpPr>
        <p:spPr/>
        <p:txBody>
          <a:bodyPr/>
          <a:lstStyle/>
          <a:p>
            <a:fld id="{C06901B5-DBB5-43F1-A6B9-86AF04D78ED4}" type="slidenum">
              <a:rPr lang="en-IE" smtClean="0"/>
              <a:t>65</a:t>
            </a:fld>
            <a:endParaRPr lang="en-IE" dirty="0"/>
          </a:p>
        </p:txBody>
      </p:sp>
      <p:sp>
        <p:nvSpPr>
          <p:cNvPr id="11" name="Rectangle 25"/>
          <p:cNvSpPr>
            <a:spLocks noChangeArrowheads="1"/>
          </p:cNvSpPr>
          <p:nvPr/>
        </p:nvSpPr>
        <p:spPr bwMode="auto">
          <a:xfrm>
            <a:off x="90485" y="67377"/>
            <a:ext cx="960546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dirty="0">
                <a:solidFill>
                  <a:schemeClr val="accent1">
                    <a:lumMod val="75000"/>
                  </a:schemeClr>
                </a:solidFill>
                <a:latin typeface="+mn-lt"/>
              </a:rPr>
              <a:t> Summary of the optimal conditions required for effective chlorination</a:t>
            </a:r>
          </a:p>
        </p:txBody>
      </p:sp>
      <p:sp>
        <p:nvSpPr>
          <p:cNvPr id="12" name="Line 8"/>
          <p:cNvSpPr>
            <a:spLocks noChangeShapeType="1"/>
          </p:cNvSpPr>
          <p:nvPr/>
        </p:nvSpPr>
        <p:spPr bwMode="auto">
          <a:xfrm>
            <a:off x="255815" y="969206"/>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Tree>
    <p:custDataLst>
      <p:tags r:id="rId1"/>
    </p:custDataLst>
    <p:extLst>
      <p:ext uri="{BB962C8B-B14F-4D97-AF65-F5344CB8AC3E}">
        <p14:creationId xmlns:p14="http://schemas.microsoft.com/office/powerpoint/2010/main" val="14549675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RoryMoses\Pictures\Saved Pictures\IMG_0038 (2).JPG"/>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9144000" cy="6858000"/>
          </a:xfrm>
          <a:prstGeom prst="rect">
            <a:avLst/>
          </a:prstGeom>
          <a:noFill/>
          <a:ln>
            <a:noFill/>
          </a:ln>
        </p:spPr>
      </p:pic>
      <p:sp>
        <p:nvSpPr>
          <p:cNvPr id="6" name="Text Box 2"/>
          <p:cNvSpPr txBox="1">
            <a:spLocks noChangeArrowheads="1"/>
          </p:cNvSpPr>
          <p:nvPr/>
        </p:nvSpPr>
        <p:spPr bwMode="auto">
          <a:xfrm>
            <a:off x="552450" y="362214"/>
            <a:ext cx="5905500" cy="1333500"/>
          </a:xfrm>
          <a:prstGeom prst="rect">
            <a:avLst/>
          </a:prstGeom>
          <a:solidFill>
            <a:schemeClr val="accent1"/>
          </a:solidFill>
          <a:ln w="9525">
            <a:solidFill>
              <a:schemeClr val="bg1"/>
            </a:solidFill>
            <a:miter lim="800000"/>
            <a:headEnd/>
            <a:tailEnd/>
          </a:ln>
        </p:spPr>
        <p:txBody>
          <a:bodyPr rot="0" vert="horz" wrap="square" lIns="91440" tIns="45720" rIns="91440" bIns="45720" anchor="t" anchorCtr="0">
            <a:noAutofit/>
          </a:bodyPr>
          <a:lstStyle/>
          <a:p>
            <a:pPr algn="just">
              <a:lnSpc>
                <a:spcPct val="110000"/>
              </a:lnSpc>
              <a:spcBef>
                <a:spcPts val="1200"/>
              </a:spcBef>
              <a:spcAft>
                <a:spcPts val="600"/>
              </a:spcAft>
            </a:pPr>
            <a:r>
              <a:rPr lang="en-IE" sz="2600" b="1" u="sng" kern="0" cap="small"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Part 2. Practical Chlorination</a:t>
            </a:r>
            <a:endParaRPr lang="en-IE" sz="1600" b="1" kern="0" cap="small"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IE" sz="100" b="1" i="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400" b="1" i="1" dirty="0">
                <a:solidFill>
                  <a:srgbClr val="FFFFFF"/>
                </a:solidFill>
                <a:effectLst/>
                <a:latin typeface="Calibri Light" panose="020F0302020204030204" pitchFamily="34" charset="0"/>
                <a:ea typeface="Calibri" panose="020F0502020204030204" pitchFamily="34" charset="0"/>
                <a:cs typeface="Times New Roman" panose="02020603050405020304" pitchFamily="18" charset="0"/>
              </a:rPr>
              <a:t>Applies key chlorination principles into practice, describing safe and effective procedures for drinking-water chlorination.</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C06901B5-DBB5-43F1-A6B9-86AF04D78ED4}" type="slidenum">
              <a:rPr lang="en-IE" smtClean="0"/>
              <a:t>66</a:t>
            </a:fld>
            <a:endParaRPr lang="en-IE" dirty="0"/>
          </a:p>
        </p:txBody>
      </p:sp>
    </p:spTree>
    <p:extLst>
      <p:ext uri="{BB962C8B-B14F-4D97-AF65-F5344CB8AC3E}">
        <p14:creationId xmlns:p14="http://schemas.microsoft.com/office/powerpoint/2010/main" val="24777366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1" y="428"/>
            <a:ext cx="9142857" cy="6857143"/>
          </a:xfrm>
          <a:prstGeom prst="rect">
            <a:avLst/>
          </a:prstGeom>
        </p:spPr>
      </p:pic>
      <p:sp>
        <p:nvSpPr>
          <p:cNvPr id="7" name="Rectangle 6"/>
          <p:cNvSpPr/>
          <p:nvPr/>
        </p:nvSpPr>
        <p:spPr>
          <a:xfrm>
            <a:off x="-24227" y="-23091"/>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4" name="Rectangle 3"/>
          <p:cNvSpPr>
            <a:spLocks noChangeArrowheads="1"/>
          </p:cNvSpPr>
          <p:nvPr/>
        </p:nvSpPr>
        <p:spPr bwMode="auto">
          <a:xfrm>
            <a:off x="275392" y="753691"/>
            <a:ext cx="7345363"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AU" altLang="en-US" sz="2400" b="1" i="1" dirty="0"/>
              <a:t>Part 2. Practical Chlorination</a:t>
            </a:r>
            <a:endParaRPr lang="en-IE" altLang="en-US" sz="1600" b="1" dirty="0"/>
          </a:p>
          <a:p>
            <a:pPr marL="742932" lvl="1" indent="-285744">
              <a:spcBef>
                <a:spcPct val="20000"/>
              </a:spcBef>
              <a:buClr>
                <a:srgbClr val="000514"/>
              </a:buClr>
              <a:buSzPct val="70000"/>
              <a:buFont typeface="Arial" panose="020B0604020202020204" pitchFamily="34" charset="0"/>
              <a:buChar char="•"/>
              <a:defRPr/>
            </a:pPr>
            <a:endParaRPr lang="en-IE" altLang="en-US" sz="1600" b="1" dirty="0"/>
          </a:p>
          <a:p>
            <a:pPr marL="742932" lvl="1" indent="-285744">
              <a:spcBef>
                <a:spcPct val="20000"/>
              </a:spcBef>
              <a:buClr>
                <a:srgbClr val="000514"/>
              </a:buClr>
              <a:buSzPct val="70000"/>
              <a:buFont typeface="Arial" panose="020B0604020202020204" pitchFamily="34" charset="0"/>
              <a:buChar char="•"/>
              <a:defRPr/>
            </a:pPr>
            <a:r>
              <a:rPr lang="en-IE" altLang="en-US" sz="1600" b="1" dirty="0"/>
              <a:t>Safe handling and storage of chlorine</a:t>
            </a:r>
          </a:p>
          <a:p>
            <a:pPr marL="742932" lvl="1" indent="-285744">
              <a:spcBef>
                <a:spcPct val="20000"/>
              </a:spcBef>
              <a:buClr>
                <a:srgbClr val="000514"/>
              </a:buClr>
              <a:buSzPct val="70000"/>
              <a:buFont typeface="Arial" panose="020B0604020202020204" pitchFamily="34" charset="0"/>
              <a:buChar char="•"/>
              <a:defRPr/>
            </a:pPr>
            <a:endParaRPr lang="en-IE" altLang="en-US" sz="1600" b="1" dirty="0"/>
          </a:p>
          <a:p>
            <a:pPr marL="742932" lvl="1" indent="-285744">
              <a:spcBef>
                <a:spcPct val="20000"/>
              </a:spcBef>
              <a:buClr>
                <a:srgbClr val="000514"/>
              </a:buClr>
              <a:buSzPct val="70000"/>
              <a:buFont typeface="Arial" panose="020B0604020202020204" pitchFamily="34" charset="0"/>
              <a:buChar char="•"/>
              <a:defRPr/>
            </a:pPr>
            <a:r>
              <a:rPr lang="en-IE" altLang="en-US" sz="1600" b="1" dirty="0"/>
              <a:t>Chlorine liquid dosing systems</a:t>
            </a:r>
          </a:p>
          <a:p>
            <a:pPr marL="742932" lvl="1" indent="-285744">
              <a:spcBef>
                <a:spcPct val="20000"/>
              </a:spcBef>
              <a:buClr>
                <a:srgbClr val="000514"/>
              </a:buClr>
              <a:buSzPct val="70000"/>
              <a:buFont typeface="Arial" panose="020B0604020202020204" pitchFamily="34" charset="0"/>
              <a:buChar char="•"/>
              <a:defRPr/>
            </a:pPr>
            <a:endParaRPr lang="en-IE" altLang="en-US" sz="1600" b="1" dirty="0"/>
          </a:p>
          <a:p>
            <a:pPr marL="742932" lvl="1" indent="-285744">
              <a:spcBef>
                <a:spcPct val="20000"/>
              </a:spcBef>
              <a:buClr>
                <a:srgbClr val="000514"/>
              </a:buClr>
              <a:buSzPct val="70000"/>
              <a:buFont typeface="Arial" panose="020B0604020202020204" pitchFamily="34" charset="0"/>
              <a:buChar char="•"/>
              <a:defRPr/>
            </a:pPr>
            <a:r>
              <a:rPr lang="en-IE" altLang="en-US" sz="1600" b="1" dirty="0"/>
              <a:t>Chlorine dosing calculations</a:t>
            </a:r>
          </a:p>
          <a:p>
            <a:pPr marL="1200138" lvl="2" indent="-285750">
              <a:spcBef>
                <a:spcPct val="20000"/>
              </a:spcBef>
              <a:buClr>
                <a:srgbClr val="000514"/>
              </a:buClr>
              <a:buSzPct val="70000"/>
              <a:buFontTx/>
              <a:buChar char="-"/>
              <a:defRPr/>
            </a:pPr>
            <a:r>
              <a:rPr lang="en-IE" altLang="en-US" sz="1600" i="1" dirty="0"/>
              <a:t>How to calculate the chlorine demand</a:t>
            </a:r>
          </a:p>
          <a:p>
            <a:pPr marL="1200138" lvl="2" indent="-285750">
              <a:spcBef>
                <a:spcPct val="20000"/>
              </a:spcBef>
              <a:buClr>
                <a:srgbClr val="000514"/>
              </a:buClr>
              <a:buSzPct val="70000"/>
              <a:buFontTx/>
              <a:buChar char="-"/>
              <a:defRPr/>
            </a:pPr>
            <a:r>
              <a:rPr lang="en-IE" altLang="en-US" sz="1600" i="1" dirty="0"/>
              <a:t>How to calculate the Ct value</a:t>
            </a:r>
          </a:p>
          <a:p>
            <a:pPr marL="1200138" lvl="2" indent="-285750">
              <a:spcBef>
                <a:spcPct val="20000"/>
              </a:spcBef>
              <a:buClr>
                <a:srgbClr val="000514"/>
              </a:buClr>
              <a:buSzPct val="70000"/>
              <a:buFontTx/>
              <a:buChar char="-"/>
              <a:defRPr/>
            </a:pPr>
            <a:r>
              <a:rPr lang="en-IE" altLang="en-US" sz="1600" i="1" dirty="0"/>
              <a:t>How to calculate the required chlorine dose</a:t>
            </a:r>
          </a:p>
          <a:p>
            <a:pPr marL="1200138" lvl="2" indent="-285750">
              <a:spcBef>
                <a:spcPct val="20000"/>
              </a:spcBef>
              <a:buClr>
                <a:srgbClr val="000514"/>
              </a:buClr>
              <a:buSzPct val="70000"/>
              <a:buFontTx/>
              <a:buChar char="-"/>
              <a:defRPr/>
            </a:pPr>
            <a:r>
              <a:rPr lang="en-IE" altLang="en-US" sz="1600" i="1" dirty="0"/>
              <a:t>How to calculate the amount of chlorine powder required to make a chlorine liquid solution</a:t>
            </a:r>
          </a:p>
          <a:p>
            <a:pPr marL="1200138" lvl="2" indent="-285750">
              <a:spcBef>
                <a:spcPct val="20000"/>
              </a:spcBef>
              <a:buClr>
                <a:srgbClr val="000514"/>
              </a:buClr>
              <a:buSzPct val="70000"/>
              <a:buFontTx/>
              <a:buChar char="-"/>
              <a:defRPr/>
            </a:pPr>
            <a:r>
              <a:rPr lang="en-IE" altLang="en-US" sz="1600" i="1" dirty="0"/>
              <a:t>How to calculate the chlorine dose rate</a:t>
            </a:r>
          </a:p>
          <a:p>
            <a:pPr marL="742932" lvl="1" indent="-285744">
              <a:spcBef>
                <a:spcPct val="20000"/>
              </a:spcBef>
              <a:buClr>
                <a:srgbClr val="000514"/>
              </a:buClr>
              <a:buSzPct val="70000"/>
              <a:buFont typeface="Arial" panose="020B0604020202020204" pitchFamily="34" charset="0"/>
              <a:buChar char="•"/>
              <a:defRPr/>
            </a:pPr>
            <a:endParaRPr lang="en-IE" altLang="en-US" sz="1600" b="1" dirty="0"/>
          </a:p>
          <a:p>
            <a:pPr marL="742932" lvl="1" indent="-285744">
              <a:spcBef>
                <a:spcPct val="20000"/>
              </a:spcBef>
              <a:buClr>
                <a:srgbClr val="000514"/>
              </a:buClr>
              <a:buSzPct val="70000"/>
              <a:buFont typeface="Arial" panose="020B0604020202020204" pitchFamily="34" charset="0"/>
              <a:buChar char="•"/>
              <a:defRPr/>
            </a:pPr>
            <a:r>
              <a:rPr lang="en-IE" altLang="en-US" sz="1600" b="1" dirty="0"/>
              <a:t>Developing standard operating procedures</a:t>
            </a:r>
          </a:p>
          <a:p>
            <a:pPr marL="742932" lvl="1" indent="-285744">
              <a:spcBef>
                <a:spcPct val="20000"/>
              </a:spcBef>
              <a:buClr>
                <a:srgbClr val="000514"/>
              </a:buClr>
              <a:buSzPct val="70000"/>
              <a:buFont typeface="Arial" panose="020B0604020202020204" pitchFamily="34" charset="0"/>
              <a:buChar char="•"/>
              <a:defRPr/>
            </a:pPr>
            <a:endParaRPr lang="en-IE" altLang="en-US" sz="1600" b="1" dirty="0"/>
          </a:p>
          <a:p>
            <a:pPr marL="742932" lvl="1" indent="-285744">
              <a:spcBef>
                <a:spcPct val="20000"/>
              </a:spcBef>
              <a:buClr>
                <a:srgbClr val="000514"/>
              </a:buClr>
              <a:buSzPct val="70000"/>
              <a:buFont typeface="Arial" panose="020B0604020202020204" pitchFamily="34" charset="0"/>
              <a:buChar char="•"/>
              <a:defRPr/>
            </a:pPr>
            <a:r>
              <a:rPr lang="en-IE" altLang="en-US" sz="1600" b="1" dirty="0"/>
              <a:t>Chlorine monitoring</a:t>
            </a:r>
          </a:p>
          <a:p>
            <a:pPr marL="742932" lvl="1" indent="-285744">
              <a:spcBef>
                <a:spcPct val="20000"/>
              </a:spcBef>
              <a:buClr>
                <a:srgbClr val="000514"/>
              </a:buClr>
              <a:buSzPct val="70000"/>
              <a:buFont typeface="Arial" panose="020B0604020202020204" pitchFamily="34" charset="0"/>
              <a:buChar char="•"/>
              <a:defRPr/>
            </a:pPr>
            <a:endParaRPr lang="en-IE" altLang="en-US" sz="1600" b="1" i="1" dirty="0"/>
          </a:p>
          <a:p>
            <a:pPr indent="-12">
              <a:spcBef>
                <a:spcPct val="20000"/>
              </a:spcBef>
              <a:buClr>
                <a:srgbClr val="000514"/>
              </a:buClr>
              <a:buSzPct val="70000"/>
              <a:defRPr/>
            </a:pPr>
            <a:r>
              <a:rPr lang="en-IE" altLang="en-US" sz="2400" b="1" i="1" dirty="0"/>
              <a:t>General Summary</a:t>
            </a:r>
            <a:endParaRPr lang="en-IE" altLang="en-US" sz="1600" b="1" dirty="0"/>
          </a:p>
          <a:p>
            <a:pPr marL="711182" indent="-711182">
              <a:spcBef>
                <a:spcPct val="20000"/>
              </a:spcBef>
              <a:buClr>
                <a:srgbClr val="000514"/>
              </a:buClr>
              <a:buSzPct val="70000"/>
              <a:defRPr/>
            </a:pPr>
            <a:endParaRPr lang="en-IE" altLang="en-US" sz="500" i="1" dirty="0"/>
          </a:p>
          <a:p>
            <a:pPr marL="1168371" lvl="1" indent="-711182">
              <a:spcBef>
                <a:spcPct val="20000"/>
              </a:spcBef>
              <a:buClr>
                <a:srgbClr val="000514"/>
              </a:buClr>
              <a:buSzPct val="70000"/>
              <a:defRPr/>
            </a:pPr>
            <a:endParaRPr lang="en-IE" altLang="en-US" sz="1600" dirty="0"/>
          </a:p>
        </p:txBody>
      </p:sp>
      <p:sp>
        <p:nvSpPr>
          <p:cNvPr id="8" name="Rectangle 2"/>
          <p:cNvSpPr>
            <a:spLocks noChangeArrowheads="1"/>
          </p:cNvSpPr>
          <p:nvPr/>
        </p:nvSpPr>
        <p:spPr bwMode="auto">
          <a:xfrm>
            <a:off x="167008" y="22662"/>
            <a:ext cx="5976939" cy="584775"/>
          </a:xfrm>
          <a:prstGeom prst="rect">
            <a:avLst/>
          </a:prstGeom>
          <a:noFill/>
          <a:ln w="9525">
            <a:noFill/>
            <a:miter lim="800000"/>
            <a:headEnd/>
            <a:tailEnd/>
          </a:ln>
        </p:spPr>
        <p:txBody>
          <a:bodyPr>
            <a:spAutoFit/>
          </a:bodyPr>
          <a:lstStyle/>
          <a:p>
            <a:pPr eaLnBrk="0" hangingPunct="0">
              <a:defRPr/>
            </a:pPr>
            <a:r>
              <a:rPr lang="en-US" altLang="en-US" sz="3200" dirty="0">
                <a:solidFill>
                  <a:schemeClr val="accent1">
                    <a:lumMod val="75000"/>
                  </a:schemeClr>
                </a:solidFill>
              </a:rPr>
              <a:t> </a:t>
            </a:r>
            <a:r>
              <a:rPr lang="en-US" altLang="en-US" sz="3200" b="1" dirty="0">
                <a:solidFill>
                  <a:schemeClr val="accent1">
                    <a:lumMod val="75000"/>
                  </a:schemeClr>
                </a:solidFill>
              </a:rPr>
              <a:t>Contents</a:t>
            </a:r>
          </a:p>
        </p:txBody>
      </p:sp>
      <p:sp>
        <p:nvSpPr>
          <p:cNvPr id="9" name="Line 4"/>
          <p:cNvSpPr>
            <a:spLocks noChangeShapeType="1"/>
          </p:cNvSpPr>
          <p:nvPr/>
        </p:nvSpPr>
        <p:spPr bwMode="auto">
          <a:xfrm>
            <a:off x="167008" y="590444"/>
            <a:ext cx="8628339" cy="8513"/>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3" name="Slide Number Placeholder 2"/>
          <p:cNvSpPr>
            <a:spLocks noGrp="1"/>
          </p:cNvSpPr>
          <p:nvPr>
            <p:ph type="sldNum" sz="quarter" idx="12"/>
          </p:nvPr>
        </p:nvSpPr>
        <p:spPr/>
        <p:txBody>
          <a:bodyPr/>
          <a:lstStyle/>
          <a:p>
            <a:fld id="{C06901B5-DBB5-43F1-A6B9-86AF04D78ED4}" type="slidenum">
              <a:rPr lang="en-IE" smtClean="0"/>
              <a:t>67</a:t>
            </a:fld>
            <a:endParaRPr lang="en-IE" dirty="0"/>
          </a:p>
        </p:txBody>
      </p:sp>
    </p:spTree>
    <p:extLst>
      <p:ext uri="{BB962C8B-B14F-4D97-AF65-F5344CB8AC3E}">
        <p14:creationId xmlns:p14="http://schemas.microsoft.com/office/powerpoint/2010/main" val="30302559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1" y="428"/>
            <a:ext cx="9142857" cy="6857143"/>
          </a:xfrm>
          <a:prstGeom prst="rect">
            <a:avLst/>
          </a:prstGeom>
        </p:spPr>
      </p:pic>
      <p:sp>
        <p:nvSpPr>
          <p:cNvPr id="7" name="Rectangle 6"/>
          <p:cNvSpPr/>
          <p:nvPr/>
        </p:nvSpPr>
        <p:spPr>
          <a:xfrm>
            <a:off x="-24227" y="-23091"/>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4" name="Rectangle 3"/>
          <p:cNvSpPr>
            <a:spLocks noChangeArrowheads="1"/>
          </p:cNvSpPr>
          <p:nvPr/>
        </p:nvSpPr>
        <p:spPr bwMode="auto">
          <a:xfrm>
            <a:off x="275392" y="811357"/>
            <a:ext cx="7345363"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AU" altLang="en-US" sz="2400" b="1" i="1" dirty="0"/>
              <a:t>Part 2. Practical Chlorination</a:t>
            </a:r>
            <a:endParaRPr lang="en-IE" altLang="en-US" sz="1600" b="1" dirty="0"/>
          </a:p>
          <a:p>
            <a:pPr marL="742932" lvl="1" indent="-285744">
              <a:spcBef>
                <a:spcPct val="20000"/>
              </a:spcBef>
              <a:buClr>
                <a:srgbClr val="000514"/>
              </a:buClr>
              <a:buSzPct val="70000"/>
              <a:buFont typeface="Arial" panose="020B0604020202020204" pitchFamily="34" charset="0"/>
              <a:buChar char="•"/>
              <a:defRPr/>
            </a:pPr>
            <a:endParaRPr lang="en-IE" altLang="en-US" sz="1600" b="1" dirty="0"/>
          </a:p>
          <a:p>
            <a:pPr marL="742932" lvl="1" indent="-285744">
              <a:spcBef>
                <a:spcPct val="20000"/>
              </a:spcBef>
              <a:buClr>
                <a:srgbClr val="000514"/>
              </a:buClr>
              <a:buSzPct val="70000"/>
              <a:buFont typeface="Arial" panose="020B0604020202020204" pitchFamily="34" charset="0"/>
              <a:buChar char="•"/>
              <a:defRPr/>
            </a:pPr>
            <a:r>
              <a:rPr lang="en-IE" altLang="en-US" sz="1600" b="1" dirty="0"/>
              <a:t>Safe handling and storage of chlorine</a:t>
            </a:r>
          </a:p>
          <a:p>
            <a:pPr marL="711182" indent="-711182">
              <a:spcBef>
                <a:spcPct val="20000"/>
              </a:spcBef>
              <a:buClr>
                <a:srgbClr val="000514"/>
              </a:buClr>
              <a:buSzPct val="70000"/>
              <a:defRPr/>
            </a:pPr>
            <a:endParaRPr lang="en-IE" altLang="en-US" sz="500" i="1" dirty="0"/>
          </a:p>
          <a:p>
            <a:pPr marL="1168371" lvl="1" indent="-711182">
              <a:spcBef>
                <a:spcPct val="20000"/>
              </a:spcBef>
              <a:buClr>
                <a:srgbClr val="000514"/>
              </a:buClr>
              <a:buSzPct val="70000"/>
              <a:defRPr/>
            </a:pPr>
            <a:endParaRPr lang="en-IE" altLang="en-US" sz="1600" dirty="0"/>
          </a:p>
        </p:txBody>
      </p:sp>
      <p:sp>
        <p:nvSpPr>
          <p:cNvPr id="8" name="Rectangle 2"/>
          <p:cNvSpPr>
            <a:spLocks noChangeArrowheads="1"/>
          </p:cNvSpPr>
          <p:nvPr/>
        </p:nvSpPr>
        <p:spPr bwMode="auto">
          <a:xfrm>
            <a:off x="167008" y="22662"/>
            <a:ext cx="5976939" cy="584775"/>
          </a:xfrm>
          <a:prstGeom prst="rect">
            <a:avLst/>
          </a:prstGeom>
          <a:noFill/>
          <a:ln w="9525">
            <a:noFill/>
            <a:miter lim="800000"/>
            <a:headEnd/>
            <a:tailEnd/>
          </a:ln>
        </p:spPr>
        <p:txBody>
          <a:bodyPr>
            <a:spAutoFit/>
          </a:bodyPr>
          <a:lstStyle/>
          <a:p>
            <a:pPr eaLnBrk="0" hangingPunct="0">
              <a:defRPr/>
            </a:pPr>
            <a:r>
              <a:rPr lang="en-US" altLang="en-US" sz="3200" dirty="0">
                <a:solidFill>
                  <a:schemeClr val="accent1">
                    <a:lumMod val="75000"/>
                  </a:schemeClr>
                </a:solidFill>
              </a:rPr>
              <a:t> </a:t>
            </a:r>
            <a:r>
              <a:rPr lang="en-US" altLang="en-US" sz="3200" b="1" dirty="0">
                <a:solidFill>
                  <a:schemeClr val="accent1">
                    <a:lumMod val="75000"/>
                  </a:schemeClr>
                </a:solidFill>
              </a:rPr>
              <a:t>Contents</a:t>
            </a:r>
          </a:p>
        </p:txBody>
      </p:sp>
      <p:sp>
        <p:nvSpPr>
          <p:cNvPr id="9" name="Line 4"/>
          <p:cNvSpPr>
            <a:spLocks noChangeShapeType="1"/>
          </p:cNvSpPr>
          <p:nvPr/>
        </p:nvSpPr>
        <p:spPr bwMode="auto">
          <a:xfrm>
            <a:off x="-48451" y="598708"/>
            <a:ext cx="8628339" cy="8513"/>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3" name="Slide Number Placeholder 2"/>
          <p:cNvSpPr>
            <a:spLocks noGrp="1"/>
          </p:cNvSpPr>
          <p:nvPr>
            <p:ph type="sldNum" sz="quarter" idx="12"/>
          </p:nvPr>
        </p:nvSpPr>
        <p:spPr/>
        <p:txBody>
          <a:bodyPr/>
          <a:lstStyle/>
          <a:p>
            <a:fld id="{C06901B5-DBB5-43F1-A6B9-86AF04D78ED4}" type="slidenum">
              <a:rPr lang="en-IE" smtClean="0"/>
              <a:t>68</a:t>
            </a:fld>
            <a:endParaRPr lang="en-IE" dirty="0"/>
          </a:p>
        </p:txBody>
      </p:sp>
    </p:spTree>
    <p:extLst>
      <p:ext uri="{BB962C8B-B14F-4D97-AF65-F5344CB8AC3E}">
        <p14:creationId xmlns:p14="http://schemas.microsoft.com/office/powerpoint/2010/main" val="17341391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 y="-7804"/>
            <a:ext cx="9144000" cy="6858000"/>
          </a:xfrm>
          <a:prstGeom prst="rect">
            <a:avLst/>
          </a:prstGeom>
        </p:spPr>
      </p:pic>
      <p:sp>
        <p:nvSpPr>
          <p:cNvPr id="31747" name="Rectangle 25"/>
          <p:cNvSpPr>
            <a:spLocks noChangeArrowheads="1"/>
          </p:cNvSpPr>
          <p:nvPr/>
        </p:nvSpPr>
        <p:spPr bwMode="auto">
          <a:xfrm>
            <a:off x="1" y="-7804"/>
            <a:ext cx="9144000" cy="554038"/>
          </a:xfrm>
          <a:prstGeom prst="rect">
            <a:avLst/>
          </a:prstGeom>
          <a:solidFill>
            <a:schemeClr val="bg1">
              <a:alpha val="92000"/>
            </a:schemeClr>
          </a:solidFill>
          <a:ln w="9525">
            <a:noFill/>
            <a:miter lim="800000"/>
            <a:headEnd/>
            <a:tailEnd/>
          </a:ln>
        </p:spPr>
        <p:txBody>
          <a:bodyPr wrap="square">
            <a:spAutoFit/>
          </a:bodyPr>
          <a:lstStyle/>
          <a:p>
            <a:pPr eaLnBrk="0" hangingPunct="0">
              <a:defRPr/>
            </a:pPr>
            <a:r>
              <a:rPr lang="en-US" altLang="en-US" sz="3000" dirty="0">
                <a:solidFill>
                  <a:schemeClr val="accent1">
                    <a:lumMod val="75000"/>
                  </a:schemeClr>
                </a:solidFill>
                <a:cs typeface="+mn-cs"/>
              </a:rPr>
              <a:t> </a:t>
            </a:r>
            <a:r>
              <a:rPr lang="en-US" altLang="en-US" sz="3000" b="1" i="1" dirty="0">
                <a:solidFill>
                  <a:schemeClr val="accent1">
                    <a:lumMod val="75000"/>
                  </a:schemeClr>
                </a:solidFill>
                <a:cs typeface="+mn-cs"/>
              </a:rPr>
              <a:t>Remember…</a:t>
            </a:r>
            <a:r>
              <a:rPr lang="en-US" altLang="en-US" sz="3000" b="1" dirty="0">
                <a:solidFill>
                  <a:schemeClr val="accent1">
                    <a:lumMod val="75000"/>
                  </a:schemeClr>
                </a:solidFill>
                <a:cs typeface="+mn-cs"/>
              </a:rPr>
              <a:t>Properties of chlorine</a:t>
            </a:r>
          </a:p>
        </p:txBody>
      </p:sp>
      <p:sp>
        <p:nvSpPr>
          <p:cNvPr id="12" name="TextBox 11"/>
          <p:cNvSpPr txBox="1">
            <a:spLocks noChangeArrowheads="1"/>
          </p:cNvSpPr>
          <p:nvPr/>
        </p:nvSpPr>
        <p:spPr bwMode="auto">
          <a:xfrm>
            <a:off x="179388" y="4238653"/>
            <a:ext cx="8612777" cy="830997"/>
          </a:xfrm>
          <a:prstGeom prst="rect">
            <a:avLst/>
          </a:prstGeom>
          <a:solidFill>
            <a:schemeClr val="bg1">
              <a:alpha val="92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2400" b="1" i="1" dirty="0">
                <a:solidFill>
                  <a:srgbClr val="C00000"/>
                </a:solidFill>
              </a:rPr>
              <a:t>May remain in the water after disinfection has occurred (i.e. residual protection)</a:t>
            </a:r>
          </a:p>
        </p:txBody>
      </p:sp>
      <p:sp>
        <p:nvSpPr>
          <p:cNvPr id="13" name="TextBox 12"/>
          <p:cNvSpPr txBox="1">
            <a:spLocks noChangeArrowheads="1"/>
          </p:cNvSpPr>
          <p:nvPr/>
        </p:nvSpPr>
        <p:spPr bwMode="auto">
          <a:xfrm>
            <a:off x="179388" y="908050"/>
            <a:ext cx="3069839" cy="461665"/>
          </a:xfrm>
          <a:prstGeom prst="rect">
            <a:avLst/>
          </a:prstGeom>
          <a:solidFill>
            <a:schemeClr val="bg1">
              <a:alpha val="92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2400" b="1" i="1" dirty="0">
                <a:solidFill>
                  <a:srgbClr val="C00000"/>
                </a:solidFill>
                <a:latin typeface="+mn-lt"/>
              </a:rPr>
              <a:t>Very reactive</a:t>
            </a:r>
          </a:p>
        </p:txBody>
      </p:sp>
      <p:sp>
        <p:nvSpPr>
          <p:cNvPr id="14" name="TextBox 13"/>
          <p:cNvSpPr txBox="1">
            <a:spLocks noChangeArrowheads="1"/>
          </p:cNvSpPr>
          <p:nvPr/>
        </p:nvSpPr>
        <p:spPr bwMode="auto">
          <a:xfrm>
            <a:off x="2280951" y="3016235"/>
            <a:ext cx="2242475" cy="461665"/>
          </a:xfrm>
          <a:prstGeom prst="rect">
            <a:avLst/>
          </a:prstGeom>
          <a:solidFill>
            <a:schemeClr val="bg1">
              <a:alpha val="92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2400" b="1" i="1" dirty="0">
                <a:solidFill>
                  <a:srgbClr val="C00000"/>
                </a:solidFill>
                <a:latin typeface="+mn-lt"/>
              </a:rPr>
              <a:t>Corrosive</a:t>
            </a:r>
          </a:p>
        </p:txBody>
      </p:sp>
      <p:sp>
        <p:nvSpPr>
          <p:cNvPr id="15" name="TextBox 14"/>
          <p:cNvSpPr txBox="1">
            <a:spLocks noChangeArrowheads="1"/>
          </p:cNvSpPr>
          <p:nvPr/>
        </p:nvSpPr>
        <p:spPr bwMode="auto">
          <a:xfrm>
            <a:off x="3341712" y="1878898"/>
            <a:ext cx="4112149" cy="461665"/>
          </a:xfrm>
          <a:prstGeom prst="rect">
            <a:avLst/>
          </a:prstGeom>
          <a:solidFill>
            <a:schemeClr val="bg1">
              <a:alpha val="92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2400" b="1" i="1" dirty="0">
                <a:solidFill>
                  <a:srgbClr val="C00000"/>
                </a:solidFill>
                <a:latin typeface="+mn-lt"/>
              </a:rPr>
              <a:t>Characteristic odour</a:t>
            </a:r>
          </a:p>
        </p:txBody>
      </p:sp>
      <p:sp>
        <p:nvSpPr>
          <p:cNvPr id="16" name="TextBox 15"/>
          <p:cNvSpPr txBox="1">
            <a:spLocks noChangeArrowheads="1"/>
          </p:cNvSpPr>
          <p:nvPr/>
        </p:nvSpPr>
        <p:spPr bwMode="auto">
          <a:xfrm>
            <a:off x="2995749" y="5440334"/>
            <a:ext cx="4827843" cy="461665"/>
          </a:xfrm>
          <a:prstGeom prst="rect">
            <a:avLst/>
          </a:prstGeom>
          <a:solidFill>
            <a:schemeClr val="bg1">
              <a:alpha val="92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2400" b="1" i="1" dirty="0">
                <a:solidFill>
                  <a:srgbClr val="C00000"/>
                </a:solidFill>
              </a:rPr>
              <a:t>Volatile once exposed to air</a:t>
            </a:r>
          </a:p>
        </p:txBody>
      </p:sp>
      <p:sp>
        <p:nvSpPr>
          <p:cNvPr id="4" name="Slide Number Placeholder 3"/>
          <p:cNvSpPr>
            <a:spLocks noGrp="1"/>
          </p:cNvSpPr>
          <p:nvPr>
            <p:ph type="sldNum" sz="quarter" idx="12"/>
          </p:nvPr>
        </p:nvSpPr>
        <p:spPr/>
        <p:txBody>
          <a:bodyPr/>
          <a:lstStyle/>
          <a:p>
            <a:fld id="{C06901B5-DBB5-43F1-A6B9-86AF04D78ED4}" type="slidenum">
              <a:rPr lang="en-IE" smtClean="0"/>
              <a:t>69</a:t>
            </a:fld>
            <a:endParaRPr lang="en-IE" dirty="0"/>
          </a:p>
        </p:txBody>
      </p:sp>
    </p:spTree>
    <p:custDataLst>
      <p:tags r:id="rId1"/>
    </p:custDataLst>
    <p:extLst>
      <p:ext uri="{BB962C8B-B14F-4D97-AF65-F5344CB8AC3E}">
        <p14:creationId xmlns:p14="http://schemas.microsoft.com/office/powerpoint/2010/main" val="3568705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14"/>
                                        </p:tgtEl>
                                      </p:cBhvr>
                                    </p:animEffect>
                                    <p:animScale>
                                      <p:cBhvr>
                                        <p:cTn id="10"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14975" y="2448968"/>
            <a:ext cx="2526484" cy="1768753"/>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92534" y="4595777"/>
            <a:ext cx="2368433" cy="2119074"/>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70600" y="982665"/>
            <a:ext cx="2448710" cy="1673225"/>
          </a:xfrm>
          <a:prstGeom prst="rect">
            <a:avLst/>
          </a:prstGeom>
        </p:spPr>
      </p:pic>
      <p:pic>
        <p:nvPicPr>
          <p:cNvPr id="3" name="Picture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5822" y="982666"/>
            <a:ext cx="2630345" cy="1780189"/>
          </a:xfrm>
          <a:prstGeom prst="rect">
            <a:avLst/>
          </a:prstGeom>
        </p:spPr>
      </p:pic>
      <p:sp>
        <p:nvSpPr>
          <p:cNvPr id="31770" name="Line Callout 1 28"/>
          <p:cNvSpPr>
            <a:spLocks/>
          </p:cNvSpPr>
          <p:nvPr/>
        </p:nvSpPr>
        <p:spPr bwMode="auto">
          <a:xfrm>
            <a:off x="3292534" y="4595777"/>
            <a:ext cx="2368433" cy="2101851"/>
          </a:xfrm>
          <a:prstGeom prst="borderCallout1">
            <a:avLst>
              <a:gd name="adj1" fmla="val 715"/>
              <a:gd name="adj2" fmla="val 48375"/>
              <a:gd name="adj3" fmla="val -8741"/>
              <a:gd name="adj4" fmla="val 50034"/>
            </a:avLst>
          </a:prstGeom>
          <a:noFill/>
          <a:ln w="28575"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IE" altLang="en-US" dirty="0"/>
          </a:p>
        </p:txBody>
      </p:sp>
      <p:sp>
        <p:nvSpPr>
          <p:cNvPr id="31747" name="Rectangle 25"/>
          <p:cNvSpPr>
            <a:spLocks noChangeArrowheads="1"/>
          </p:cNvSpPr>
          <p:nvPr/>
        </p:nvSpPr>
        <p:spPr bwMode="auto">
          <a:xfrm>
            <a:off x="34928" y="44450"/>
            <a:ext cx="9109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chemeClr val="accent1">
                    <a:lumMod val="75000"/>
                  </a:schemeClr>
                </a:solidFill>
                <a:latin typeface="+mn-lt"/>
              </a:rPr>
              <a:t> Microorganisms – Found in almost all environments</a:t>
            </a:r>
          </a:p>
        </p:txBody>
      </p:sp>
      <p:sp>
        <p:nvSpPr>
          <p:cNvPr id="25" name="Line 8"/>
          <p:cNvSpPr>
            <a:spLocks noChangeShapeType="1"/>
          </p:cNvSpPr>
          <p:nvPr/>
        </p:nvSpPr>
        <p:spPr bwMode="auto">
          <a:xfrm>
            <a:off x="228601" y="692151"/>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31766" name="Line Callout 1 26"/>
          <p:cNvSpPr>
            <a:spLocks/>
          </p:cNvSpPr>
          <p:nvPr/>
        </p:nvSpPr>
        <p:spPr bwMode="auto">
          <a:xfrm>
            <a:off x="6070600" y="982666"/>
            <a:ext cx="2463800" cy="1673225"/>
          </a:xfrm>
          <a:prstGeom prst="borderCallout1">
            <a:avLst>
              <a:gd name="adj1" fmla="val 100301"/>
              <a:gd name="adj2" fmla="val 42144"/>
              <a:gd name="adj3" fmla="val 116653"/>
              <a:gd name="adj4" fmla="val -20157"/>
            </a:avLst>
          </a:prstGeom>
          <a:noFill/>
          <a:ln w="28575"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IE" altLang="en-US" dirty="0"/>
          </a:p>
        </p:txBody>
      </p:sp>
      <p:sp>
        <p:nvSpPr>
          <p:cNvPr id="31762" name="TextBox 1"/>
          <p:cNvSpPr txBox="1">
            <a:spLocks noChangeArrowheads="1"/>
          </p:cNvSpPr>
          <p:nvPr/>
        </p:nvSpPr>
        <p:spPr bwMode="auto">
          <a:xfrm>
            <a:off x="3418359" y="4109654"/>
            <a:ext cx="3024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sz="1600" dirty="0">
                <a:latin typeface="Arial Black" panose="020B0A04020102020204" pitchFamily="34" charset="0"/>
              </a:rPr>
              <a:t>Microorganisms</a:t>
            </a:r>
            <a:endParaRPr lang="en-IE" altLang="en-US" sz="1600" dirty="0">
              <a:latin typeface="Arial Black" panose="020B0A04020102020204" pitchFamily="34" charset="0"/>
            </a:endParaRPr>
          </a:p>
        </p:txBody>
      </p:sp>
      <p:sp>
        <p:nvSpPr>
          <p:cNvPr id="28" name="TextBox 27"/>
          <p:cNvSpPr txBox="1"/>
          <p:nvPr/>
        </p:nvSpPr>
        <p:spPr>
          <a:xfrm>
            <a:off x="759666" y="2352538"/>
            <a:ext cx="1525905" cy="307777"/>
          </a:xfrm>
          <a:prstGeom prst="rect">
            <a:avLst/>
          </a:prstGeom>
          <a:noFill/>
        </p:spPr>
        <p:txBody>
          <a:bodyPr wrap="square" rtlCol="0">
            <a:spAutoFit/>
          </a:bodyPr>
          <a:lstStyle/>
          <a:p>
            <a:pPr algn="ctr"/>
            <a:r>
              <a:rPr lang="en-IE" sz="1400" b="1" dirty="0">
                <a:solidFill>
                  <a:schemeClr val="bg1"/>
                </a:solidFill>
              </a:rPr>
              <a:t>SOIL</a:t>
            </a:r>
          </a:p>
        </p:txBody>
      </p:sp>
      <p:sp>
        <p:nvSpPr>
          <p:cNvPr id="29" name="TextBox 28"/>
          <p:cNvSpPr txBox="1"/>
          <p:nvPr/>
        </p:nvSpPr>
        <p:spPr>
          <a:xfrm>
            <a:off x="6539550" y="2337593"/>
            <a:ext cx="1525905" cy="307777"/>
          </a:xfrm>
          <a:prstGeom prst="rect">
            <a:avLst/>
          </a:prstGeom>
          <a:noFill/>
        </p:spPr>
        <p:txBody>
          <a:bodyPr wrap="square" rtlCol="0">
            <a:spAutoFit/>
          </a:bodyPr>
          <a:lstStyle/>
          <a:p>
            <a:pPr algn="ctr"/>
            <a:r>
              <a:rPr lang="en-IE" sz="1400" b="1" dirty="0">
                <a:solidFill>
                  <a:schemeClr val="bg1"/>
                </a:solidFill>
              </a:rPr>
              <a:t>AIR</a:t>
            </a:r>
          </a:p>
        </p:txBody>
      </p:sp>
      <p:sp>
        <p:nvSpPr>
          <p:cNvPr id="30" name="TextBox 29"/>
          <p:cNvSpPr txBox="1"/>
          <p:nvPr/>
        </p:nvSpPr>
        <p:spPr>
          <a:xfrm>
            <a:off x="3770601" y="6389851"/>
            <a:ext cx="1525905" cy="307777"/>
          </a:xfrm>
          <a:prstGeom prst="rect">
            <a:avLst/>
          </a:prstGeom>
          <a:noFill/>
        </p:spPr>
        <p:txBody>
          <a:bodyPr wrap="square" rtlCol="0">
            <a:spAutoFit/>
          </a:bodyPr>
          <a:lstStyle/>
          <a:p>
            <a:pPr algn="ctr"/>
            <a:r>
              <a:rPr lang="en-IE" sz="1400" b="1" dirty="0">
                <a:solidFill>
                  <a:schemeClr val="bg1"/>
                </a:solidFill>
              </a:rPr>
              <a:t>WATER</a:t>
            </a:r>
          </a:p>
        </p:txBody>
      </p:sp>
      <p:sp>
        <p:nvSpPr>
          <p:cNvPr id="31" name="TextBox 30"/>
          <p:cNvSpPr txBox="1"/>
          <p:nvPr/>
        </p:nvSpPr>
        <p:spPr>
          <a:xfrm>
            <a:off x="6217365" y="5899808"/>
            <a:ext cx="2021045" cy="523220"/>
          </a:xfrm>
          <a:prstGeom prst="rect">
            <a:avLst/>
          </a:prstGeom>
          <a:noFill/>
        </p:spPr>
        <p:txBody>
          <a:bodyPr wrap="square" rtlCol="0">
            <a:spAutoFit/>
          </a:bodyPr>
          <a:lstStyle/>
          <a:p>
            <a:pPr algn="ctr"/>
            <a:r>
              <a:rPr lang="en-IE" sz="1400" b="1" dirty="0">
                <a:solidFill>
                  <a:schemeClr val="bg1"/>
                </a:solidFill>
              </a:rPr>
              <a:t>DOMESTIC/INDUSTRIAL WASTE</a:t>
            </a:r>
          </a:p>
        </p:txBody>
      </p:sp>
      <p:sp>
        <p:nvSpPr>
          <p:cNvPr id="7" name="Slide Number Placeholder 6"/>
          <p:cNvSpPr>
            <a:spLocks noGrp="1"/>
          </p:cNvSpPr>
          <p:nvPr>
            <p:ph type="sldNum" sz="quarter" idx="12"/>
          </p:nvPr>
        </p:nvSpPr>
        <p:spPr/>
        <p:txBody>
          <a:bodyPr/>
          <a:lstStyle/>
          <a:p>
            <a:fld id="{C06901B5-DBB5-43F1-A6B9-86AF04D78ED4}" type="slidenum">
              <a:rPr lang="en-IE" smtClean="0"/>
              <a:t>7</a:t>
            </a:fld>
            <a:endParaRPr lang="en-IE" dirty="0"/>
          </a:p>
        </p:txBody>
      </p:sp>
      <p:sp>
        <p:nvSpPr>
          <p:cNvPr id="31764" name="Line Callout 1 27"/>
          <p:cNvSpPr>
            <a:spLocks/>
          </p:cNvSpPr>
          <p:nvPr/>
        </p:nvSpPr>
        <p:spPr bwMode="auto">
          <a:xfrm>
            <a:off x="285822" y="988031"/>
            <a:ext cx="2630345" cy="1774824"/>
          </a:xfrm>
          <a:prstGeom prst="borderCallout1">
            <a:avLst>
              <a:gd name="adj1" fmla="val 101444"/>
              <a:gd name="adj2" fmla="val 42532"/>
              <a:gd name="adj3" fmla="val 109565"/>
              <a:gd name="adj4" fmla="val 106583"/>
            </a:avLst>
          </a:prstGeom>
          <a:noFill/>
          <a:ln w="28575" algn="ctr">
            <a:solidFill>
              <a:srgbClr val="333333"/>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IE" altLang="en-US" dirty="0"/>
          </a:p>
        </p:txBody>
      </p:sp>
      <p:sp>
        <p:nvSpPr>
          <p:cNvPr id="12" name="TextBox 11"/>
          <p:cNvSpPr txBox="1"/>
          <p:nvPr/>
        </p:nvSpPr>
        <p:spPr>
          <a:xfrm>
            <a:off x="7784759" y="6645277"/>
            <a:ext cx="1359244" cy="200055"/>
          </a:xfrm>
          <a:prstGeom prst="rect">
            <a:avLst/>
          </a:prstGeom>
          <a:noFill/>
        </p:spPr>
        <p:txBody>
          <a:bodyPr wrap="square" rtlCol="0">
            <a:spAutoFit/>
          </a:bodyPr>
          <a:lstStyle/>
          <a:p>
            <a:r>
              <a:rPr lang="en-IE" sz="700" i="1" dirty="0">
                <a:solidFill>
                  <a:schemeClr val="bg1">
                    <a:lumMod val="85000"/>
                  </a:schemeClr>
                </a:solidFill>
              </a:rPr>
              <a:t>Photo credit: Shutterstock.com</a:t>
            </a:r>
          </a:p>
        </p:txBody>
      </p:sp>
    </p:spTree>
    <p:custDataLst>
      <p:tags r:id="rId1"/>
    </p:custDataLst>
    <p:extLst>
      <p:ext uri="{BB962C8B-B14F-4D97-AF65-F5344CB8AC3E}">
        <p14:creationId xmlns:p14="http://schemas.microsoft.com/office/powerpoint/2010/main" val="17126781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24226" y="-22662"/>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31747" name="Rectangle 25"/>
          <p:cNvSpPr>
            <a:spLocks noChangeArrowheads="1"/>
          </p:cNvSpPr>
          <p:nvPr/>
        </p:nvSpPr>
        <p:spPr bwMode="auto">
          <a:xfrm>
            <a:off x="113305" y="143066"/>
            <a:ext cx="91090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chemeClr val="accent1">
                    <a:lumMod val="75000"/>
                  </a:schemeClr>
                </a:solidFill>
                <a:latin typeface="+mn-lt"/>
              </a:rPr>
              <a:t> Safe handling and storage of chlorine powder &amp; liquid</a:t>
            </a:r>
          </a:p>
        </p:txBody>
      </p:sp>
      <p:sp>
        <p:nvSpPr>
          <p:cNvPr id="25" name="Line 8"/>
          <p:cNvSpPr>
            <a:spLocks noChangeShapeType="1"/>
          </p:cNvSpPr>
          <p:nvPr/>
        </p:nvSpPr>
        <p:spPr bwMode="auto">
          <a:xfrm>
            <a:off x="255815" y="675112"/>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0" name="Rectangle 9"/>
          <p:cNvSpPr>
            <a:spLocks noChangeArrowheads="1"/>
          </p:cNvSpPr>
          <p:nvPr/>
        </p:nvSpPr>
        <p:spPr bwMode="auto">
          <a:xfrm>
            <a:off x="90485" y="1027306"/>
            <a:ext cx="8661630" cy="5470525"/>
          </a:xfrm>
          <a:prstGeom prst="rect">
            <a:avLst/>
          </a:prstGeom>
          <a:noFill/>
          <a:ln w="9525">
            <a:noFill/>
            <a:miter lim="800000"/>
            <a:headEnd/>
            <a:tailEnd/>
          </a:ln>
        </p:spPr>
        <p:txBody>
          <a:bodyPr/>
          <a:lstStyle/>
          <a:p>
            <a:pPr>
              <a:spcBef>
                <a:spcPct val="20000"/>
              </a:spcBef>
              <a:buClr>
                <a:srgbClr val="000514"/>
              </a:buClr>
              <a:buSzPct val="70000"/>
              <a:defRPr/>
            </a:pPr>
            <a:endParaRPr lang="en-IE" altLang="en-US" sz="2400" b="1" dirty="0"/>
          </a:p>
          <a:p>
            <a:pPr marL="342900" indent="-342900">
              <a:spcBef>
                <a:spcPct val="20000"/>
              </a:spcBef>
              <a:buClr>
                <a:srgbClr val="000514"/>
              </a:buClr>
              <a:buSzPct val="70000"/>
              <a:buFont typeface="Symbol" panose="05050102010706020507" pitchFamily="18" charset="2"/>
              <a:buChar char="Þ"/>
              <a:defRPr/>
            </a:pPr>
            <a:endParaRPr lang="en-IE" altLang="en-US" sz="2400" b="1" dirty="0"/>
          </a:p>
        </p:txBody>
      </p:sp>
      <p:sp>
        <p:nvSpPr>
          <p:cNvPr id="13" name="Rectangle 12"/>
          <p:cNvSpPr>
            <a:spLocks noChangeArrowheads="1"/>
          </p:cNvSpPr>
          <p:nvPr/>
        </p:nvSpPr>
        <p:spPr bwMode="auto">
          <a:xfrm>
            <a:off x="90485" y="1070851"/>
            <a:ext cx="8661630" cy="5470525"/>
          </a:xfrm>
          <a:prstGeom prst="rect">
            <a:avLst/>
          </a:prstGeom>
          <a:noFill/>
          <a:ln w="9525">
            <a:noFill/>
            <a:miter lim="800000"/>
            <a:headEnd/>
            <a:tailEnd/>
          </a:ln>
        </p:spPr>
        <p:txBody>
          <a:bodyPr/>
          <a:lstStyle/>
          <a:p>
            <a:pPr>
              <a:spcBef>
                <a:spcPct val="20000"/>
              </a:spcBef>
              <a:buClr>
                <a:srgbClr val="000514"/>
              </a:buClr>
              <a:buSzPct val="70000"/>
              <a:defRPr/>
            </a:pPr>
            <a:r>
              <a:rPr lang="en-IE" altLang="en-US" sz="2400" b="1" dirty="0"/>
              <a:t>Contact with concentrated forms of chlorine may result in irritation, chemical burns and even death</a:t>
            </a:r>
          </a:p>
          <a:p>
            <a:pPr lvl="1">
              <a:spcBef>
                <a:spcPct val="20000"/>
              </a:spcBef>
              <a:buClr>
                <a:srgbClr val="000514"/>
              </a:buClr>
              <a:buSzPct val="70000"/>
              <a:defRPr/>
            </a:pPr>
            <a:r>
              <a:rPr lang="en-IE" altLang="en-US" sz="2000" b="1" dirty="0"/>
              <a:t>=&gt; contact includes clothes, skin, eyes, mouth and inhalation into the lungs</a:t>
            </a:r>
          </a:p>
          <a:p>
            <a:pPr>
              <a:spcBef>
                <a:spcPct val="20000"/>
              </a:spcBef>
              <a:buClr>
                <a:srgbClr val="000514"/>
              </a:buClr>
              <a:buSzPct val="70000"/>
              <a:defRPr/>
            </a:pPr>
            <a:endParaRPr lang="en-IE" altLang="en-US" sz="2400" b="1" dirty="0"/>
          </a:p>
          <a:p>
            <a:pPr algn="ctr">
              <a:spcBef>
                <a:spcPct val="20000"/>
              </a:spcBef>
              <a:buClr>
                <a:srgbClr val="000514"/>
              </a:buClr>
              <a:buSzPct val="70000"/>
              <a:defRPr/>
            </a:pPr>
            <a:r>
              <a:rPr lang="en-IE" altLang="en-US" sz="3000" b="1" dirty="0">
                <a:solidFill>
                  <a:srgbClr val="FF0000"/>
                </a:solidFill>
              </a:rPr>
              <a:t>=&gt; Protecting the health and safety of staff is critical</a:t>
            </a:r>
          </a:p>
          <a:p>
            <a:pPr>
              <a:spcBef>
                <a:spcPct val="20000"/>
              </a:spcBef>
              <a:buClr>
                <a:srgbClr val="000514"/>
              </a:buClr>
              <a:buSzPct val="70000"/>
              <a:defRPr/>
            </a:pPr>
            <a:endParaRPr lang="en-IE" altLang="en-US" sz="2400" b="1" dirty="0"/>
          </a:p>
          <a:p>
            <a:pPr>
              <a:spcBef>
                <a:spcPct val="20000"/>
              </a:spcBef>
              <a:buClr>
                <a:srgbClr val="000514"/>
              </a:buClr>
              <a:buSzPct val="70000"/>
              <a:defRPr/>
            </a:pPr>
            <a:endParaRPr lang="en-IE" altLang="en-US" sz="2400" b="1" dirty="0"/>
          </a:p>
          <a:p>
            <a:pPr>
              <a:spcBef>
                <a:spcPct val="20000"/>
              </a:spcBef>
              <a:buClr>
                <a:srgbClr val="000514"/>
              </a:buClr>
              <a:buSzPct val="70000"/>
              <a:defRPr/>
            </a:pPr>
            <a:r>
              <a:rPr lang="en-IE" altLang="en-US" sz="2400" b="1" dirty="0"/>
              <a:t>All staff in contact with chlorine must receive basic training in: </a:t>
            </a:r>
          </a:p>
          <a:p>
            <a:pPr marL="914400" lvl="1" indent="-457200">
              <a:spcBef>
                <a:spcPct val="20000"/>
              </a:spcBef>
              <a:buClr>
                <a:srgbClr val="000514"/>
              </a:buClr>
              <a:buSzPct val="70000"/>
              <a:buFont typeface="+mj-lt"/>
              <a:buAutoNum type="arabicPeriod"/>
              <a:defRPr/>
            </a:pPr>
            <a:r>
              <a:rPr lang="en-IE" altLang="en-US" sz="2000" b="1" dirty="0"/>
              <a:t>the required personal protective equipment (PPE)</a:t>
            </a:r>
          </a:p>
          <a:p>
            <a:pPr marL="914400" lvl="1" indent="-457200">
              <a:spcBef>
                <a:spcPct val="20000"/>
              </a:spcBef>
              <a:buClr>
                <a:srgbClr val="000514"/>
              </a:buClr>
              <a:buSzPct val="70000"/>
              <a:buFont typeface="+mj-lt"/>
              <a:buAutoNum type="arabicPeriod"/>
              <a:defRPr/>
            </a:pPr>
            <a:r>
              <a:rPr lang="en-IE" altLang="en-US" sz="2000" b="1" dirty="0"/>
              <a:t>precautions to be exercised when handling and storing different forms of chlorine, alongside </a:t>
            </a:r>
          </a:p>
          <a:p>
            <a:pPr marL="914400" lvl="1" indent="-457200">
              <a:spcBef>
                <a:spcPct val="20000"/>
              </a:spcBef>
              <a:buClr>
                <a:srgbClr val="000514"/>
              </a:buClr>
              <a:buSzPct val="70000"/>
              <a:buFont typeface="+mj-lt"/>
              <a:buAutoNum type="arabicPeriod"/>
              <a:defRPr/>
            </a:pPr>
            <a:r>
              <a:rPr lang="en-IE" altLang="en-US" sz="2000" b="1" dirty="0"/>
              <a:t>basic first-aid measures in the event of accidental contact</a:t>
            </a:r>
            <a:endParaRPr lang="en-IE" altLang="en-US" sz="2000" b="1" i="1" dirty="0"/>
          </a:p>
        </p:txBody>
      </p:sp>
      <p:sp>
        <p:nvSpPr>
          <p:cNvPr id="5" name="Slide Number Placeholder 4"/>
          <p:cNvSpPr>
            <a:spLocks noGrp="1"/>
          </p:cNvSpPr>
          <p:nvPr>
            <p:ph type="sldNum" sz="quarter" idx="12"/>
          </p:nvPr>
        </p:nvSpPr>
        <p:spPr/>
        <p:txBody>
          <a:bodyPr/>
          <a:lstStyle/>
          <a:p>
            <a:fld id="{C06901B5-DBB5-43F1-A6B9-86AF04D78ED4}" type="slidenum">
              <a:rPr lang="en-IE" sz="800" smtClean="0"/>
              <a:t>70</a:t>
            </a:fld>
            <a:endParaRPr lang="en-IE" sz="800" dirty="0"/>
          </a:p>
        </p:txBody>
      </p:sp>
    </p:spTree>
    <p:custDataLst>
      <p:tags r:id="rId1"/>
    </p:custDataLst>
    <p:extLst>
      <p:ext uri="{BB962C8B-B14F-4D97-AF65-F5344CB8AC3E}">
        <p14:creationId xmlns:p14="http://schemas.microsoft.com/office/powerpoint/2010/main" val="366721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6" end="6"/>
                                            </p:txEl>
                                          </p:spTgt>
                                        </p:tgtEl>
                                        <p:attrNameLst>
                                          <p:attrName>style.visibility</p:attrName>
                                        </p:attrNameLst>
                                      </p:cBhvr>
                                      <p:to>
                                        <p:strVal val="visible"/>
                                      </p:to>
                                    </p:set>
                                    <p:animEffect transition="in" filter="wipe(left)">
                                      <p:cBhvr>
                                        <p:cTn id="7" dur="500"/>
                                        <p:tgtEl>
                                          <p:spTgt spid="13">
                                            <p:txEl>
                                              <p:pRg st="6" end="6"/>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3">
                                            <p:txEl>
                                              <p:pRg st="7" end="7"/>
                                            </p:txEl>
                                          </p:spTgt>
                                        </p:tgtEl>
                                        <p:attrNameLst>
                                          <p:attrName>style.visibility</p:attrName>
                                        </p:attrNameLst>
                                      </p:cBhvr>
                                      <p:to>
                                        <p:strVal val="visible"/>
                                      </p:to>
                                    </p:set>
                                    <p:animEffect transition="in" filter="wipe(left)">
                                      <p:cBhvr>
                                        <p:cTn id="10" dur="500"/>
                                        <p:tgtEl>
                                          <p:spTgt spid="13">
                                            <p:txEl>
                                              <p:pRg st="7" end="7"/>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xEl>
                                              <p:pRg st="8" end="8"/>
                                            </p:txEl>
                                          </p:spTgt>
                                        </p:tgtEl>
                                        <p:attrNameLst>
                                          <p:attrName>style.visibility</p:attrName>
                                        </p:attrNameLst>
                                      </p:cBhvr>
                                      <p:to>
                                        <p:strVal val="visible"/>
                                      </p:to>
                                    </p:set>
                                    <p:animEffect transition="in" filter="wipe(left)">
                                      <p:cBhvr>
                                        <p:cTn id="13" dur="500"/>
                                        <p:tgtEl>
                                          <p:spTgt spid="13">
                                            <p:txEl>
                                              <p:pRg st="8" end="8"/>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xEl>
                                              <p:pRg st="9" end="9"/>
                                            </p:txEl>
                                          </p:spTgt>
                                        </p:tgtEl>
                                        <p:attrNameLst>
                                          <p:attrName>style.visibility</p:attrName>
                                        </p:attrNameLst>
                                      </p:cBhvr>
                                      <p:to>
                                        <p:strVal val="visible"/>
                                      </p:to>
                                    </p:set>
                                    <p:animEffect transition="in" filter="wipe(left)">
                                      <p:cBhvr>
                                        <p:cTn id="16"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Line 4"/>
          <p:cNvSpPr>
            <a:spLocks noChangeShapeType="1"/>
          </p:cNvSpPr>
          <p:nvPr/>
        </p:nvSpPr>
        <p:spPr bwMode="auto">
          <a:xfrm>
            <a:off x="323850" y="836613"/>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3" name="Rectangle 12"/>
          <p:cNvSpPr/>
          <p:nvPr/>
        </p:nvSpPr>
        <p:spPr>
          <a:xfrm>
            <a:off x="323850" y="1628775"/>
            <a:ext cx="719138"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dirty="0"/>
          </a:p>
        </p:txBody>
      </p:sp>
      <p:sp>
        <p:nvSpPr>
          <p:cNvPr id="32" name="Rectangle 31"/>
          <p:cNvSpPr/>
          <p:nvPr/>
        </p:nvSpPr>
        <p:spPr>
          <a:xfrm>
            <a:off x="7885113" y="2997200"/>
            <a:ext cx="1223962"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dirty="0"/>
          </a:p>
        </p:txBody>
      </p:sp>
      <p:sp>
        <p:nvSpPr>
          <p:cNvPr id="17" name="Rectangle 8"/>
          <p:cNvSpPr>
            <a:spLocks noChangeArrowheads="1"/>
          </p:cNvSpPr>
          <p:nvPr/>
        </p:nvSpPr>
        <p:spPr bwMode="auto">
          <a:xfrm>
            <a:off x="539750" y="1196975"/>
            <a:ext cx="482441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AU" altLang="en-US" sz="2400" b="1" dirty="0">
                <a:latin typeface="+mn-lt"/>
              </a:rPr>
              <a:t>Wear gloves</a:t>
            </a:r>
          </a:p>
          <a:p>
            <a:pPr>
              <a:buFont typeface="Arial" panose="020B0604020202020204" pitchFamily="34" charset="0"/>
              <a:buChar char="•"/>
            </a:pPr>
            <a:endParaRPr lang="en-AU" altLang="en-US" sz="2400" b="1" dirty="0">
              <a:latin typeface="+mn-lt"/>
            </a:endParaRPr>
          </a:p>
          <a:p>
            <a:pPr>
              <a:buFont typeface="Arial" panose="020B0604020202020204" pitchFamily="34" charset="0"/>
              <a:buChar char="•"/>
            </a:pPr>
            <a:endParaRPr lang="en-AU" altLang="en-US" sz="2400" b="1" dirty="0">
              <a:latin typeface="+mn-lt"/>
            </a:endParaRPr>
          </a:p>
          <a:p>
            <a:pPr>
              <a:buFont typeface="Arial" panose="020B0604020202020204" pitchFamily="34" charset="0"/>
              <a:buChar char="•"/>
            </a:pPr>
            <a:endParaRPr lang="en-AU" altLang="en-US" sz="2400" b="1" dirty="0">
              <a:latin typeface="+mn-lt"/>
            </a:endParaRPr>
          </a:p>
          <a:p>
            <a:pPr>
              <a:buFont typeface="Arial" panose="020B0604020202020204" pitchFamily="34" charset="0"/>
              <a:buChar char="•"/>
            </a:pPr>
            <a:r>
              <a:rPr lang="en-AU" altLang="en-US" sz="2400" b="1" dirty="0">
                <a:latin typeface="+mn-lt"/>
              </a:rPr>
              <a:t>Wear overalls </a:t>
            </a:r>
          </a:p>
          <a:p>
            <a:pPr>
              <a:buFont typeface="Arial" panose="020B0604020202020204" pitchFamily="34" charset="0"/>
              <a:buChar char="•"/>
            </a:pPr>
            <a:endParaRPr lang="en-AU" altLang="en-US" sz="2400" b="1" dirty="0">
              <a:latin typeface="+mn-lt"/>
            </a:endParaRPr>
          </a:p>
          <a:p>
            <a:pPr>
              <a:buFont typeface="Arial" panose="020B0604020202020204" pitchFamily="34" charset="0"/>
              <a:buChar char="•"/>
            </a:pPr>
            <a:endParaRPr lang="en-AU" altLang="en-US" sz="2400" b="1" dirty="0">
              <a:latin typeface="+mn-lt"/>
            </a:endParaRPr>
          </a:p>
          <a:p>
            <a:pPr>
              <a:buFont typeface="Arial" panose="020B0604020202020204" pitchFamily="34" charset="0"/>
              <a:buChar char="•"/>
            </a:pPr>
            <a:endParaRPr lang="en-AU" altLang="en-US" sz="2400" b="1" dirty="0">
              <a:latin typeface="+mn-lt"/>
            </a:endParaRPr>
          </a:p>
          <a:p>
            <a:pPr>
              <a:buFont typeface="Arial" panose="020B0604020202020204" pitchFamily="34" charset="0"/>
              <a:buChar char="•"/>
            </a:pPr>
            <a:r>
              <a:rPr lang="en-AU" altLang="en-US" sz="2400" b="1" dirty="0">
                <a:latin typeface="+mn-lt"/>
              </a:rPr>
              <a:t>Wear a dust mask</a:t>
            </a:r>
          </a:p>
          <a:p>
            <a:pPr>
              <a:buFont typeface="Arial" panose="020B0604020202020204" pitchFamily="34" charset="0"/>
              <a:buChar char="•"/>
            </a:pPr>
            <a:endParaRPr lang="en-AU" altLang="en-US" sz="2400" b="1" dirty="0">
              <a:latin typeface="+mn-lt"/>
            </a:endParaRPr>
          </a:p>
          <a:p>
            <a:pPr>
              <a:buFont typeface="Arial" panose="020B0604020202020204" pitchFamily="34" charset="0"/>
              <a:buChar char="•"/>
            </a:pPr>
            <a:endParaRPr lang="en-AU" altLang="en-US" sz="2400" b="1" dirty="0">
              <a:latin typeface="+mn-lt"/>
            </a:endParaRPr>
          </a:p>
          <a:p>
            <a:pPr>
              <a:buFont typeface="Arial" panose="020B0604020202020204" pitchFamily="34" charset="0"/>
              <a:buChar char="•"/>
            </a:pPr>
            <a:endParaRPr lang="en-AU" altLang="en-US" sz="2400" b="1" dirty="0">
              <a:latin typeface="+mn-lt"/>
            </a:endParaRPr>
          </a:p>
          <a:p>
            <a:pPr>
              <a:buFont typeface="Arial" panose="020B0604020202020204" pitchFamily="34" charset="0"/>
              <a:buChar char="•"/>
            </a:pPr>
            <a:r>
              <a:rPr lang="en-AU" altLang="en-US" sz="2400" b="1" dirty="0">
                <a:latin typeface="+mn-lt"/>
              </a:rPr>
              <a:t>Wear safety glasses</a:t>
            </a:r>
          </a:p>
          <a:p>
            <a:pPr>
              <a:buFont typeface="Arial" panose="020B0604020202020204" pitchFamily="34" charset="0"/>
              <a:buAutoNum type="arabicPeriod"/>
            </a:pPr>
            <a:endParaRPr lang="en-AU" altLang="en-US" sz="2400" b="1" dirty="0">
              <a:latin typeface="+mn-lt"/>
            </a:endParaRPr>
          </a:p>
          <a:p>
            <a:pPr>
              <a:buFont typeface="Symbol" panose="05050102010706020507" pitchFamily="18" charset="2"/>
              <a:buChar char="Þ"/>
            </a:pPr>
            <a:endParaRPr lang="en-AU" altLang="en-US" sz="2400" b="1" dirty="0">
              <a:latin typeface="+mn-lt"/>
            </a:endParaRPr>
          </a:p>
        </p:txBody>
      </p:sp>
      <p:sp>
        <p:nvSpPr>
          <p:cNvPr id="120847" name="AutoShape 2"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20848" name="AutoShape 4"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3" name="Slide Number Placeholder 2"/>
          <p:cNvSpPr>
            <a:spLocks noGrp="1"/>
          </p:cNvSpPr>
          <p:nvPr>
            <p:ph type="sldNum" sz="quarter" idx="12"/>
          </p:nvPr>
        </p:nvSpPr>
        <p:spPr/>
        <p:txBody>
          <a:bodyPr/>
          <a:lstStyle/>
          <a:p>
            <a:fld id="{C06901B5-DBB5-43F1-A6B9-86AF04D78ED4}" type="slidenum">
              <a:rPr lang="en-IE" smtClean="0"/>
              <a:t>71</a:t>
            </a:fld>
            <a:endParaRPr lang="en-IE" dirty="0"/>
          </a:p>
        </p:txBody>
      </p:sp>
      <p:grpSp>
        <p:nvGrpSpPr>
          <p:cNvPr id="22" name="Group 21"/>
          <p:cNvGrpSpPr/>
          <p:nvPr/>
        </p:nvGrpSpPr>
        <p:grpSpPr>
          <a:xfrm>
            <a:off x="4644935" y="1041408"/>
            <a:ext cx="800000" cy="1039958"/>
            <a:chOff x="2103055" y="936532"/>
            <a:chExt cx="800000" cy="1039958"/>
          </a:xfrm>
        </p:grpSpPr>
        <p:pic>
          <p:nvPicPr>
            <p:cNvPr id="23" name="Picture 22"/>
            <p:cNvPicPr>
              <a:picLocks noChangeAspect="1"/>
            </p:cNvPicPr>
            <p:nvPr/>
          </p:nvPicPr>
          <p:blipFill>
            <a:blip r:embed="rId3"/>
            <a:stretch>
              <a:fillRect/>
            </a:stretch>
          </p:blipFill>
          <p:spPr>
            <a:xfrm>
              <a:off x="2103055" y="936532"/>
              <a:ext cx="800000" cy="828571"/>
            </a:xfrm>
            <a:prstGeom prst="rect">
              <a:avLst/>
            </a:prstGeom>
          </p:spPr>
        </p:pic>
        <p:sp>
          <p:nvSpPr>
            <p:cNvPr id="24" name="TextBox 23"/>
            <p:cNvSpPr txBox="1"/>
            <p:nvPr/>
          </p:nvSpPr>
          <p:spPr>
            <a:xfrm>
              <a:off x="2105891" y="1699491"/>
              <a:ext cx="797164" cy="276999"/>
            </a:xfrm>
            <a:prstGeom prst="rect">
              <a:avLst/>
            </a:prstGeom>
            <a:noFill/>
          </p:spPr>
          <p:txBody>
            <a:bodyPr wrap="square" rtlCol="0">
              <a:spAutoFit/>
            </a:bodyPr>
            <a:lstStyle/>
            <a:p>
              <a:pPr algn="ctr"/>
              <a:r>
                <a:rPr lang="en-IE" sz="1200" b="1" dirty="0">
                  <a:solidFill>
                    <a:schemeClr val="accent5"/>
                  </a:solidFill>
                </a:rPr>
                <a:t>GLOVES</a:t>
              </a:r>
            </a:p>
          </p:txBody>
        </p:sp>
      </p:grpSp>
      <p:grpSp>
        <p:nvGrpSpPr>
          <p:cNvPr id="25" name="Group 24"/>
          <p:cNvGrpSpPr/>
          <p:nvPr/>
        </p:nvGrpSpPr>
        <p:grpSpPr>
          <a:xfrm>
            <a:off x="4644935" y="2477371"/>
            <a:ext cx="872836" cy="1049867"/>
            <a:chOff x="3654764" y="926623"/>
            <a:chExt cx="872836" cy="1049867"/>
          </a:xfrm>
        </p:grpSpPr>
        <p:pic>
          <p:nvPicPr>
            <p:cNvPr id="26" name="Picture 25"/>
            <p:cNvPicPr>
              <a:picLocks noChangeAspect="1"/>
            </p:cNvPicPr>
            <p:nvPr/>
          </p:nvPicPr>
          <p:blipFill>
            <a:blip r:embed="rId4"/>
            <a:stretch>
              <a:fillRect/>
            </a:stretch>
          </p:blipFill>
          <p:spPr>
            <a:xfrm>
              <a:off x="3654764" y="926623"/>
              <a:ext cx="800000" cy="819048"/>
            </a:xfrm>
            <a:prstGeom prst="rect">
              <a:avLst/>
            </a:prstGeom>
          </p:spPr>
        </p:pic>
        <p:sp>
          <p:nvSpPr>
            <p:cNvPr id="27" name="TextBox 26"/>
            <p:cNvSpPr txBox="1"/>
            <p:nvPr/>
          </p:nvSpPr>
          <p:spPr>
            <a:xfrm>
              <a:off x="3654764" y="1699491"/>
              <a:ext cx="872836" cy="276999"/>
            </a:xfrm>
            <a:prstGeom prst="rect">
              <a:avLst/>
            </a:prstGeom>
            <a:noFill/>
          </p:spPr>
          <p:txBody>
            <a:bodyPr wrap="square" rtlCol="0">
              <a:spAutoFit/>
            </a:bodyPr>
            <a:lstStyle/>
            <a:p>
              <a:pPr algn="ctr"/>
              <a:r>
                <a:rPr lang="en-IE" sz="1200" b="1" dirty="0">
                  <a:solidFill>
                    <a:schemeClr val="accent5"/>
                  </a:solidFill>
                </a:rPr>
                <a:t>OVERALLS</a:t>
              </a:r>
            </a:p>
          </p:txBody>
        </p:sp>
      </p:grpSp>
      <p:grpSp>
        <p:nvGrpSpPr>
          <p:cNvPr id="28" name="Group 27"/>
          <p:cNvGrpSpPr/>
          <p:nvPr/>
        </p:nvGrpSpPr>
        <p:grpSpPr>
          <a:xfrm>
            <a:off x="4463029" y="5314745"/>
            <a:ext cx="1236647" cy="1049580"/>
            <a:chOff x="6377134" y="926909"/>
            <a:chExt cx="1236647" cy="1049580"/>
          </a:xfrm>
        </p:grpSpPr>
        <p:sp>
          <p:nvSpPr>
            <p:cNvPr id="29" name="TextBox 28"/>
            <p:cNvSpPr txBox="1"/>
            <p:nvPr/>
          </p:nvSpPr>
          <p:spPr>
            <a:xfrm>
              <a:off x="6377134" y="1699490"/>
              <a:ext cx="1236647" cy="276999"/>
            </a:xfrm>
            <a:prstGeom prst="rect">
              <a:avLst/>
            </a:prstGeom>
            <a:noFill/>
          </p:spPr>
          <p:txBody>
            <a:bodyPr wrap="square" rtlCol="0">
              <a:spAutoFit/>
            </a:bodyPr>
            <a:lstStyle/>
            <a:p>
              <a:pPr algn="ctr"/>
              <a:r>
                <a:rPr lang="en-IE" sz="1200" b="1" dirty="0">
                  <a:solidFill>
                    <a:schemeClr val="accent5"/>
                  </a:solidFill>
                </a:rPr>
                <a:t>SAFETY GLASSES</a:t>
              </a:r>
            </a:p>
          </p:txBody>
        </p:sp>
        <p:pic>
          <p:nvPicPr>
            <p:cNvPr id="30" name="Picture 29"/>
            <p:cNvPicPr>
              <a:picLocks noChangeAspect="1"/>
            </p:cNvPicPr>
            <p:nvPr/>
          </p:nvPicPr>
          <p:blipFill>
            <a:blip r:embed="rId5"/>
            <a:stretch>
              <a:fillRect/>
            </a:stretch>
          </p:blipFill>
          <p:spPr>
            <a:xfrm>
              <a:off x="6568981" y="926909"/>
              <a:ext cx="790476" cy="809524"/>
            </a:xfrm>
            <a:prstGeom prst="rect">
              <a:avLst/>
            </a:prstGeom>
          </p:spPr>
        </p:pic>
      </p:grpSp>
      <p:grpSp>
        <p:nvGrpSpPr>
          <p:cNvPr id="31" name="Group 30"/>
          <p:cNvGrpSpPr/>
          <p:nvPr/>
        </p:nvGrpSpPr>
        <p:grpSpPr>
          <a:xfrm>
            <a:off x="4592735" y="3903811"/>
            <a:ext cx="959870" cy="1034936"/>
            <a:chOff x="9256726" y="904609"/>
            <a:chExt cx="959870" cy="1034936"/>
          </a:xfrm>
        </p:grpSpPr>
        <p:pic>
          <p:nvPicPr>
            <p:cNvPr id="33" name="Picture 32"/>
            <p:cNvPicPr>
              <a:picLocks noChangeAspect="1"/>
            </p:cNvPicPr>
            <p:nvPr/>
          </p:nvPicPr>
          <p:blipFill>
            <a:blip r:embed="rId6"/>
            <a:stretch>
              <a:fillRect/>
            </a:stretch>
          </p:blipFill>
          <p:spPr>
            <a:xfrm>
              <a:off x="9313322" y="904609"/>
              <a:ext cx="846678" cy="831824"/>
            </a:xfrm>
            <a:prstGeom prst="rect">
              <a:avLst/>
            </a:prstGeom>
          </p:spPr>
        </p:pic>
        <p:sp>
          <p:nvSpPr>
            <p:cNvPr id="35" name="TextBox 34"/>
            <p:cNvSpPr txBox="1"/>
            <p:nvPr/>
          </p:nvSpPr>
          <p:spPr>
            <a:xfrm>
              <a:off x="9256726" y="1662546"/>
              <a:ext cx="959870" cy="276999"/>
            </a:xfrm>
            <a:prstGeom prst="rect">
              <a:avLst/>
            </a:prstGeom>
            <a:noFill/>
          </p:spPr>
          <p:txBody>
            <a:bodyPr wrap="square" rtlCol="0">
              <a:spAutoFit/>
            </a:bodyPr>
            <a:lstStyle/>
            <a:p>
              <a:pPr algn="ctr"/>
              <a:r>
                <a:rPr lang="en-IE" sz="1200" b="1" dirty="0">
                  <a:solidFill>
                    <a:schemeClr val="accent5"/>
                  </a:solidFill>
                </a:rPr>
                <a:t>DUST MASK</a:t>
              </a:r>
            </a:p>
          </p:txBody>
        </p:sp>
        <p:sp>
          <p:nvSpPr>
            <p:cNvPr id="36" name="Oval 35"/>
            <p:cNvSpPr/>
            <p:nvPr/>
          </p:nvSpPr>
          <p:spPr>
            <a:xfrm>
              <a:off x="9329774" y="936532"/>
              <a:ext cx="760130" cy="76295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accent5"/>
                </a:solidFill>
              </a:endParaRPr>
            </a:p>
          </p:txBody>
        </p:sp>
      </p:grpSp>
      <p:sp>
        <p:nvSpPr>
          <p:cNvPr id="37" name="Rectangle 2"/>
          <p:cNvSpPr>
            <a:spLocks noChangeArrowheads="1"/>
          </p:cNvSpPr>
          <p:nvPr/>
        </p:nvSpPr>
        <p:spPr bwMode="auto">
          <a:xfrm>
            <a:off x="-74297" y="200782"/>
            <a:ext cx="9438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solidFill>
                  <a:schemeClr val="accent5"/>
                </a:solidFill>
              </a:rPr>
              <a:t> </a:t>
            </a:r>
            <a:r>
              <a:rPr lang="en-US" altLang="en-US" sz="2400" b="1" dirty="0">
                <a:solidFill>
                  <a:schemeClr val="accent5"/>
                </a:solidFill>
                <a:latin typeface="+mn-lt"/>
              </a:rPr>
              <a:t>Chlorine powder: Protective personal equipment required for handling</a:t>
            </a:r>
          </a:p>
        </p:txBody>
      </p:sp>
      <p:pic>
        <p:nvPicPr>
          <p:cNvPr id="34" name="Picture 3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18382" y="2413130"/>
            <a:ext cx="2078712" cy="2028241"/>
          </a:xfrm>
          <a:prstGeom prst="rect">
            <a:avLst/>
          </a:prstGeom>
          <a:ln w="25400">
            <a:solidFill>
              <a:schemeClr val="accent5"/>
            </a:solidFill>
          </a:ln>
        </p:spPr>
      </p:pic>
      <p:sp>
        <p:nvSpPr>
          <p:cNvPr id="38" name="TextBox 37"/>
          <p:cNvSpPr txBox="1"/>
          <p:nvPr/>
        </p:nvSpPr>
        <p:spPr>
          <a:xfrm>
            <a:off x="0" y="6647796"/>
            <a:ext cx="1359244" cy="200055"/>
          </a:xfrm>
          <a:prstGeom prst="rect">
            <a:avLst/>
          </a:prstGeom>
          <a:noFill/>
        </p:spPr>
        <p:txBody>
          <a:bodyPr wrap="square" rtlCol="0">
            <a:spAutoFit/>
          </a:bodyPr>
          <a:lstStyle/>
          <a:p>
            <a:r>
              <a:rPr lang="en-IE" sz="700" i="1" dirty="0">
                <a:solidFill>
                  <a:schemeClr val="bg1">
                    <a:lumMod val="85000"/>
                  </a:schemeClr>
                </a:solidFill>
              </a:rPr>
              <a:t>Photo credit: Shutterstock.com</a:t>
            </a:r>
          </a:p>
        </p:txBody>
      </p:sp>
    </p:spTree>
    <p:extLst>
      <p:ext uri="{BB962C8B-B14F-4D97-AF65-F5344CB8AC3E}">
        <p14:creationId xmlns:p14="http://schemas.microsoft.com/office/powerpoint/2010/main" val="2993280411"/>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30211" y="200782"/>
            <a:ext cx="94384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b="1" dirty="0">
                <a:solidFill>
                  <a:schemeClr val="accent5"/>
                </a:solidFill>
                <a:latin typeface="+mn-lt"/>
              </a:rPr>
              <a:t> Chlorine liquid: Protective personal equipment required for handling</a:t>
            </a:r>
          </a:p>
        </p:txBody>
      </p:sp>
      <p:sp>
        <p:nvSpPr>
          <p:cNvPr id="120835" name="Line 4"/>
          <p:cNvSpPr>
            <a:spLocks noChangeShapeType="1"/>
          </p:cNvSpPr>
          <p:nvPr/>
        </p:nvSpPr>
        <p:spPr bwMode="auto">
          <a:xfrm>
            <a:off x="323850" y="740819"/>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3" name="Rectangle 12"/>
          <p:cNvSpPr/>
          <p:nvPr/>
        </p:nvSpPr>
        <p:spPr>
          <a:xfrm>
            <a:off x="323850" y="1628775"/>
            <a:ext cx="719138"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dirty="0"/>
          </a:p>
        </p:txBody>
      </p:sp>
      <p:sp>
        <p:nvSpPr>
          <p:cNvPr id="32" name="Rectangle 31"/>
          <p:cNvSpPr/>
          <p:nvPr/>
        </p:nvSpPr>
        <p:spPr>
          <a:xfrm>
            <a:off x="7885113" y="2997200"/>
            <a:ext cx="1223962"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dirty="0"/>
          </a:p>
        </p:txBody>
      </p:sp>
      <p:sp>
        <p:nvSpPr>
          <p:cNvPr id="17" name="Rectangle 8"/>
          <p:cNvSpPr>
            <a:spLocks noChangeArrowheads="1"/>
          </p:cNvSpPr>
          <p:nvPr/>
        </p:nvSpPr>
        <p:spPr bwMode="auto">
          <a:xfrm>
            <a:off x="539750" y="1475657"/>
            <a:ext cx="482441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Char char="•"/>
            </a:pPr>
            <a:r>
              <a:rPr lang="en-AU" altLang="en-US" sz="2400" b="1" dirty="0">
                <a:latin typeface="+mn-lt"/>
              </a:rPr>
              <a:t>Wear gloves</a:t>
            </a:r>
          </a:p>
          <a:p>
            <a:pPr>
              <a:buFont typeface="Arial" panose="020B0604020202020204" pitchFamily="34" charset="0"/>
              <a:buChar char="•"/>
            </a:pPr>
            <a:endParaRPr lang="en-AU" altLang="en-US" sz="2400" b="1" dirty="0">
              <a:latin typeface="+mn-lt"/>
            </a:endParaRPr>
          </a:p>
          <a:p>
            <a:pPr>
              <a:buFont typeface="Arial" panose="020B0604020202020204" pitchFamily="34" charset="0"/>
              <a:buChar char="•"/>
            </a:pPr>
            <a:endParaRPr lang="en-AU" altLang="en-US" sz="2400" b="1" dirty="0">
              <a:latin typeface="+mn-lt"/>
            </a:endParaRPr>
          </a:p>
          <a:p>
            <a:pPr>
              <a:buFont typeface="Arial" panose="020B0604020202020204" pitchFamily="34" charset="0"/>
              <a:buChar char="•"/>
            </a:pPr>
            <a:endParaRPr lang="en-AU" altLang="en-US" sz="2400" b="1" dirty="0">
              <a:latin typeface="+mn-lt"/>
            </a:endParaRPr>
          </a:p>
          <a:p>
            <a:pPr>
              <a:buFont typeface="Arial" panose="020B0604020202020204" pitchFamily="34" charset="0"/>
              <a:buChar char="•"/>
            </a:pPr>
            <a:r>
              <a:rPr lang="en-AU" altLang="en-US" sz="2400" b="1" dirty="0">
                <a:latin typeface="+mn-lt"/>
              </a:rPr>
              <a:t>Wear overalls </a:t>
            </a:r>
          </a:p>
          <a:p>
            <a:pPr>
              <a:buFont typeface="Arial" panose="020B0604020202020204" pitchFamily="34" charset="0"/>
              <a:buChar char="•"/>
            </a:pPr>
            <a:endParaRPr lang="en-AU" altLang="en-US" sz="2400" b="1" dirty="0">
              <a:latin typeface="+mn-lt"/>
            </a:endParaRPr>
          </a:p>
          <a:p>
            <a:pPr>
              <a:buFont typeface="Arial" panose="020B0604020202020204" pitchFamily="34" charset="0"/>
              <a:buChar char="•"/>
            </a:pPr>
            <a:endParaRPr lang="en-AU" altLang="en-US" sz="2400" b="1" dirty="0">
              <a:latin typeface="+mn-lt"/>
            </a:endParaRPr>
          </a:p>
          <a:p>
            <a:pPr>
              <a:buFont typeface="Arial" panose="020B0604020202020204" pitchFamily="34" charset="0"/>
              <a:buChar char="•"/>
            </a:pPr>
            <a:endParaRPr lang="en-AU" altLang="en-US" sz="2400" b="1" dirty="0">
              <a:latin typeface="+mn-lt"/>
            </a:endParaRPr>
          </a:p>
          <a:p>
            <a:pPr>
              <a:buFont typeface="Arial" panose="020B0604020202020204" pitchFamily="34" charset="0"/>
              <a:buChar char="•"/>
            </a:pPr>
            <a:r>
              <a:rPr lang="en-AU" altLang="en-US" sz="2400" b="1" dirty="0">
                <a:latin typeface="+mn-lt"/>
              </a:rPr>
              <a:t>Wear a face shield</a:t>
            </a:r>
          </a:p>
          <a:p>
            <a:pPr>
              <a:buFont typeface="Arial" panose="020B0604020202020204" pitchFamily="34" charset="0"/>
              <a:buChar char="•"/>
            </a:pPr>
            <a:endParaRPr lang="en-AU" altLang="en-US" sz="2400" b="1" dirty="0">
              <a:latin typeface="+mn-lt"/>
            </a:endParaRPr>
          </a:p>
          <a:p>
            <a:pPr>
              <a:buFont typeface="Arial" panose="020B0604020202020204" pitchFamily="34" charset="0"/>
              <a:buChar char="•"/>
            </a:pPr>
            <a:endParaRPr lang="en-AU" altLang="en-US" sz="2400" b="1" dirty="0">
              <a:latin typeface="+mn-lt"/>
            </a:endParaRPr>
          </a:p>
          <a:p>
            <a:pPr marL="0" indent="0"/>
            <a:endParaRPr lang="en-AU" altLang="en-US" sz="2400" b="1" dirty="0">
              <a:latin typeface="+mn-lt"/>
            </a:endParaRPr>
          </a:p>
          <a:p>
            <a:pPr>
              <a:buFont typeface="Symbol" panose="05050102010706020507" pitchFamily="18" charset="2"/>
              <a:buChar char="Þ"/>
            </a:pPr>
            <a:endParaRPr lang="en-AU" altLang="en-US" sz="2400" b="1" dirty="0">
              <a:latin typeface="+mn-lt"/>
            </a:endParaRPr>
          </a:p>
        </p:txBody>
      </p:sp>
      <p:sp>
        <p:nvSpPr>
          <p:cNvPr id="120847" name="AutoShape 2"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20848" name="AutoShape 4"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3" name="Slide Number Placeholder 2"/>
          <p:cNvSpPr>
            <a:spLocks noGrp="1"/>
          </p:cNvSpPr>
          <p:nvPr>
            <p:ph type="sldNum" sz="quarter" idx="12"/>
          </p:nvPr>
        </p:nvSpPr>
        <p:spPr/>
        <p:txBody>
          <a:bodyPr/>
          <a:lstStyle/>
          <a:p>
            <a:fld id="{C06901B5-DBB5-43F1-A6B9-86AF04D78ED4}" type="slidenum">
              <a:rPr lang="en-IE" smtClean="0"/>
              <a:t>72</a:t>
            </a:fld>
            <a:endParaRPr lang="en-IE" dirty="0"/>
          </a:p>
        </p:txBody>
      </p:sp>
      <p:grpSp>
        <p:nvGrpSpPr>
          <p:cNvPr id="22" name="Group 21"/>
          <p:cNvGrpSpPr/>
          <p:nvPr/>
        </p:nvGrpSpPr>
        <p:grpSpPr>
          <a:xfrm>
            <a:off x="4644935" y="1320090"/>
            <a:ext cx="800000" cy="1039958"/>
            <a:chOff x="2103055" y="936532"/>
            <a:chExt cx="800000" cy="1039958"/>
          </a:xfrm>
        </p:grpSpPr>
        <p:pic>
          <p:nvPicPr>
            <p:cNvPr id="23" name="Picture 22"/>
            <p:cNvPicPr>
              <a:picLocks noChangeAspect="1"/>
            </p:cNvPicPr>
            <p:nvPr/>
          </p:nvPicPr>
          <p:blipFill>
            <a:blip r:embed="rId3"/>
            <a:stretch>
              <a:fillRect/>
            </a:stretch>
          </p:blipFill>
          <p:spPr>
            <a:xfrm>
              <a:off x="2103055" y="936532"/>
              <a:ext cx="800000" cy="828571"/>
            </a:xfrm>
            <a:prstGeom prst="rect">
              <a:avLst/>
            </a:prstGeom>
          </p:spPr>
        </p:pic>
        <p:sp>
          <p:nvSpPr>
            <p:cNvPr id="24" name="TextBox 23"/>
            <p:cNvSpPr txBox="1"/>
            <p:nvPr/>
          </p:nvSpPr>
          <p:spPr>
            <a:xfrm>
              <a:off x="2105891" y="1699491"/>
              <a:ext cx="797164" cy="276999"/>
            </a:xfrm>
            <a:prstGeom prst="rect">
              <a:avLst/>
            </a:prstGeom>
            <a:noFill/>
          </p:spPr>
          <p:txBody>
            <a:bodyPr wrap="square" rtlCol="0">
              <a:spAutoFit/>
            </a:bodyPr>
            <a:lstStyle/>
            <a:p>
              <a:pPr algn="ctr"/>
              <a:r>
                <a:rPr lang="en-IE" sz="1200" b="1" dirty="0">
                  <a:solidFill>
                    <a:schemeClr val="accent5"/>
                  </a:solidFill>
                </a:rPr>
                <a:t>GLOVES</a:t>
              </a:r>
            </a:p>
          </p:txBody>
        </p:sp>
      </p:grpSp>
      <p:grpSp>
        <p:nvGrpSpPr>
          <p:cNvPr id="25" name="Group 24"/>
          <p:cNvGrpSpPr/>
          <p:nvPr/>
        </p:nvGrpSpPr>
        <p:grpSpPr>
          <a:xfrm>
            <a:off x="4644935" y="2756053"/>
            <a:ext cx="872836" cy="1049867"/>
            <a:chOff x="3654764" y="926623"/>
            <a:chExt cx="872836" cy="1049867"/>
          </a:xfrm>
        </p:grpSpPr>
        <p:pic>
          <p:nvPicPr>
            <p:cNvPr id="26" name="Picture 25"/>
            <p:cNvPicPr>
              <a:picLocks noChangeAspect="1"/>
            </p:cNvPicPr>
            <p:nvPr/>
          </p:nvPicPr>
          <p:blipFill>
            <a:blip r:embed="rId4"/>
            <a:stretch>
              <a:fillRect/>
            </a:stretch>
          </p:blipFill>
          <p:spPr>
            <a:xfrm>
              <a:off x="3654764" y="926623"/>
              <a:ext cx="800000" cy="819048"/>
            </a:xfrm>
            <a:prstGeom prst="rect">
              <a:avLst/>
            </a:prstGeom>
          </p:spPr>
        </p:pic>
        <p:sp>
          <p:nvSpPr>
            <p:cNvPr id="27" name="TextBox 26"/>
            <p:cNvSpPr txBox="1"/>
            <p:nvPr/>
          </p:nvSpPr>
          <p:spPr>
            <a:xfrm>
              <a:off x="3654764" y="1699491"/>
              <a:ext cx="872836" cy="276999"/>
            </a:xfrm>
            <a:prstGeom prst="rect">
              <a:avLst/>
            </a:prstGeom>
            <a:noFill/>
          </p:spPr>
          <p:txBody>
            <a:bodyPr wrap="square" rtlCol="0">
              <a:spAutoFit/>
            </a:bodyPr>
            <a:lstStyle/>
            <a:p>
              <a:pPr algn="ctr"/>
              <a:r>
                <a:rPr lang="en-IE" sz="1200" b="1" dirty="0">
                  <a:solidFill>
                    <a:schemeClr val="accent5"/>
                  </a:solidFill>
                </a:rPr>
                <a:t>OVERALLS</a:t>
              </a:r>
            </a:p>
          </p:txBody>
        </p:sp>
      </p:grpSp>
      <p:grpSp>
        <p:nvGrpSpPr>
          <p:cNvPr id="37" name="Group 36"/>
          <p:cNvGrpSpPr/>
          <p:nvPr/>
        </p:nvGrpSpPr>
        <p:grpSpPr>
          <a:xfrm>
            <a:off x="4530899" y="4262075"/>
            <a:ext cx="1028072" cy="1039957"/>
            <a:chOff x="5087675" y="936532"/>
            <a:chExt cx="1028072" cy="1039957"/>
          </a:xfrm>
        </p:grpSpPr>
        <p:pic>
          <p:nvPicPr>
            <p:cNvPr id="38" name="Picture 37"/>
            <p:cNvPicPr>
              <a:picLocks noChangeAspect="1"/>
            </p:cNvPicPr>
            <p:nvPr/>
          </p:nvPicPr>
          <p:blipFill>
            <a:blip r:embed="rId5"/>
            <a:stretch>
              <a:fillRect/>
            </a:stretch>
          </p:blipFill>
          <p:spPr>
            <a:xfrm>
              <a:off x="5206473" y="936532"/>
              <a:ext cx="790476" cy="847619"/>
            </a:xfrm>
            <a:prstGeom prst="rect">
              <a:avLst/>
            </a:prstGeom>
          </p:spPr>
        </p:pic>
        <p:sp>
          <p:nvSpPr>
            <p:cNvPr id="39" name="TextBox 38"/>
            <p:cNvSpPr txBox="1"/>
            <p:nvPr/>
          </p:nvSpPr>
          <p:spPr>
            <a:xfrm>
              <a:off x="5087675" y="1699490"/>
              <a:ext cx="1028072" cy="276999"/>
            </a:xfrm>
            <a:prstGeom prst="rect">
              <a:avLst/>
            </a:prstGeom>
            <a:noFill/>
          </p:spPr>
          <p:txBody>
            <a:bodyPr wrap="square" rtlCol="0">
              <a:spAutoFit/>
            </a:bodyPr>
            <a:lstStyle/>
            <a:p>
              <a:pPr algn="ctr"/>
              <a:r>
                <a:rPr lang="en-IE" sz="1200" b="1" dirty="0">
                  <a:solidFill>
                    <a:schemeClr val="accent5"/>
                  </a:solidFill>
                </a:rPr>
                <a:t>FACE SHIELD</a:t>
              </a:r>
            </a:p>
          </p:txBody>
        </p:sp>
      </p:grpSp>
      <p:sp>
        <p:nvSpPr>
          <p:cNvPr id="20" name="Rectangle 19"/>
          <p:cNvSpPr/>
          <p:nvPr/>
        </p:nvSpPr>
        <p:spPr>
          <a:xfrm>
            <a:off x="608233" y="5394197"/>
            <a:ext cx="8073403" cy="1341586"/>
          </a:xfrm>
          <a:prstGeom prst="rect">
            <a:avLst/>
          </a:prstGeom>
        </p:spPr>
        <p:txBody>
          <a:bodyPr wrap="square">
            <a:spAutoFit/>
          </a:bodyPr>
          <a:lstStyle/>
          <a:p>
            <a:pPr algn="just">
              <a:lnSpc>
                <a:spcPct val="107000"/>
              </a:lnSpc>
              <a:spcAft>
                <a:spcPts val="600"/>
              </a:spcAft>
            </a:pPr>
            <a:r>
              <a:rPr lang="en-IE"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Any enclosed building used for storage or preparation of chlorine should always be well ventilated.</a:t>
            </a:r>
          </a:p>
          <a:p>
            <a:pPr algn="just">
              <a:lnSpc>
                <a:spcPct val="107000"/>
              </a:lnSpc>
              <a:spcAft>
                <a:spcPts val="600"/>
              </a:spcAft>
            </a:pPr>
            <a:r>
              <a:rPr lang="en-IE" b="1" i="1" dirty="0">
                <a:solidFill>
                  <a:srgbClr val="FF0000"/>
                </a:solidFill>
                <a:latin typeface="Calibri" panose="020F0502020204030204" pitchFamily="34" charset="0"/>
                <a:ea typeface="Calibri" panose="020F0502020204030204" pitchFamily="34" charset="0"/>
                <a:cs typeface="Times New Roman" panose="02020603050405020304" pitchFamily="18" charset="0"/>
              </a:rPr>
              <a:t>If chlorine aerosols, mists, vapours or dust are not adequately controlled by ventilation, appropriate respiratory protection should be considered.</a:t>
            </a:r>
            <a:endParaRPr lang="en-IE" b="1" i="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18382" y="2083049"/>
            <a:ext cx="2078712" cy="1964155"/>
          </a:xfrm>
          <a:prstGeom prst="rect">
            <a:avLst/>
          </a:prstGeom>
          <a:ln w="25400">
            <a:solidFill>
              <a:schemeClr val="accent5"/>
            </a:solidFill>
          </a:ln>
        </p:spPr>
      </p:pic>
      <p:sp>
        <p:nvSpPr>
          <p:cNvPr id="28" name="TextBox 27"/>
          <p:cNvSpPr txBox="1"/>
          <p:nvPr/>
        </p:nvSpPr>
        <p:spPr>
          <a:xfrm>
            <a:off x="0" y="6647796"/>
            <a:ext cx="1359244" cy="200055"/>
          </a:xfrm>
          <a:prstGeom prst="rect">
            <a:avLst/>
          </a:prstGeom>
          <a:noFill/>
        </p:spPr>
        <p:txBody>
          <a:bodyPr wrap="square" rtlCol="0">
            <a:spAutoFit/>
          </a:bodyPr>
          <a:lstStyle/>
          <a:p>
            <a:r>
              <a:rPr lang="en-IE" sz="700" i="1" dirty="0">
                <a:solidFill>
                  <a:schemeClr val="bg1">
                    <a:lumMod val="85000"/>
                  </a:schemeClr>
                </a:solidFill>
              </a:rPr>
              <a:t>Photo credit: Shutterstock.com</a:t>
            </a:r>
          </a:p>
        </p:txBody>
      </p:sp>
    </p:spTree>
    <p:extLst>
      <p:ext uri="{BB962C8B-B14F-4D97-AF65-F5344CB8AC3E}">
        <p14:creationId xmlns:p14="http://schemas.microsoft.com/office/powerpoint/2010/main" val="201794790"/>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Rectangle 13"/>
          <p:cNvSpPr/>
          <p:nvPr/>
        </p:nvSpPr>
        <p:spPr>
          <a:xfrm>
            <a:off x="-17418" y="-13953"/>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9811" name="Line 4"/>
          <p:cNvSpPr>
            <a:spLocks noChangeShapeType="1"/>
          </p:cNvSpPr>
          <p:nvPr/>
        </p:nvSpPr>
        <p:spPr bwMode="auto">
          <a:xfrm>
            <a:off x="323850" y="692150"/>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7" name="Rectangle 8"/>
          <p:cNvSpPr>
            <a:spLocks noChangeArrowheads="1"/>
          </p:cNvSpPr>
          <p:nvPr/>
        </p:nvSpPr>
        <p:spPr bwMode="auto">
          <a:xfrm>
            <a:off x="250825" y="1115557"/>
            <a:ext cx="856932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spcAft>
                <a:spcPts val="600"/>
              </a:spcAft>
              <a:buFont typeface="Arial" panose="020B0604020202020204" pitchFamily="34" charset="0"/>
              <a:buChar char="•"/>
            </a:pPr>
            <a:endParaRPr lang="en-AU" altLang="en-US" sz="2400" b="1" dirty="0">
              <a:latin typeface="+mn-lt"/>
            </a:endParaRPr>
          </a:p>
          <a:p>
            <a:pPr>
              <a:spcBef>
                <a:spcPts val="600"/>
              </a:spcBef>
              <a:spcAft>
                <a:spcPts val="600"/>
              </a:spcAft>
              <a:buFont typeface="Arial" panose="020B0604020202020204" pitchFamily="34" charset="0"/>
              <a:buAutoNum type="arabicPeriod"/>
            </a:pPr>
            <a:endParaRPr lang="en-AU" altLang="en-US" sz="2400" b="1" dirty="0">
              <a:latin typeface="+mn-lt"/>
            </a:endParaRPr>
          </a:p>
          <a:p>
            <a:pPr>
              <a:spcBef>
                <a:spcPts val="600"/>
              </a:spcBef>
              <a:spcAft>
                <a:spcPts val="600"/>
              </a:spcAft>
              <a:buFont typeface="Symbol" panose="05050102010706020507" pitchFamily="18" charset="2"/>
              <a:buChar char="Þ"/>
            </a:pPr>
            <a:endParaRPr lang="en-AU" altLang="en-US" sz="2400" b="1" dirty="0">
              <a:latin typeface="+mn-lt"/>
            </a:endParaRPr>
          </a:p>
        </p:txBody>
      </p:sp>
      <p:sp>
        <p:nvSpPr>
          <p:cNvPr id="119821" name="AutoShape 2"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19822" name="AutoShape 4"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73</a:t>
            </a:fld>
            <a:endParaRPr lang="en-IE" sz="800" dirty="0"/>
          </a:p>
        </p:txBody>
      </p:sp>
      <p:pic>
        <p:nvPicPr>
          <p:cNvPr id="1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5575" y="2237570"/>
            <a:ext cx="2630130" cy="197199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14"/>
          <p:cNvSpPr txBox="1">
            <a:spLocks noChangeArrowheads="1"/>
          </p:cNvSpPr>
          <p:nvPr/>
        </p:nvSpPr>
        <p:spPr bwMode="auto">
          <a:xfrm>
            <a:off x="641965" y="4252987"/>
            <a:ext cx="1657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b="1" dirty="0"/>
              <a:t>New bag </a:t>
            </a:r>
          </a:p>
          <a:p>
            <a:pPr algn="ctr" eaLnBrk="1" hangingPunct="1"/>
            <a:r>
              <a:rPr lang="en-AU" altLang="en-US" b="1" dirty="0"/>
              <a:t>35 % chlorine</a:t>
            </a:r>
          </a:p>
        </p:txBody>
      </p:sp>
      <p:pic>
        <p:nvPicPr>
          <p:cNvPr id="1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85270" y="2292182"/>
            <a:ext cx="2630130" cy="1971997"/>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8" name="Right Arrow 17"/>
          <p:cNvSpPr/>
          <p:nvPr/>
        </p:nvSpPr>
        <p:spPr>
          <a:xfrm>
            <a:off x="2857046" y="3158315"/>
            <a:ext cx="3240088" cy="358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9" name="TextBox 18"/>
          <p:cNvSpPr txBox="1">
            <a:spLocks noChangeArrowheads="1"/>
          </p:cNvSpPr>
          <p:nvPr/>
        </p:nvSpPr>
        <p:spPr bwMode="auto">
          <a:xfrm>
            <a:off x="2628446" y="2636072"/>
            <a:ext cx="12969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b="1" dirty="0"/>
              <a:t>0 </a:t>
            </a:r>
          </a:p>
          <a:p>
            <a:pPr algn="ctr" eaLnBrk="1" hangingPunct="1"/>
            <a:r>
              <a:rPr lang="en-AU" altLang="en-US" b="1" dirty="0"/>
              <a:t>months</a:t>
            </a:r>
          </a:p>
        </p:txBody>
      </p:sp>
      <p:sp>
        <p:nvSpPr>
          <p:cNvPr id="20" name="TextBox 19"/>
          <p:cNvSpPr txBox="1">
            <a:spLocks noChangeArrowheads="1"/>
          </p:cNvSpPr>
          <p:nvPr/>
        </p:nvSpPr>
        <p:spPr bwMode="auto">
          <a:xfrm>
            <a:off x="4926963" y="2636072"/>
            <a:ext cx="1295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b="1" dirty="0"/>
              <a:t>12 </a:t>
            </a:r>
          </a:p>
          <a:p>
            <a:pPr algn="ctr" eaLnBrk="1" hangingPunct="1"/>
            <a:r>
              <a:rPr lang="en-AU" altLang="en-US" b="1" dirty="0"/>
              <a:t>months</a:t>
            </a:r>
          </a:p>
        </p:txBody>
      </p:sp>
      <p:sp>
        <p:nvSpPr>
          <p:cNvPr id="21" name="TextBox 20"/>
          <p:cNvSpPr txBox="1">
            <a:spLocks noChangeArrowheads="1"/>
          </p:cNvSpPr>
          <p:nvPr/>
        </p:nvSpPr>
        <p:spPr bwMode="auto">
          <a:xfrm>
            <a:off x="6520041" y="4317396"/>
            <a:ext cx="2160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AU" altLang="en-US" b="1" dirty="0"/>
              <a:t>Old bag </a:t>
            </a:r>
          </a:p>
          <a:p>
            <a:pPr algn="ctr" eaLnBrk="1" hangingPunct="1"/>
            <a:r>
              <a:rPr lang="en-AU" altLang="en-US" b="1" dirty="0"/>
              <a:t>e.g. 30 % chlorine</a:t>
            </a:r>
          </a:p>
        </p:txBody>
      </p:sp>
      <p:sp>
        <p:nvSpPr>
          <p:cNvPr id="2" name="TextBox 1"/>
          <p:cNvSpPr txBox="1"/>
          <p:nvPr/>
        </p:nvSpPr>
        <p:spPr>
          <a:xfrm>
            <a:off x="1317072" y="352338"/>
            <a:ext cx="184731" cy="369332"/>
          </a:xfrm>
          <a:prstGeom prst="rect">
            <a:avLst/>
          </a:prstGeom>
          <a:noFill/>
        </p:spPr>
        <p:txBody>
          <a:bodyPr wrap="none" rtlCol="0">
            <a:spAutoFit/>
          </a:bodyPr>
          <a:lstStyle/>
          <a:p>
            <a:endParaRPr lang="en-IE" dirty="0"/>
          </a:p>
        </p:txBody>
      </p:sp>
      <p:sp>
        <p:nvSpPr>
          <p:cNvPr id="22" name="Rectangle 2"/>
          <p:cNvSpPr>
            <a:spLocks noChangeArrowheads="1"/>
          </p:cNvSpPr>
          <p:nvPr/>
        </p:nvSpPr>
        <p:spPr bwMode="auto">
          <a:xfrm>
            <a:off x="307975" y="958411"/>
            <a:ext cx="92170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i="1" dirty="0">
                <a:solidFill>
                  <a:srgbClr val="FF0000"/>
                </a:solidFill>
                <a:latin typeface="+mn-lt"/>
              </a:rPr>
              <a:t>For example…</a:t>
            </a:r>
          </a:p>
        </p:txBody>
      </p:sp>
      <p:sp>
        <p:nvSpPr>
          <p:cNvPr id="23" name="Rectangle 2"/>
          <p:cNvSpPr>
            <a:spLocks noChangeArrowheads="1"/>
          </p:cNvSpPr>
          <p:nvPr/>
        </p:nvSpPr>
        <p:spPr bwMode="auto">
          <a:xfrm>
            <a:off x="323850" y="44450"/>
            <a:ext cx="92170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chemeClr val="accent5"/>
                </a:solidFill>
                <a:latin typeface="+mn-lt"/>
              </a:rPr>
              <a:t>Powder &amp; liquid chlorine may lose strength over time</a:t>
            </a:r>
          </a:p>
        </p:txBody>
      </p:sp>
    </p:spTree>
    <p:extLst>
      <p:ext uri="{BB962C8B-B14F-4D97-AF65-F5344CB8AC3E}">
        <p14:creationId xmlns:p14="http://schemas.microsoft.com/office/powerpoint/2010/main" val="1008522714"/>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Rectangle 13"/>
          <p:cNvSpPr/>
          <p:nvPr/>
        </p:nvSpPr>
        <p:spPr>
          <a:xfrm>
            <a:off x="-17418" y="-13953"/>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9810" name="Rectangle 2"/>
          <p:cNvSpPr>
            <a:spLocks noChangeArrowheads="1"/>
          </p:cNvSpPr>
          <p:nvPr/>
        </p:nvSpPr>
        <p:spPr bwMode="auto">
          <a:xfrm>
            <a:off x="155575" y="83949"/>
            <a:ext cx="92170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chemeClr val="accent5"/>
                </a:solidFill>
                <a:latin typeface="+mn-lt"/>
              </a:rPr>
              <a:t>Powder &amp; liquid chlorine may lose strength over time</a:t>
            </a:r>
          </a:p>
        </p:txBody>
      </p:sp>
      <p:sp>
        <p:nvSpPr>
          <p:cNvPr id="119811" name="Line 4"/>
          <p:cNvSpPr>
            <a:spLocks noChangeShapeType="1"/>
          </p:cNvSpPr>
          <p:nvPr/>
        </p:nvSpPr>
        <p:spPr bwMode="auto">
          <a:xfrm>
            <a:off x="323850" y="692150"/>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7" name="Rectangle 8"/>
          <p:cNvSpPr>
            <a:spLocks noChangeArrowheads="1"/>
          </p:cNvSpPr>
          <p:nvPr/>
        </p:nvSpPr>
        <p:spPr bwMode="auto">
          <a:xfrm>
            <a:off x="250825" y="1115557"/>
            <a:ext cx="856932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ts val="600"/>
              </a:spcBef>
              <a:spcAft>
                <a:spcPts val="600"/>
              </a:spcAft>
            </a:pPr>
            <a:r>
              <a:rPr lang="en-AU" altLang="en-US" sz="2400" b="1" dirty="0">
                <a:latin typeface="+mn-lt"/>
              </a:rPr>
              <a:t>Chlorine liquid solutions are generally less stable than chlorine powder (i.e., lose strength more quickly)</a:t>
            </a:r>
          </a:p>
          <a:p>
            <a:pPr>
              <a:spcBef>
                <a:spcPts val="600"/>
              </a:spcBef>
              <a:spcAft>
                <a:spcPts val="600"/>
              </a:spcAft>
              <a:buFont typeface="Arial" panose="020B0604020202020204" pitchFamily="34" charset="0"/>
              <a:buChar char="•"/>
            </a:pPr>
            <a:endParaRPr lang="en-AU" altLang="en-US" sz="2400" b="1" dirty="0">
              <a:latin typeface="+mn-lt"/>
            </a:endParaRPr>
          </a:p>
          <a:p>
            <a:pPr>
              <a:spcBef>
                <a:spcPts val="600"/>
              </a:spcBef>
              <a:spcAft>
                <a:spcPts val="600"/>
              </a:spcAft>
              <a:buFont typeface="Arial" panose="020B0604020202020204" pitchFamily="34" charset="0"/>
              <a:buAutoNum type="arabicPeriod"/>
            </a:pPr>
            <a:endParaRPr lang="en-AU" altLang="en-US" sz="2400" b="1" dirty="0">
              <a:latin typeface="+mn-lt"/>
            </a:endParaRPr>
          </a:p>
          <a:p>
            <a:pPr>
              <a:spcBef>
                <a:spcPts val="600"/>
              </a:spcBef>
              <a:spcAft>
                <a:spcPts val="600"/>
              </a:spcAft>
              <a:buFont typeface="Symbol" panose="05050102010706020507" pitchFamily="18" charset="2"/>
              <a:buChar char="Þ"/>
            </a:pPr>
            <a:endParaRPr lang="en-AU" altLang="en-US" sz="2400" b="1" dirty="0">
              <a:latin typeface="+mn-lt"/>
            </a:endParaRPr>
          </a:p>
        </p:txBody>
      </p:sp>
      <p:sp>
        <p:nvSpPr>
          <p:cNvPr id="119821" name="AutoShape 2"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19822" name="AutoShape 4"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74</a:t>
            </a:fld>
            <a:endParaRPr lang="en-IE" sz="800" dirty="0"/>
          </a:p>
        </p:txBody>
      </p:sp>
      <p:graphicFrame>
        <p:nvGraphicFramePr>
          <p:cNvPr id="6" name="Table 5"/>
          <p:cNvGraphicFramePr>
            <a:graphicFrameLocks noGrp="1"/>
          </p:cNvGraphicFramePr>
          <p:nvPr>
            <p:extLst>
              <p:ext uri="{D42A27DB-BD31-4B8C-83A1-F6EECF244321}">
                <p14:modId xmlns:p14="http://schemas.microsoft.com/office/powerpoint/2010/main" val="4140043259"/>
              </p:ext>
            </p:extLst>
          </p:nvPr>
        </p:nvGraphicFramePr>
        <p:xfrm>
          <a:off x="250825" y="2579992"/>
          <a:ext cx="8449038" cy="2130679"/>
        </p:xfrm>
        <a:graphic>
          <a:graphicData uri="http://schemas.openxmlformats.org/drawingml/2006/table">
            <a:tbl>
              <a:tblPr firstRow="1" firstCol="1" bandRow="1">
                <a:tableStyleId>{5C22544A-7EE6-4342-B048-85BDC9FD1C3A}</a:tableStyleId>
              </a:tblPr>
              <a:tblGrid>
                <a:gridCol w="2699380">
                  <a:extLst>
                    <a:ext uri="{9D8B030D-6E8A-4147-A177-3AD203B41FA5}">
                      <a16:colId xmlns:a16="http://schemas.microsoft.com/office/drawing/2014/main" val="20000"/>
                    </a:ext>
                  </a:extLst>
                </a:gridCol>
                <a:gridCol w="2875829">
                  <a:extLst>
                    <a:ext uri="{9D8B030D-6E8A-4147-A177-3AD203B41FA5}">
                      <a16:colId xmlns:a16="http://schemas.microsoft.com/office/drawing/2014/main" val="20001"/>
                    </a:ext>
                  </a:extLst>
                </a:gridCol>
                <a:gridCol w="2873829">
                  <a:extLst>
                    <a:ext uri="{9D8B030D-6E8A-4147-A177-3AD203B41FA5}">
                      <a16:colId xmlns:a16="http://schemas.microsoft.com/office/drawing/2014/main" val="20002"/>
                    </a:ext>
                  </a:extLst>
                </a:gridCol>
              </a:tblGrid>
              <a:tr h="154305">
                <a:tc gridSpan="2">
                  <a:txBody>
                    <a:bodyPr/>
                    <a:lstStyle/>
                    <a:p>
                      <a:pPr algn="ctr">
                        <a:lnSpc>
                          <a:spcPct val="107000"/>
                        </a:lnSpc>
                        <a:spcAft>
                          <a:spcPts val="600"/>
                        </a:spcAft>
                      </a:pPr>
                      <a:r>
                        <a:rPr lang="en-IE" sz="1800" dirty="0">
                          <a:effectLst/>
                        </a:rPr>
                        <a:t>Type of chlorine                                                                                  (approx. % active chlorine concentration)</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IE"/>
                    </a:p>
                  </a:txBody>
                  <a:tcPr/>
                </a:tc>
                <a:tc>
                  <a:txBody>
                    <a:bodyPr/>
                    <a:lstStyle/>
                    <a:p>
                      <a:pPr algn="ctr">
                        <a:lnSpc>
                          <a:spcPct val="107000"/>
                        </a:lnSpc>
                        <a:spcAft>
                          <a:spcPts val="600"/>
                        </a:spcAft>
                      </a:pPr>
                      <a:r>
                        <a:rPr lang="en-IE" sz="1800" dirty="0">
                          <a:effectLst/>
                        </a:rPr>
                        <a:t>Loss of initial active chlorine concentration (%)</a:t>
                      </a:r>
                      <a:r>
                        <a:rPr lang="en-IE" sz="1800" baseline="30000" dirty="0">
                          <a:effectLst/>
                        </a:rPr>
                        <a:t>1, 2, 3</a:t>
                      </a:r>
                      <a:endParaRPr lang="en-IE" sz="18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rowSpan="2">
                  <a:txBody>
                    <a:bodyPr/>
                    <a:lstStyle/>
                    <a:p>
                      <a:pPr algn="just">
                        <a:lnSpc>
                          <a:spcPct val="107000"/>
                        </a:lnSpc>
                        <a:spcAft>
                          <a:spcPts val="600"/>
                        </a:spcAft>
                      </a:pPr>
                      <a:r>
                        <a:rPr lang="en-IE" sz="1800" dirty="0">
                          <a:effectLst/>
                        </a:rPr>
                        <a:t>Chlorine powder</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600"/>
                        </a:spcAft>
                      </a:pPr>
                      <a:r>
                        <a:rPr lang="en-IE" sz="1800" dirty="0">
                          <a:effectLst/>
                        </a:rPr>
                        <a:t>Bleaching powder (35 %)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r">
                        <a:lnSpc>
                          <a:spcPct val="107000"/>
                        </a:lnSpc>
                        <a:spcAft>
                          <a:spcPts val="600"/>
                        </a:spcAft>
                      </a:pPr>
                      <a:r>
                        <a:rPr lang="en-IE" sz="1800" dirty="0">
                          <a:effectLst/>
                        </a:rPr>
                        <a:t>5 to 18 % after 40 days</a:t>
                      </a:r>
                    </a:p>
                    <a:p>
                      <a:pPr algn="r">
                        <a:lnSpc>
                          <a:spcPct val="107000"/>
                        </a:lnSpc>
                        <a:spcAft>
                          <a:spcPts val="600"/>
                        </a:spcAft>
                      </a:pPr>
                      <a:r>
                        <a:rPr lang="en-IE" sz="1800" dirty="0">
                          <a:effectLst/>
                        </a:rPr>
                        <a:t>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0">
                <a:tc vMerge="1">
                  <a:txBody>
                    <a:bodyPr/>
                    <a:lstStyle/>
                    <a:p>
                      <a:endParaRPr lang="en-IE"/>
                    </a:p>
                  </a:txBody>
                  <a:tcPr/>
                </a:tc>
                <a:tc>
                  <a:txBody>
                    <a:bodyPr/>
                    <a:lstStyle/>
                    <a:p>
                      <a:pPr algn="just">
                        <a:lnSpc>
                          <a:spcPct val="107000"/>
                        </a:lnSpc>
                        <a:spcAft>
                          <a:spcPts val="600"/>
                        </a:spcAft>
                      </a:pPr>
                      <a:r>
                        <a:rPr lang="en-IE" sz="1800" dirty="0">
                          <a:effectLst/>
                        </a:rPr>
                        <a:t>High test hypochlorite (70 %)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IE"/>
                    </a:p>
                  </a:txBody>
                  <a:tcPr/>
                </a:tc>
                <a:extLst>
                  <a:ext uri="{0D108BD9-81ED-4DB2-BD59-A6C34878D82A}">
                    <a16:rowId xmlns:a16="http://schemas.microsoft.com/office/drawing/2014/main" val="10002"/>
                  </a:ext>
                </a:extLst>
              </a:tr>
              <a:tr h="0">
                <a:tc rowSpan="3">
                  <a:txBody>
                    <a:bodyPr/>
                    <a:lstStyle/>
                    <a:p>
                      <a:pPr algn="just">
                        <a:lnSpc>
                          <a:spcPct val="107000"/>
                        </a:lnSpc>
                        <a:spcAft>
                          <a:spcPts val="600"/>
                        </a:spcAft>
                      </a:pPr>
                      <a:r>
                        <a:rPr lang="en-IE" sz="1800" dirty="0">
                          <a:effectLst/>
                        </a:rPr>
                        <a:t>Chlorine liquid</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600"/>
                        </a:spcAft>
                      </a:pPr>
                      <a:r>
                        <a:rPr lang="en-IE" sz="1800" dirty="0">
                          <a:effectLst/>
                        </a:rPr>
                        <a:t>Sodium hypochlorite (15 %)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600"/>
                        </a:spcAft>
                      </a:pPr>
                      <a:r>
                        <a:rPr lang="en-IE" sz="1800" dirty="0">
                          <a:effectLst/>
                        </a:rPr>
                        <a:t>50 % after 100 days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0">
                <a:tc vMerge="1">
                  <a:txBody>
                    <a:bodyPr/>
                    <a:lstStyle/>
                    <a:p>
                      <a:endParaRPr lang="en-IE"/>
                    </a:p>
                  </a:txBody>
                  <a:tcPr/>
                </a:tc>
                <a:tc>
                  <a:txBody>
                    <a:bodyPr/>
                    <a:lstStyle/>
                    <a:p>
                      <a:pPr algn="just">
                        <a:lnSpc>
                          <a:spcPct val="107000"/>
                        </a:lnSpc>
                        <a:spcAft>
                          <a:spcPts val="600"/>
                        </a:spcAft>
                      </a:pPr>
                      <a:r>
                        <a:rPr lang="en-IE" sz="1800" dirty="0">
                          <a:effectLst/>
                        </a:rPr>
                        <a:t>Sodium hypochlorite (10 %)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600"/>
                        </a:spcAft>
                      </a:pPr>
                      <a:r>
                        <a:rPr lang="en-IE" sz="1800" dirty="0">
                          <a:effectLst/>
                        </a:rPr>
                        <a:t>50 % after 220 days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0">
                <a:tc vMerge="1">
                  <a:txBody>
                    <a:bodyPr/>
                    <a:lstStyle/>
                    <a:p>
                      <a:endParaRPr lang="en-IE"/>
                    </a:p>
                  </a:txBody>
                  <a:tcPr/>
                </a:tc>
                <a:tc>
                  <a:txBody>
                    <a:bodyPr/>
                    <a:lstStyle/>
                    <a:p>
                      <a:pPr algn="just">
                        <a:lnSpc>
                          <a:spcPct val="107000"/>
                        </a:lnSpc>
                        <a:spcAft>
                          <a:spcPts val="600"/>
                        </a:spcAft>
                      </a:pPr>
                      <a:r>
                        <a:rPr lang="en-IE" sz="1800" dirty="0">
                          <a:effectLst/>
                        </a:rPr>
                        <a:t>Sodium hypochlorite (5 %)</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600"/>
                        </a:spcAft>
                      </a:pPr>
                      <a:r>
                        <a:rPr lang="en-IE" sz="1800" dirty="0">
                          <a:effectLst/>
                        </a:rPr>
                        <a:t>50 % after 790 days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bl>
          </a:graphicData>
        </a:graphic>
      </p:graphicFrame>
      <p:sp>
        <p:nvSpPr>
          <p:cNvPr id="7" name="TextBox 6"/>
          <p:cNvSpPr txBox="1"/>
          <p:nvPr/>
        </p:nvSpPr>
        <p:spPr>
          <a:xfrm>
            <a:off x="307975" y="5749017"/>
            <a:ext cx="8653145" cy="646331"/>
          </a:xfrm>
          <a:prstGeom prst="rect">
            <a:avLst/>
          </a:prstGeom>
          <a:noFill/>
        </p:spPr>
        <p:txBody>
          <a:bodyPr wrap="square" rtlCol="0">
            <a:spAutoFit/>
          </a:bodyPr>
          <a:lstStyle/>
          <a:p>
            <a:r>
              <a:rPr lang="en-IE" sz="900" i="1" dirty="0"/>
              <a:t>Source:</a:t>
            </a:r>
          </a:p>
          <a:p>
            <a:r>
              <a:rPr lang="en-IE" sz="900" baseline="30000" dirty="0"/>
              <a:t>1</a:t>
            </a:r>
            <a:r>
              <a:rPr lang="en-IE" sz="900" dirty="0"/>
              <a:t>World Health Organisation. Calcium hypochlorite. Fact Sheet 2.19. </a:t>
            </a:r>
            <a:r>
              <a:rPr lang="en-IE" sz="900" u="sng" dirty="0">
                <a:hlinkClick r:id="rId4"/>
              </a:rPr>
              <a:t>http://www.who.int/water_sanitation_health/hygiene/emergencies/fs2_19.pdf?ua=1</a:t>
            </a:r>
            <a:r>
              <a:rPr lang="en-IE" sz="900" dirty="0"/>
              <a:t> visited on 13 July, 2015.</a:t>
            </a:r>
          </a:p>
          <a:p>
            <a:r>
              <a:rPr lang="en-IE" sz="900" baseline="30000" dirty="0"/>
              <a:t>2</a:t>
            </a:r>
            <a:r>
              <a:rPr lang="en-IE" sz="900" dirty="0"/>
              <a:t>World Health Organisation. Sodium hypochlorite. Fact Sheet 2.20. </a:t>
            </a:r>
            <a:r>
              <a:rPr lang="en-IE" sz="900" dirty="0">
                <a:hlinkClick r:id="rId5"/>
              </a:rPr>
              <a:t>http://www.who.int/water_sanitation_health/hygiene/emergencies/fs2_20.pdf?ua=1</a:t>
            </a:r>
            <a:r>
              <a:rPr lang="en-IE" sz="900" dirty="0"/>
              <a:t> visited on 13 July, 2015.</a:t>
            </a:r>
          </a:p>
          <a:p>
            <a:r>
              <a:rPr lang="en-IE" sz="900" baseline="30000" dirty="0"/>
              <a:t>3</a:t>
            </a:r>
            <a:r>
              <a:rPr lang="en-IE" sz="900" dirty="0"/>
              <a:t>American Water Works Association (2006). Chlorination/chloramination practices and principles. AWWA Manual M20. 2</a:t>
            </a:r>
            <a:r>
              <a:rPr lang="en-IE" sz="900" baseline="30000" dirty="0"/>
              <a:t>nd</a:t>
            </a:r>
            <a:r>
              <a:rPr lang="en-IE" sz="900" dirty="0"/>
              <a:t> Edn. Colorado, United States of America.</a:t>
            </a:r>
          </a:p>
        </p:txBody>
      </p:sp>
    </p:spTree>
    <p:extLst>
      <p:ext uri="{BB962C8B-B14F-4D97-AF65-F5344CB8AC3E}">
        <p14:creationId xmlns:p14="http://schemas.microsoft.com/office/powerpoint/2010/main" val="331150845"/>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Rectangle 13"/>
          <p:cNvSpPr/>
          <p:nvPr/>
        </p:nvSpPr>
        <p:spPr>
          <a:xfrm>
            <a:off x="-17418" y="-13953"/>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9811" name="Line 4"/>
          <p:cNvSpPr>
            <a:spLocks noChangeShapeType="1"/>
          </p:cNvSpPr>
          <p:nvPr/>
        </p:nvSpPr>
        <p:spPr bwMode="auto">
          <a:xfrm>
            <a:off x="323850" y="692150"/>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7" name="Rectangle 8"/>
          <p:cNvSpPr>
            <a:spLocks noChangeArrowheads="1"/>
          </p:cNvSpPr>
          <p:nvPr/>
        </p:nvSpPr>
        <p:spPr bwMode="auto">
          <a:xfrm>
            <a:off x="250825" y="1115557"/>
            <a:ext cx="8569325"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ts val="600"/>
              </a:spcBef>
              <a:spcAft>
                <a:spcPts val="600"/>
              </a:spcAft>
            </a:pPr>
            <a:r>
              <a:rPr lang="en-AU" altLang="en-US" sz="2400" b="1" dirty="0">
                <a:latin typeface="+mn-lt"/>
              </a:rPr>
              <a:t>May have important implications for water quality:</a:t>
            </a:r>
          </a:p>
          <a:p>
            <a:pPr marL="571500" lvl="1" indent="-342900">
              <a:spcBef>
                <a:spcPts val="600"/>
              </a:spcBef>
              <a:spcAft>
                <a:spcPts val="600"/>
              </a:spcAft>
              <a:buFont typeface="Symbol" panose="05050102010706020507" pitchFamily="18" charset="2"/>
              <a:buChar char="Þ"/>
            </a:pPr>
            <a:r>
              <a:rPr lang="en-AU" altLang="en-US" sz="2000" b="1" dirty="0">
                <a:latin typeface="+mn-lt"/>
              </a:rPr>
              <a:t>if the chlorine powder or liquid is less concentrated, the risk of chlorine under-dosing may exist (i.e., not adding enough chlorine for effective disinfection)</a:t>
            </a:r>
          </a:p>
          <a:p>
            <a:pPr marL="1428750" lvl="3" indent="-342900">
              <a:spcBef>
                <a:spcPts val="600"/>
              </a:spcBef>
              <a:spcAft>
                <a:spcPts val="600"/>
              </a:spcAft>
              <a:buFont typeface="Symbol" panose="05050102010706020507" pitchFamily="18" charset="2"/>
              <a:buChar char="Þ"/>
            </a:pPr>
            <a:r>
              <a:rPr lang="en-AU" altLang="en-US" sz="2000" b="1" dirty="0">
                <a:latin typeface="+mn-lt"/>
              </a:rPr>
              <a:t>may present a microbiological water quality risk</a:t>
            </a:r>
          </a:p>
          <a:p>
            <a:pPr marL="342900" indent="-342900">
              <a:spcBef>
                <a:spcPts val="600"/>
              </a:spcBef>
              <a:spcAft>
                <a:spcPts val="600"/>
              </a:spcAft>
              <a:buFont typeface="Symbol" panose="05050102010706020507" pitchFamily="18" charset="2"/>
              <a:buChar char="Þ"/>
            </a:pPr>
            <a:endParaRPr lang="en-AU" altLang="en-US" sz="2400" b="1" dirty="0">
              <a:latin typeface="+mn-lt"/>
            </a:endParaRPr>
          </a:p>
          <a:p>
            <a:pPr marL="342900" indent="-342900">
              <a:spcBef>
                <a:spcPts val="600"/>
              </a:spcBef>
              <a:spcAft>
                <a:spcPts val="600"/>
              </a:spcAft>
              <a:buFont typeface="Symbol" panose="05050102010706020507" pitchFamily="18" charset="2"/>
              <a:buChar char="Þ"/>
            </a:pPr>
            <a:endParaRPr lang="en-AU" altLang="en-US" sz="2400" b="1" dirty="0">
              <a:latin typeface="+mn-lt"/>
            </a:endParaRPr>
          </a:p>
          <a:p>
            <a:pPr marL="0" indent="0">
              <a:spcBef>
                <a:spcPts val="600"/>
              </a:spcBef>
              <a:spcAft>
                <a:spcPts val="600"/>
              </a:spcAft>
            </a:pPr>
            <a:r>
              <a:rPr lang="en-AU" altLang="en-US" sz="2400" b="1" i="1" dirty="0">
                <a:solidFill>
                  <a:srgbClr val="FF0000"/>
                </a:solidFill>
              </a:rPr>
              <a:t>Appropriate chlorine storage practices must be in place to:</a:t>
            </a:r>
          </a:p>
          <a:p>
            <a:pPr marL="685800" lvl="1" indent="-457200">
              <a:spcBef>
                <a:spcPts val="600"/>
              </a:spcBef>
              <a:spcAft>
                <a:spcPts val="600"/>
              </a:spcAft>
              <a:buAutoNum type="arabicPeriod"/>
            </a:pPr>
            <a:r>
              <a:rPr lang="en-AU" altLang="en-US" sz="2200" b="1" i="1" dirty="0">
                <a:solidFill>
                  <a:srgbClr val="FF0000"/>
                </a:solidFill>
              </a:rPr>
              <a:t>minimize the rate and extent of chorine degradation during storage, and </a:t>
            </a:r>
          </a:p>
          <a:p>
            <a:pPr marL="685800" lvl="1" indent="-457200">
              <a:spcBef>
                <a:spcPts val="600"/>
              </a:spcBef>
              <a:spcAft>
                <a:spcPts val="600"/>
              </a:spcAft>
              <a:buAutoNum type="arabicPeriod"/>
            </a:pPr>
            <a:r>
              <a:rPr lang="en-AU" altLang="en-US" sz="2200" b="1" i="1" dirty="0">
                <a:solidFill>
                  <a:srgbClr val="FF0000"/>
                </a:solidFill>
              </a:rPr>
              <a:t>protect staff safety</a:t>
            </a:r>
            <a:endParaRPr lang="en-AU" altLang="en-US" sz="2200" b="1" dirty="0"/>
          </a:p>
          <a:p>
            <a:pPr>
              <a:spcBef>
                <a:spcPts val="600"/>
              </a:spcBef>
              <a:spcAft>
                <a:spcPts val="600"/>
              </a:spcAft>
              <a:buFont typeface="Symbol" panose="05050102010706020507" pitchFamily="18" charset="2"/>
              <a:buChar char="Þ"/>
            </a:pPr>
            <a:endParaRPr lang="en-AU" altLang="en-US" sz="2400" b="1" dirty="0">
              <a:latin typeface="+mn-lt"/>
            </a:endParaRPr>
          </a:p>
        </p:txBody>
      </p:sp>
      <p:sp>
        <p:nvSpPr>
          <p:cNvPr id="119821" name="AutoShape 2"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19822" name="AutoShape 4"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75</a:t>
            </a:fld>
            <a:endParaRPr lang="en-IE" sz="800" dirty="0"/>
          </a:p>
        </p:txBody>
      </p:sp>
      <p:sp>
        <p:nvSpPr>
          <p:cNvPr id="10" name="Rectangle 2"/>
          <p:cNvSpPr>
            <a:spLocks noChangeArrowheads="1"/>
          </p:cNvSpPr>
          <p:nvPr/>
        </p:nvSpPr>
        <p:spPr bwMode="auto">
          <a:xfrm>
            <a:off x="155575" y="83949"/>
            <a:ext cx="92170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chemeClr val="accent5"/>
                </a:solidFill>
                <a:latin typeface="+mn-lt"/>
              </a:rPr>
              <a:t>Powder &amp; liquid chlorine may lose strength over time</a:t>
            </a:r>
          </a:p>
        </p:txBody>
      </p:sp>
    </p:spTree>
    <p:extLst>
      <p:ext uri="{BB962C8B-B14F-4D97-AF65-F5344CB8AC3E}">
        <p14:creationId xmlns:p14="http://schemas.microsoft.com/office/powerpoint/2010/main" val="1123742341"/>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Rectangle 13"/>
          <p:cNvSpPr/>
          <p:nvPr/>
        </p:nvSpPr>
        <p:spPr>
          <a:xfrm>
            <a:off x="-17418" y="-13953"/>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9810" name="Rectangle 2"/>
          <p:cNvSpPr>
            <a:spLocks noChangeArrowheads="1"/>
          </p:cNvSpPr>
          <p:nvPr/>
        </p:nvSpPr>
        <p:spPr bwMode="auto">
          <a:xfrm>
            <a:off x="155575" y="106551"/>
            <a:ext cx="92170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dirty="0">
                <a:solidFill>
                  <a:schemeClr val="accent5"/>
                </a:solidFill>
                <a:latin typeface="+mn-lt"/>
              </a:rPr>
              <a:t>Chlorine powder and liquid: Appropriate storage practices</a:t>
            </a:r>
          </a:p>
        </p:txBody>
      </p:sp>
      <p:sp>
        <p:nvSpPr>
          <p:cNvPr id="119811" name="Line 4"/>
          <p:cNvSpPr>
            <a:spLocks noChangeShapeType="1"/>
          </p:cNvSpPr>
          <p:nvPr/>
        </p:nvSpPr>
        <p:spPr bwMode="auto">
          <a:xfrm>
            <a:off x="323850" y="692150"/>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7" name="Rectangle 8"/>
          <p:cNvSpPr>
            <a:spLocks noChangeArrowheads="1"/>
          </p:cNvSpPr>
          <p:nvPr/>
        </p:nvSpPr>
        <p:spPr bwMode="auto">
          <a:xfrm>
            <a:off x="250825" y="878318"/>
            <a:ext cx="8569325"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spcAft>
                <a:spcPts val="600"/>
              </a:spcAft>
              <a:buClr>
                <a:srgbClr val="00B050"/>
              </a:buClr>
              <a:buSzPct val="88000"/>
              <a:buFont typeface="Wingdings" panose="05000000000000000000" pitchFamily="2" charset="2"/>
              <a:buChar char="þ"/>
            </a:pPr>
            <a:r>
              <a:rPr lang="en-AU" altLang="en-US" sz="2400" b="1" dirty="0">
                <a:latin typeface="+mn-lt"/>
              </a:rPr>
              <a:t>Store in a cool, dry, well ventilated place in air-tight containers</a:t>
            </a:r>
          </a:p>
          <a:p>
            <a:pPr>
              <a:spcBef>
                <a:spcPts val="600"/>
              </a:spcBef>
              <a:spcAft>
                <a:spcPts val="600"/>
              </a:spcAft>
              <a:buClr>
                <a:srgbClr val="00B050"/>
              </a:buClr>
              <a:buSzPct val="88000"/>
              <a:buFont typeface="Wingdings" panose="05000000000000000000" pitchFamily="2" charset="2"/>
              <a:buChar char="þ"/>
            </a:pPr>
            <a:r>
              <a:rPr lang="en-AU" altLang="en-US" sz="2400" b="1" dirty="0">
                <a:latin typeface="+mn-lt"/>
              </a:rPr>
              <a:t>Store away from sunlight</a:t>
            </a:r>
          </a:p>
          <a:p>
            <a:pPr>
              <a:spcBef>
                <a:spcPts val="600"/>
              </a:spcBef>
              <a:spcAft>
                <a:spcPts val="600"/>
              </a:spcAft>
              <a:buClr>
                <a:srgbClr val="00B050"/>
              </a:buClr>
              <a:buSzPct val="88000"/>
              <a:buFont typeface="Wingdings" panose="05000000000000000000" pitchFamily="2" charset="2"/>
              <a:buChar char="þ"/>
            </a:pPr>
            <a:r>
              <a:rPr lang="en-AU" altLang="en-US" sz="2400" b="1" dirty="0">
                <a:latin typeface="+mn-lt"/>
              </a:rPr>
              <a:t>Do not store for excessive periods of time (i.e., many months, years)</a:t>
            </a:r>
          </a:p>
          <a:p>
            <a:pPr>
              <a:spcBef>
                <a:spcPts val="600"/>
              </a:spcBef>
              <a:spcAft>
                <a:spcPts val="600"/>
              </a:spcAft>
              <a:buClr>
                <a:srgbClr val="00B050"/>
              </a:buClr>
              <a:buSzPct val="88000"/>
              <a:buFont typeface="Wingdings" panose="05000000000000000000" pitchFamily="2" charset="2"/>
              <a:buChar char="þ"/>
            </a:pPr>
            <a:r>
              <a:rPr lang="en-AU" altLang="en-US" sz="2400" b="1" dirty="0">
                <a:latin typeface="+mn-lt"/>
              </a:rPr>
              <a:t>Store in chlorine resistant containers</a:t>
            </a:r>
          </a:p>
          <a:p>
            <a:pPr>
              <a:spcBef>
                <a:spcPts val="600"/>
              </a:spcBef>
              <a:spcAft>
                <a:spcPts val="600"/>
              </a:spcAft>
              <a:buClr>
                <a:srgbClr val="00B050"/>
              </a:buClr>
              <a:buSzPct val="88000"/>
              <a:buFont typeface="Wingdings" panose="05000000000000000000" pitchFamily="2" charset="2"/>
              <a:buChar char="þ"/>
            </a:pPr>
            <a:r>
              <a:rPr lang="en-AU" altLang="en-US" sz="2400" b="1" dirty="0">
                <a:latin typeface="+mn-lt"/>
              </a:rPr>
              <a:t>Keep containers closed/sealed when not in use</a:t>
            </a:r>
          </a:p>
          <a:p>
            <a:pPr>
              <a:spcBef>
                <a:spcPts val="600"/>
              </a:spcBef>
              <a:spcAft>
                <a:spcPts val="600"/>
              </a:spcAft>
              <a:buClr>
                <a:srgbClr val="00B050"/>
              </a:buClr>
              <a:buSzPct val="88000"/>
              <a:buFont typeface="Wingdings" panose="05000000000000000000" pitchFamily="2" charset="2"/>
              <a:buChar char="þ"/>
            </a:pPr>
            <a:r>
              <a:rPr lang="en-AU" altLang="en-US" sz="2400" b="1" dirty="0">
                <a:latin typeface="+mn-lt"/>
              </a:rPr>
              <a:t>Check for container leaks/spills regularly</a:t>
            </a:r>
          </a:p>
          <a:p>
            <a:pPr>
              <a:spcBef>
                <a:spcPts val="600"/>
              </a:spcBef>
              <a:spcAft>
                <a:spcPts val="600"/>
              </a:spcAft>
              <a:buClr>
                <a:srgbClr val="00B050"/>
              </a:buClr>
              <a:buSzPct val="88000"/>
              <a:buFont typeface="Wingdings" panose="05000000000000000000" pitchFamily="2" charset="2"/>
              <a:buChar char="þ"/>
            </a:pPr>
            <a:r>
              <a:rPr lang="en-AU" altLang="en-US" sz="2400" b="1" dirty="0">
                <a:latin typeface="+mn-lt"/>
              </a:rPr>
              <a:t>Avoid contact and breathing in chlorine powder dust or chlorine liquid splashes/mists/aerosols</a:t>
            </a:r>
          </a:p>
          <a:p>
            <a:pPr>
              <a:spcBef>
                <a:spcPts val="600"/>
              </a:spcBef>
              <a:spcAft>
                <a:spcPts val="600"/>
              </a:spcAft>
              <a:buClr>
                <a:srgbClr val="00B050"/>
              </a:buClr>
              <a:buSzPct val="88000"/>
              <a:buFont typeface="Wingdings" panose="05000000000000000000" pitchFamily="2" charset="2"/>
              <a:buChar char="þ"/>
            </a:pPr>
            <a:r>
              <a:rPr lang="en-AU" altLang="en-US" sz="2400" b="1" dirty="0">
                <a:latin typeface="+mn-lt"/>
              </a:rPr>
              <a:t>Always mark and date new chlorine stock individually</a:t>
            </a:r>
          </a:p>
          <a:p>
            <a:pPr>
              <a:spcBef>
                <a:spcPts val="600"/>
              </a:spcBef>
              <a:spcAft>
                <a:spcPts val="600"/>
              </a:spcAft>
              <a:buClr>
                <a:srgbClr val="00B050"/>
              </a:buClr>
              <a:buSzPct val="88000"/>
              <a:buFont typeface="Wingdings" panose="05000000000000000000" pitchFamily="2" charset="2"/>
              <a:buChar char="þ"/>
            </a:pPr>
            <a:r>
              <a:rPr lang="en-AU" altLang="en-US" sz="2400" b="1" dirty="0">
                <a:latin typeface="+mn-lt"/>
              </a:rPr>
              <a:t>Use ‘</a:t>
            </a:r>
            <a:r>
              <a:rPr lang="en-AU" altLang="en-US" sz="2400" b="1" i="1" dirty="0">
                <a:latin typeface="+mn-lt"/>
              </a:rPr>
              <a:t>First In First Out’</a:t>
            </a:r>
            <a:r>
              <a:rPr lang="en-AU" altLang="en-US" sz="2400" b="1" dirty="0">
                <a:latin typeface="+mn-lt"/>
              </a:rPr>
              <a:t> stock management principles</a:t>
            </a:r>
          </a:p>
          <a:p>
            <a:pPr>
              <a:spcBef>
                <a:spcPts val="600"/>
              </a:spcBef>
              <a:spcAft>
                <a:spcPts val="600"/>
              </a:spcAft>
              <a:buFont typeface="Arial" panose="020B0604020202020204" pitchFamily="34" charset="0"/>
              <a:buAutoNum type="arabicPeriod"/>
            </a:pPr>
            <a:endParaRPr lang="en-AU" altLang="en-US" sz="2400" b="1" dirty="0">
              <a:latin typeface="+mn-lt"/>
            </a:endParaRPr>
          </a:p>
          <a:p>
            <a:pPr>
              <a:spcBef>
                <a:spcPts val="600"/>
              </a:spcBef>
              <a:spcAft>
                <a:spcPts val="600"/>
              </a:spcAft>
              <a:buFont typeface="Symbol" panose="05050102010706020507" pitchFamily="18" charset="2"/>
              <a:buChar char="Þ"/>
            </a:pPr>
            <a:endParaRPr lang="en-AU" altLang="en-US" sz="2400" b="1" dirty="0">
              <a:latin typeface="+mn-lt"/>
            </a:endParaRPr>
          </a:p>
        </p:txBody>
      </p:sp>
      <p:sp>
        <p:nvSpPr>
          <p:cNvPr id="119821" name="AutoShape 2"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19822" name="AutoShape 4"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76</a:t>
            </a:fld>
            <a:endParaRPr lang="en-IE" sz="800" dirty="0"/>
          </a:p>
        </p:txBody>
      </p:sp>
    </p:spTree>
    <p:extLst>
      <p:ext uri="{BB962C8B-B14F-4D97-AF65-F5344CB8AC3E}">
        <p14:creationId xmlns:p14="http://schemas.microsoft.com/office/powerpoint/2010/main" val="36398703"/>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1" y="428"/>
            <a:ext cx="9142857" cy="6857143"/>
          </a:xfrm>
          <a:prstGeom prst="rect">
            <a:avLst/>
          </a:prstGeom>
        </p:spPr>
      </p:pic>
      <p:sp>
        <p:nvSpPr>
          <p:cNvPr id="7" name="Rectangle 6"/>
          <p:cNvSpPr/>
          <p:nvPr/>
        </p:nvSpPr>
        <p:spPr>
          <a:xfrm>
            <a:off x="-24227" y="-23091"/>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4" name="Rectangle 3"/>
          <p:cNvSpPr>
            <a:spLocks noChangeArrowheads="1"/>
          </p:cNvSpPr>
          <p:nvPr/>
        </p:nvSpPr>
        <p:spPr bwMode="auto">
          <a:xfrm>
            <a:off x="275392" y="811357"/>
            <a:ext cx="7345363"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AU" altLang="en-US" sz="2400" b="1" i="1" dirty="0"/>
              <a:t>Part 2. Practical Chlorination</a:t>
            </a:r>
            <a:endParaRPr lang="en-IE" altLang="en-US" sz="1600" b="1" dirty="0"/>
          </a:p>
          <a:p>
            <a:pPr marL="742932" lvl="1" indent="-285744">
              <a:spcBef>
                <a:spcPct val="20000"/>
              </a:spcBef>
              <a:buClr>
                <a:srgbClr val="000514"/>
              </a:buClr>
              <a:buSzPct val="70000"/>
              <a:buFont typeface="Arial" panose="020B0604020202020204" pitchFamily="34" charset="0"/>
              <a:buChar char="•"/>
              <a:defRPr/>
            </a:pPr>
            <a:endParaRPr lang="en-IE" altLang="en-US" sz="1600" b="1" dirty="0">
              <a:solidFill>
                <a:srgbClr val="B2B2B2"/>
              </a:solidFill>
            </a:endParaRP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Safe handling and storage of chlorine</a:t>
            </a:r>
          </a:p>
          <a:p>
            <a:pPr marL="742932" lvl="1" indent="-285744">
              <a:spcBef>
                <a:spcPct val="20000"/>
              </a:spcBef>
              <a:buClr>
                <a:srgbClr val="000514"/>
              </a:buClr>
              <a:buSzPct val="70000"/>
              <a:buFont typeface="Arial" panose="020B0604020202020204" pitchFamily="34" charset="0"/>
              <a:buChar char="•"/>
              <a:defRPr/>
            </a:pPr>
            <a:endParaRPr lang="en-IE" altLang="en-US" sz="1600" b="1" dirty="0"/>
          </a:p>
          <a:p>
            <a:pPr marL="742932" lvl="1" indent="-285744">
              <a:spcBef>
                <a:spcPct val="20000"/>
              </a:spcBef>
              <a:buClr>
                <a:srgbClr val="000514"/>
              </a:buClr>
              <a:buSzPct val="70000"/>
              <a:buFont typeface="Arial" panose="020B0604020202020204" pitchFamily="34" charset="0"/>
              <a:buChar char="•"/>
              <a:defRPr/>
            </a:pPr>
            <a:r>
              <a:rPr lang="en-IE" altLang="en-US" sz="1600" b="1" dirty="0"/>
              <a:t>Chlorine liquid dosing systems</a:t>
            </a:r>
          </a:p>
        </p:txBody>
      </p:sp>
      <p:sp>
        <p:nvSpPr>
          <p:cNvPr id="8" name="Rectangle 2"/>
          <p:cNvSpPr>
            <a:spLocks noChangeArrowheads="1"/>
          </p:cNvSpPr>
          <p:nvPr/>
        </p:nvSpPr>
        <p:spPr bwMode="auto">
          <a:xfrm>
            <a:off x="167008" y="22662"/>
            <a:ext cx="5976939" cy="584775"/>
          </a:xfrm>
          <a:prstGeom prst="rect">
            <a:avLst/>
          </a:prstGeom>
          <a:noFill/>
          <a:ln w="9525">
            <a:noFill/>
            <a:miter lim="800000"/>
            <a:headEnd/>
            <a:tailEnd/>
          </a:ln>
        </p:spPr>
        <p:txBody>
          <a:bodyPr>
            <a:spAutoFit/>
          </a:bodyPr>
          <a:lstStyle/>
          <a:p>
            <a:pPr eaLnBrk="0" hangingPunct="0">
              <a:defRPr/>
            </a:pPr>
            <a:r>
              <a:rPr lang="en-US" altLang="en-US" sz="3200" dirty="0">
                <a:solidFill>
                  <a:schemeClr val="accent1">
                    <a:lumMod val="75000"/>
                  </a:schemeClr>
                </a:solidFill>
              </a:rPr>
              <a:t> </a:t>
            </a:r>
            <a:r>
              <a:rPr lang="en-US" altLang="en-US" sz="3200" b="1" dirty="0">
                <a:solidFill>
                  <a:schemeClr val="accent1">
                    <a:lumMod val="75000"/>
                  </a:schemeClr>
                </a:solidFill>
              </a:rPr>
              <a:t>Contents</a:t>
            </a:r>
          </a:p>
        </p:txBody>
      </p:sp>
      <p:sp>
        <p:nvSpPr>
          <p:cNvPr id="9" name="Line 4"/>
          <p:cNvSpPr>
            <a:spLocks noChangeShapeType="1"/>
          </p:cNvSpPr>
          <p:nvPr/>
        </p:nvSpPr>
        <p:spPr bwMode="auto">
          <a:xfrm>
            <a:off x="-48451" y="598708"/>
            <a:ext cx="8628339" cy="8513"/>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77</a:t>
            </a:fld>
            <a:endParaRPr lang="en-IE" sz="800" dirty="0"/>
          </a:p>
        </p:txBody>
      </p:sp>
    </p:spTree>
    <p:extLst>
      <p:ext uri="{BB962C8B-B14F-4D97-AF65-F5344CB8AC3E}">
        <p14:creationId xmlns:p14="http://schemas.microsoft.com/office/powerpoint/2010/main" val="217287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left)">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27" y="0"/>
            <a:ext cx="9168227" cy="6858000"/>
          </a:xfrm>
          <a:prstGeom prst="rect">
            <a:avLst/>
          </a:prstGeom>
        </p:spPr>
      </p:pic>
      <p:sp>
        <p:nvSpPr>
          <p:cNvPr id="14" name="Rectangle 13"/>
          <p:cNvSpPr/>
          <p:nvPr/>
        </p:nvSpPr>
        <p:spPr>
          <a:xfrm>
            <a:off x="-48451" y="-22662"/>
            <a:ext cx="9192451" cy="688066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9810" name="Rectangle 2"/>
          <p:cNvSpPr>
            <a:spLocks noChangeArrowheads="1"/>
          </p:cNvSpPr>
          <p:nvPr/>
        </p:nvSpPr>
        <p:spPr bwMode="auto">
          <a:xfrm>
            <a:off x="155575" y="106551"/>
            <a:ext cx="92170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dirty="0">
                <a:solidFill>
                  <a:schemeClr val="accent5"/>
                </a:solidFill>
                <a:latin typeface="+mn-lt"/>
              </a:rPr>
              <a:t>Chlorine liquid dosing systems</a:t>
            </a:r>
          </a:p>
        </p:txBody>
      </p:sp>
      <p:sp>
        <p:nvSpPr>
          <p:cNvPr id="119811" name="Line 4"/>
          <p:cNvSpPr>
            <a:spLocks noChangeShapeType="1"/>
          </p:cNvSpPr>
          <p:nvPr/>
        </p:nvSpPr>
        <p:spPr bwMode="auto">
          <a:xfrm>
            <a:off x="323850" y="692150"/>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7" name="Rectangle 8"/>
          <p:cNvSpPr>
            <a:spLocks noChangeArrowheads="1"/>
          </p:cNvSpPr>
          <p:nvPr/>
        </p:nvSpPr>
        <p:spPr bwMode="auto">
          <a:xfrm>
            <a:off x="323850" y="1200538"/>
            <a:ext cx="8569325"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ts val="600"/>
              </a:spcBef>
              <a:spcAft>
                <a:spcPts val="600"/>
              </a:spcAft>
            </a:pPr>
            <a:r>
              <a:rPr lang="en-AU" altLang="en-US" sz="2400" b="1" dirty="0">
                <a:latin typeface="+mn-lt"/>
              </a:rPr>
              <a:t>Used to dose chlorine liquid into the drinking-water</a:t>
            </a:r>
          </a:p>
          <a:p>
            <a:pPr marL="0" indent="0">
              <a:spcBef>
                <a:spcPts val="600"/>
              </a:spcBef>
              <a:spcAft>
                <a:spcPts val="600"/>
              </a:spcAft>
            </a:pPr>
            <a:endParaRPr lang="en-AU" altLang="en-US" sz="2400" b="1" dirty="0">
              <a:latin typeface="+mn-lt"/>
            </a:endParaRPr>
          </a:p>
          <a:p>
            <a:pPr marL="0" indent="0">
              <a:spcBef>
                <a:spcPts val="600"/>
              </a:spcBef>
              <a:spcAft>
                <a:spcPts val="600"/>
              </a:spcAft>
            </a:pPr>
            <a:endParaRPr lang="en-AU" altLang="en-US" sz="2400" b="1" dirty="0">
              <a:latin typeface="+mn-lt"/>
            </a:endParaRPr>
          </a:p>
          <a:p>
            <a:pPr marL="0" indent="0">
              <a:spcBef>
                <a:spcPts val="600"/>
              </a:spcBef>
              <a:spcAft>
                <a:spcPts val="600"/>
              </a:spcAft>
            </a:pPr>
            <a:r>
              <a:rPr lang="en-AU" altLang="en-US" sz="2400" b="1" i="1" u="sng" dirty="0">
                <a:latin typeface="+mn-lt"/>
              </a:rPr>
              <a:t>Two options:</a:t>
            </a:r>
          </a:p>
          <a:p>
            <a:pPr marL="457200" indent="-457200">
              <a:spcBef>
                <a:spcPts val="600"/>
              </a:spcBef>
              <a:spcAft>
                <a:spcPts val="600"/>
              </a:spcAft>
              <a:buAutoNum type="arabicPeriod"/>
            </a:pPr>
            <a:r>
              <a:rPr lang="en-AU" altLang="en-US" sz="2400" b="1" dirty="0">
                <a:latin typeface="+mn-lt"/>
              </a:rPr>
              <a:t>Non-pump-based systems (e.g., gravity)</a:t>
            </a:r>
          </a:p>
          <a:p>
            <a:pPr marL="457200" indent="-457200">
              <a:spcBef>
                <a:spcPts val="600"/>
              </a:spcBef>
              <a:spcAft>
                <a:spcPts val="600"/>
              </a:spcAft>
              <a:buAutoNum type="arabicPeriod"/>
            </a:pPr>
            <a:r>
              <a:rPr lang="en-AU" altLang="en-US" sz="2400" b="1" dirty="0">
                <a:latin typeface="+mn-lt"/>
              </a:rPr>
              <a:t>Pump-based systems </a:t>
            </a:r>
          </a:p>
        </p:txBody>
      </p:sp>
      <p:sp>
        <p:nvSpPr>
          <p:cNvPr id="119821" name="AutoShape 2"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19822" name="AutoShape 4"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78</a:t>
            </a:fld>
            <a:endParaRPr lang="en-IE" sz="800" dirty="0"/>
          </a:p>
        </p:txBody>
      </p:sp>
    </p:spTree>
    <p:extLst>
      <p:ext uri="{BB962C8B-B14F-4D97-AF65-F5344CB8AC3E}">
        <p14:creationId xmlns:p14="http://schemas.microsoft.com/office/powerpoint/2010/main" val="2137535152"/>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155575" y="106551"/>
            <a:ext cx="92170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dirty="0">
                <a:solidFill>
                  <a:schemeClr val="accent5"/>
                </a:solidFill>
                <a:latin typeface="+mn-lt"/>
              </a:rPr>
              <a:t>1. Non-pump based dosing systems</a:t>
            </a:r>
          </a:p>
        </p:txBody>
      </p:sp>
      <p:sp>
        <p:nvSpPr>
          <p:cNvPr id="119811" name="Line 4"/>
          <p:cNvSpPr>
            <a:spLocks noChangeShapeType="1"/>
          </p:cNvSpPr>
          <p:nvPr/>
        </p:nvSpPr>
        <p:spPr bwMode="auto">
          <a:xfrm>
            <a:off x="323850" y="692150"/>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19821" name="AutoShape 2"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19822" name="AutoShape 4"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79</a:t>
            </a:fld>
            <a:endParaRPr lang="en-IE" sz="800"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36974" y="2892981"/>
            <a:ext cx="4470052" cy="346337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079803833"/>
              </p:ext>
            </p:extLst>
          </p:nvPr>
        </p:nvGraphicFramePr>
        <p:xfrm>
          <a:off x="460375" y="971585"/>
          <a:ext cx="8054974" cy="2029968"/>
        </p:xfrm>
        <a:graphic>
          <a:graphicData uri="http://schemas.openxmlformats.org/drawingml/2006/table">
            <a:tbl>
              <a:tblPr firstRow="1" firstCol="1" bandRow="1">
                <a:tableStyleId>{5C22544A-7EE6-4342-B048-85BDC9FD1C3A}</a:tableStyleId>
              </a:tblPr>
              <a:tblGrid>
                <a:gridCol w="2148648">
                  <a:extLst>
                    <a:ext uri="{9D8B030D-6E8A-4147-A177-3AD203B41FA5}">
                      <a16:colId xmlns:a16="http://schemas.microsoft.com/office/drawing/2014/main" val="20000"/>
                    </a:ext>
                  </a:extLst>
                </a:gridCol>
                <a:gridCol w="2659678">
                  <a:extLst>
                    <a:ext uri="{9D8B030D-6E8A-4147-A177-3AD203B41FA5}">
                      <a16:colId xmlns:a16="http://schemas.microsoft.com/office/drawing/2014/main" val="20001"/>
                    </a:ext>
                  </a:extLst>
                </a:gridCol>
                <a:gridCol w="3246648">
                  <a:extLst>
                    <a:ext uri="{9D8B030D-6E8A-4147-A177-3AD203B41FA5}">
                      <a16:colId xmlns:a16="http://schemas.microsoft.com/office/drawing/2014/main" val="20002"/>
                    </a:ext>
                  </a:extLst>
                </a:gridCol>
              </a:tblGrid>
              <a:tr h="0">
                <a:tc>
                  <a:txBody>
                    <a:bodyPr/>
                    <a:lstStyle/>
                    <a:p>
                      <a:pPr algn="ctr">
                        <a:lnSpc>
                          <a:spcPct val="110000"/>
                        </a:lnSpc>
                        <a:spcAft>
                          <a:spcPts val="600"/>
                        </a:spcAft>
                        <a:tabLst>
                          <a:tab pos="713740" algn="l"/>
                        </a:tabLst>
                      </a:pPr>
                      <a:r>
                        <a:rPr lang="en-IE" sz="1600" dirty="0">
                          <a:effectLst/>
                        </a:rPr>
                        <a:t>System</a:t>
                      </a:r>
                      <a:r>
                        <a:rPr lang="en-IE" sz="1600" baseline="30000" dirty="0">
                          <a:effectLst/>
                        </a:rPr>
                        <a:t>1</a:t>
                      </a:r>
                      <a:endParaRPr lang="en-IE" sz="16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IE" sz="1600" dirty="0">
                          <a:effectLst/>
                        </a:rPr>
                        <a:t>Basis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IE" sz="1600" dirty="0">
                          <a:effectLst/>
                        </a:rPr>
                        <a:t>Comments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algn="just">
                        <a:lnSpc>
                          <a:spcPct val="110000"/>
                        </a:lnSpc>
                        <a:spcAft>
                          <a:spcPts val="600"/>
                        </a:spcAft>
                      </a:pPr>
                      <a:r>
                        <a:rPr lang="en-IE" sz="1600" dirty="0">
                          <a:effectLst/>
                        </a:rPr>
                        <a:t>Drip-feed chlorinators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600"/>
                        </a:spcAft>
                      </a:pPr>
                      <a:r>
                        <a:rPr lang="en-IE" sz="1600" b="1" dirty="0">
                          <a:effectLst/>
                        </a:rPr>
                        <a:t>Feeds a constant rate of drops of chlorine liquid solution using a constant head device to maintain the drip feed</a:t>
                      </a:r>
                      <a:endParaRPr lang="en-I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0000"/>
                        </a:lnSpc>
                        <a:spcAft>
                          <a:spcPts val="600"/>
                        </a:spcAft>
                        <a:buFont typeface="Calibri" panose="020F0502020204030204" pitchFamily="34" charset="0"/>
                        <a:buChar char="-"/>
                      </a:pPr>
                      <a:r>
                        <a:rPr lang="en-IE" sz="1600" b="1" dirty="0">
                          <a:effectLst/>
                        </a:rPr>
                        <a:t>Assume constant water flow rate (inaccurate dosing if flow rate changes)</a:t>
                      </a:r>
                    </a:p>
                    <a:p>
                      <a:pPr marL="342900" lvl="0" indent="-342900">
                        <a:lnSpc>
                          <a:spcPct val="110000"/>
                        </a:lnSpc>
                        <a:spcAft>
                          <a:spcPts val="600"/>
                        </a:spcAft>
                        <a:buFont typeface="Calibri" panose="020F0502020204030204" pitchFamily="34" charset="0"/>
                        <a:buChar char="-"/>
                      </a:pPr>
                      <a:r>
                        <a:rPr lang="en-IE" sz="1600" b="1" dirty="0">
                          <a:effectLst/>
                        </a:rPr>
                        <a:t>Suitable for small supplies</a:t>
                      </a:r>
                    </a:p>
                    <a:p>
                      <a:pPr marL="342900" lvl="0" indent="-342900">
                        <a:lnSpc>
                          <a:spcPct val="110000"/>
                        </a:lnSpc>
                        <a:spcAft>
                          <a:spcPts val="600"/>
                        </a:spcAft>
                        <a:buFont typeface="Calibri" panose="020F0502020204030204" pitchFamily="34" charset="0"/>
                        <a:buChar char="-"/>
                      </a:pPr>
                      <a:r>
                        <a:rPr lang="en-IE" sz="1600" b="1" dirty="0">
                          <a:effectLst/>
                        </a:rPr>
                        <a:t>Risk of siphoning must be managed</a:t>
                      </a:r>
                      <a:endParaRPr lang="en-I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7" name="TextBox 6"/>
          <p:cNvSpPr txBox="1"/>
          <p:nvPr/>
        </p:nvSpPr>
        <p:spPr>
          <a:xfrm>
            <a:off x="155575" y="6444477"/>
            <a:ext cx="8191500" cy="215444"/>
          </a:xfrm>
          <a:prstGeom prst="rect">
            <a:avLst/>
          </a:prstGeom>
          <a:noFill/>
        </p:spPr>
        <p:txBody>
          <a:bodyPr wrap="square" rtlCol="0">
            <a:spAutoFit/>
          </a:bodyPr>
          <a:lstStyle/>
          <a:p>
            <a:r>
              <a:rPr lang="en-IE" sz="1200" baseline="30000" dirty="0"/>
              <a:t>1</a:t>
            </a:r>
            <a:r>
              <a:rPr lang="en-IE" sz="800" dirty="0"/>
              <a:t>World Health Organisation. Dosing hypochlorite solutions. Fact Sheet 2.22. </a:t>
            </a:r>
            <a:r>
              <a:rPr lang="en-IE" sz="800" u="sng" dirty="0">
                <a:hlinkClick r:id="rId4"/>
              </a:rPr>
              <a:t>http://www.who.int/water_sanitation_health/hygiene/emergencies/fs2_22.pdf?ua=1</a:t>
            </a:r>
            <a:r>
              <a:rPr lang="en-IE" sz="800" dirty="0"/>
              <a:t> visited on 12 August, 2015.</a:t>
            </a:r>
          </a:p>
        </p:txBody>
      </p:sp>
      <p:sp>
        <p:nvSpPr>
          <p:cNvPr id="10" name="TextBox 9"/>
          <p:cNvSpPr txBox="1"/>
          <p:nvPr/>
        </p:nvSpPr>
        <p:spPr>
          <a:xfrm>
            <a:off x="155575" y="6594419"/>
            <a:ext cx="1878227" cy="200055"/>
          </a:xfrm>
          <a:prstGeom prst="rect">
            <a:avLst/>
          </a:prstGeom>
          <a:noFill/>
        </p:spPr>
        <p:txBody>
          <a:bodyPr wrap="square" rtlCol="0">
            <a:spAutoFit/>
          </a:bodyPr>
          <a:lstStyle/>
          <a:p>
            <a:r>
              <a:rPr lang="en-IE" sz="700" i="1" dirty="0">
                <a:solidFill>
                  <a:schemeClr val="bg1">
                    <a:lumMod val="85000"/>
                  </a:schemeClr>
                </a:solidFill>
              </a:rPr>
              <a:t>Credit: World Health Organization</a:t>
            </a:r>
          </a:p>
        </p:txBody>
      </p:sp>
    </p:spTree>
    <p:extLst>
      <p:ext uri="{BB962C8B-B14F-4D97-AF65-F5344CB8AC3E}">
        <p14:creationId xmlns:p14="http://schemas.microsoft.com/office/powerpoint/2010/main" val="360354432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8"/>
          <p:cNvSpPr>
            <a:spLocks noChangeShapeType="1"/>
          </p:cNvSpPr>
          <p:nvPr/>
        </p:nvSpPr>
        <p:spPr bwMode="auto">
          <a:xfrm>
            <a:off x="170717" y="805045"/>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800" b="1" kern="0" dirty="0">
                <a:solidFill>
                  <a:schemeClr val="accent1">
                    <a:lumMod val="75000"/>
                  </a:schemeClr>
                </a:solidFill>
                <a:latin typeface="Arial"/>
              </a:rPr>
              <a:t>Microorganisms in drinking-water may cause illness</a:t>
            </a:r>
          </a:p>
        </p:txBody>
      </p:sp>
      <p:sp>
        <p:nvSpPr>
          <p:cNvPr id="16" name="Rectangle 15"/>
          <p:cNvSpPr>
            <a:spLocks noChangeArrowheads="1"/>
          </p:cNvSpPr>
          <p:nvPr/>
        </p:nvSpPr>
        <p:spPr bwMode="auto">
          <a:xfrm>
            <a:off x="90484" y="1070851"/>
            <a:ext cx="8870073"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AU" altLang="en-US" sz="2400" b="1" dirty="0"/>
              <a:t>Microorganisms commonly associated with waterborne disease include:</a:t>
            </a:r>
          </a:p>
          <a:p>
            <a:pPr marL="812780" indent="-812780">
              <a:spcBef>
                <a:spcPct val="20000"/>
              </a:spcBef>
              <a:buClr>
                <a:srgbClr val="000514"/>
              </a:buClr>
              <a:buSzPct val="70000"/>
              <a:defRPr/>
            </a:pPr>
            <a:endParaRPr lang="en-AU" altLang="en-US" sz="2400" b="1" dirty="0"/>
          </a:p>
          <a:p>
            <a:pPr marL="812780" indent="-812780">
              <a:spcBef>
                <a:spcPct val="20000"/>
              </a:spcBef>
              <a:buClr>
                <a:srgbClr val="000514"/>
              </a:buClr>
              <a:buSzPct val="70000"/>
              <a:defRPr/>
            </a:pPr>
            <a:r>
              <a:rPr lang="en-AU" altLang="en-US" sz="2400" b="1" dirty="0"/>
              <a:t>•	bacteria (e.g., </a:t>
            </a:r>
            <a:r>
              <a:rPr lang="en-AU" altLang="en-US" sz="2400" b="1" i="1" dirty="0"/>
              <a:t>Escherichia coli</a:t>
            </a:r>
            <a:r>
              <a:rPr lang="en-AU" altLang="en-US" sz="2400" b="1" dirty="0"/>
              <a:t>, </a:t>
            </a:r>
            <a:r>
              <a:rPr lang="en-AU" altLang="en-US" sz="2400" b="1" i="1" dirty="0"/>
              <a:t>Vibrio cholerae</a:t>
            </a:r>
            <a:r>
              <a:rPr lang="en-AU" altLang="en-US" sz="2400" b="1" dirty="0"/>
              <a:t>)</a:t>
            </a:r>
          </a:p>
          <a:p>
            <a:pPr marL="812780" indent="-812780">
              <a:spcBef>
                <a:spcPct val="20000"/>
              </a:spcBef>
              <a:buClr>
                <a:srgbClr val="000514"/>
              </a:buClr>
              <a:buSzPct val="70000"/>
              <a:defRPr/>
            </a:pPr>
            <a:endParaRPr lang="en-AU" altLang="en-US" sz="2400" b="1" dirty="0"/>
          </a:p>
          <a:p>
            <a:pPr marL="812780" indent="-812780">
              <a:spcBef>
                <a:spcPct val="20000"/>
              </a:spcBef>
              <a:buClr>
                <a:srgbClr val="000514"/>
              </a:buClr>
              <a:buSzPct val="70000"/>
              <a:defRPr/>
            </a:pPr>
            <a:endParaRPr lang="en-AU" altLang="en-US" sz="2400" b="1" dirty="0"/>
          </a:p>
          <a:p>
            <a:pPr marL="812780" indent="-812780">
              <a:spcBef>
                <a:spcPct val="20000"/>
              </a:spcBef>
              <a:buClr>
                <a:srgbClr val="000514"/>
              </a:buClr>
              <a:buSzPct val="70000"/>
              <a:defRPr/>
            </a:pPr>
            <a:endParaRPr lang="en-AU" altLang="en-US" sz="2400" b="1" dirty="0"/>
          </a:p>
          <a:p>
            <a:pPr marL="812780" indent="-812780">
              <a:spcBef>
                <a:spcPct val="20000"/>
              </a:spcBef>
              <a:buClr>
                <a:srgbClr val="000514"/>
              </a:buClr>
              <a:buSzPct val="70000"/>
              <a:defRPr/>
            </a:pPr>
            <a:r>
              <a:rPr lang="en-AU" altLang="en-US" sz="2400" b="1" dirty="0"/>
              <a:t>•	viruses (e.g., Hepatitis A, poliovirus A)</a:t>
            </a:r>
          </a:p>
          <a:p>
            <a:pPr marL="812780" indent="-812780">
              <a:spcBef>
                <a:spcPct val="20000"/>
              </a:spcBef>
              <a:buClr>
                <a:srgbClr val="000514"/>
              </a:buClr>
              <a:buSzPct val="70000"/>
              <a:defRPr/>
            </a:pPr>
            <a:endParaRPr lang="en-AU" altLang="en-US" sz="2400" b="1" dirty="0"/>
          </a:p>
          <a:p>
            <a:pPr marL="812780" indent="-812780">
              <a:spcBef>
                <a:spcPct val="20000"/>
              </a:spcBef>
              <a:buClr>
                <a:srgbClr val="000514"/>
              </a:buClr>
              <a:buSzPct val="70000"/>
              <a:defRPr/>
            </a:pPr>
            <a:endParaRPr lang="en-AU" altLang="en-US" sz="2400" b="1" dirty="0"/>
          </a:p>
          <a:p>
            <a:pPr marL="812780" indent="-812780">
              <a:spcBef>
                <a:spcPct val="20000"/>
              </a:spcBef>
              <a:buClr>
                <a:srgbClr val="000514"/>
              </a:buClr>
              <a:buSzPct val="70000"/>
              <a:defRPr/>
            </a:pPr>
            <a:endParaRPr lang="en-AU" altLang="en-US" sz="2400" b="1" dirty="0"/>
          </a:p>
          <a:p>
            <a:pPr marL="812780" indent="-812780">
              <a:spcBef>
                <a:spcPct val="20000"/>
              </a:spcBef>
              <a:buClr>
                <a:srgbClr val="000514"/>
              </a:buClr>
              <a:buSzPct val="70000"/>
              <a:defRPr/>
            </a:pPr>
            <a:r>
              <a:rPr lang="en-AU" altLang="en-US" sz="2400" b="1" dirty="0"/>
              <a:t>•	protozoa (e.g., </a:t>
            </a:r>
            <a:r>
              <a:rPr lang="en-AU" altLang="en-US" sz="2400" b="1" i="1" dirty="0"/>
              <a:t>Cryptosporidium, Giardia</a:t>
            </a:r>
            <a:r>
              <a:rPr lang="en-AU" altLang="en-US" sz="2400" b="1" dirty="0"/>
              <a:t>).</a:t>
            </a:r>
          </a:p>
          <a:p>
            <a:pPr marL="1168371" lvl="1" indent="-711182">
              <a:spcBef>
                <a:spcPct val="20000"/>
              </a:spcBef>
              <a:buClr>
                <a:srgbClr val="000514"/>
              </a:buClr>
              <a:buSzPct val="70000"/>
              <a:defRPr/>
            </a:pPr>
            <a:endParaRPr lang="en-AU" altLang="en-US" sz="500" dirty="0"/>
          </a:p>
          <a:p>
            <a:pPr marL="711182" indent="-711182">
              <a:spcBef>
                <a:spcPct val="20000"/>
              </a:spcBef>
              <a:buClr>
                <a:srgbClr val="000514"/>
              </a:buClr>
              <a:buSzPct val="70000"/>
              <a:defRPr/>
            </a:pPr>
            <a:endParaRPr lang="en-IE" altLang="en-US" sz="500" dirty="0"/>
          </a:p>
          <a:p>
            <a:pPr marL="1168371" lvl="1" indent="-711182">
              <a:spcBef>
                <a:spcPct val="20000"/>
              </a:spcBef>
              <a:buClr>
                <a:srgbClr val="000514"/>
              </a:buClr>
              <a:buSzPct val="70000"/>
              <a:defRPr/>
            </a:pPr>
            <a:endParaRPr lang="en-IE" altLang="en-US" sz="1600" dirty="0"/>
          </a:p>
        </p:txBody>
      </p:sp>
      <p:sp>
        <p:nvSpPr>
          <p:cNvPr id="18" name="TextBox 17"/>
          <p:cNvSpPr txBox="1"/>
          <p:nvPr/>
        </p:nvSpPr>
        <p:spPr>
          <a:xfrm>
            <a:off x="7149821" y="2966221"/>
            <a:ext cx="1525905" cy="307777"/>
          </a:xfrm>
          <a:prstGeom prst="rect">
            <a:avLst/>
          </a:prstGeom>
          <a:noFill/>
        </p:spPr>
        <p:txBody>
          <a:bodyPr wrap="square" rtlCol="0">
            <a:spAutoFit/>
          </a:bodyPr>
          <a:lstStyle/>
          <a:p>
            <a:pPr algn="ctr"/>
            <a:r>
              <a:rPr lang="en-IE" sz="1400" b="1" dirty="0"/>
              <a:t>BACTERIA</a:t>
            </a:r>
          </a:p>
        </p:txBody>
      </p:sp>
      <p:sp>
        <p:nvSpPr>
          <p:cNvPr id="20" name="TextBox 19"/>
          <p:cNvSpPr txBox="1"/>
          <p:nvPr/>
        </p:nvSpPr>
        <p:spPr>
          <a:xfrm>
            <a:off x="7149821" y="4658525"/>
            <a:ext cx="1525905" cy="307777"/>
          </a:xfrm>
          <a:prstGeom prst="rect">
            <a:avLst/>
          </a:prstGeom>
          <a:noFill/>
        </p:spPr>
        <p:txBody>
          <a:bodyPr wrap="square" rtlCol="0">
            <a:spAutoFit/>
          </a:bodyPr>
          <a:lstStyle/>
          <a:p>
            <a:pPr algn="ctr"/>
            <a:r>
              <a:rPr lang="en-IE" sz="1400" b="1" dirty="0"/>
              <a:t>VIRUSES</a:t>
            </a:r>
          </a:p>
        </p:txBody>
      </p:sp>
      <p:sp>
        <p:nvSpPr>
          <p:cNvPr id="22" name="TextBox 21"/>
          <p:cNvSpPr txBox="1"/>
          <p:nvPr/>
        </p:nvSpPr>
        <p:spPr>
          <a:xfrm>
            <a:off x="7178215" y="6477340"/>
            <a:ext cx="1525905" cy="307777"/>
          </a:xfrm>
          <a:prstGeom prst="rect">
            <a:avLst/>
          </a:prstGeom>
          <a:noFill/>
        </p:spPr>
        <p:txBody>
          <a:bodyPr wrap="square" rtlCol="0">
            <a:spAutoFit/>
          </a:bodyPr>
          <a:lstStyle/>
          <a:p>
            <a:pPr algn="ctr"/>
            <a:r>
              <a:rPr lang="en-IE" sz="1400" b="1" dirty="0"/>
              <a:t>PROTOZOA</a:t>
            </a: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2718" y="1865616"/>
            <a:ext cx="1563008" cy="1134743"/>
          </a:xfrm>
          <a:prstGeom prst="rect">
            <a:avLst/>
          </a:prstGeom>
          <a:ln>
            <a:solidFill>
              <a:schemeClr val="tx1"/>
            </a:solidFill>
          </a:ln>
        </p:spPr>
      </p:pic>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12719" y="3543853"/>
            <a:ext cx="1591402" cy="1134743"/>
          </a:xfrm>
          <a:prstGeom prst="rect">
            <a:avLst/>
          </a:prstGeom>
          <a:ln>
            <a:solidFill>
              <a:schemeClr val="tx1"/>
            </a:solidFill>
          </a:ln>
        </p:spPr>
      </p:pic>
      <p:pic>
        <p:nvPicPr>
          <p:cNvPr id="24" name="Picture 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49821" y="5315044"/>
            <a:ext cx="1554476" cy="1143698"/>
          </a:xfrm>
          <a:prstGeom prst="rect">
            <a:avLst/>
          </a:prstGeom>
          <a:ln>
            <a:solidFill>
              <a:schemeClr val="tx1"/>
            </a:solidFill>
          </a:ln>
        </p:spPr>
      </p:pic>
      <p:sp>
        <p:nvSpPr>
          <p:cNvPr id="25" name="TextBox 24"/>
          <p:cNvSpPr txBox="1"/>
          <p:nvPr/>
        </p:nvSpPr>
        <p:spPr>
          <a:xfrm>
            <a:off x="0" y="6628964"/>
            <a:ext cx="1359244" cy="200055"/>
          </a:xfrm>
          <a:prstGeom prst="rect">
            <a:avLst/>
          </a:prstGeom>
          <a:noFill/>
        </p:spPr>
        <p:txBody>
          <a:bodyPr wrap="square" rtlCol="0">
            <a:spAutoFit/>
          </a:bodyPr>
          <a:lstStyle/>
          <a:p>
            <a:r>
              <a:rPr lang="en-IE" sz="700" i="1" dirty="0">
                <a:solidFill>
                  <a:schemeClr val="bg1">
                    <a:lumMod val="85000"/>
                  </a:schemeClr>
                </a:solidFill>
              </a:rPr>
              <a:t>Photo credit: Shutterstock.com</a:t>
            </a:r>
          </a:p>
        </p:txBody>
      </p:sp>
    </p:spTree>
    <p:extLst>
      <p:ext uri="{BB962C8B-B14F-4D97-AF65-F5344CB8AC3E}">
        <p14:creationId xmlns:p14="http://schemas.microsoft.com/office/powerpoint/2010/main" val="10327181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155575" y="106551"/>
            <a:ext cx="92170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dirty="0">
                <a:solidFill>
                  <a:schemeClr val="accent5"/>
                </a:solidFill>
                <a:latin typeface="+mn-lt"/>
              </a:rPr>
              <a:t>1. Non-pump based dosing systems</a:t>
            </a:r>
          </a:p>
        </p:txBody>
      </p:sp>
      <p:sp>
        <p:nvSpPr>
          <p:cNvPr id="119811" name="Line 4"/>
          <p:cNvSpPr>
            <a:spLocks noChangeShapeType="1"/>
          </p:cNvSpPr>
          <p:nvPr/>
        </p:nvSpPr>
        <p:spPr bwMode="auto">
          <a:xfrm>
            <a:off x="323850" y="692150"/>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19821" name="AutoShape 2"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19822" name="AutoShape 4"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80</a:t>
            </a:fld>
            <a:endParaRPr lang="en-IE" sz="800" dirty="0"/>
          </a:p>
        </p:txBody>
      </p:sp>
      <p:graphicFrame>
        <p:nvGraphicFramePr>
          <p:cNvPr id="5" name="Table 4"/>
          <p:cNvGraphicFramePr>
            <a:graphicFrameLocks noGrp="1"/>
          </p:cNvGraphicFramePr>
          <p:nvPr>
            <p:extLst>
              <p:ext uri="{D42A27DB-BD31-4B8C-83A1-F6EECF244321}">
                <p14:modId xmlns:p14="http://schemas.microsoft.com/office/powerpoint/2010/main" val="490399945"/>
              </p:ext>
            </p:extLst>
          </p:nvPr>
        </p:nvGraphicFramePr>
        <p:xfrm>
          <a:off x="460375" y="971585"/>
          <a:ext cx="8054974" cy="2450592"/>
        </p:xfrm>
        <a:graphic>
          <a:graphicData uri="http://schemas.openxmlformats.org/drawingml/2006/table">
            <a:tbl>
              <a:tblPr firstRow="1" firstCol="1" bandRow="1">
                <a:tableStyleId>{5C22544A-7EE6-4342-B048-85BDC9FD1C3A}</a:tableStyleId>
              </a:tblPr>
              <a:tblGrid>
                <a:gridCol w="1332914">
                  <a:extLst>
                    <a:ext uri="{9D8B030D-6E8A-4147-A177-3AD203B41FA5}">
                      <a16:colId xmlns:a16="http://schemas.microsoft.com/office/drawing/2014/main" val="20000"/>
                    </a:ext>
                  </a:extLst>
                </a:gridCol>
                <a:gridCol w="2476870">
                  <a:extLst>
                    <a:ext uri="{9D8B030D-6E8A-4147-A177-3AD203B41FA5}">
                      <a16:colId xmlns:a16="http://schemas.microsoft.com/office/drawing/2014/main" val="20001"/>
                    </a:ext>
                  </a:extLst>
                </a:gridCol>
                <a:gridCol w="4245190">
                  <a:extLst>
                    <a:ext uri="{9D8B030D-6E8A-4147-A177-3AD203B41FA5}">
                      <a16:colId xmlns:a16="http://schemas.microsoft.com/office/drawing/2014/main" val="20002"/>
                    </a:ext>
                  </a:extLst>
                </a:gridCol>
              </a:tblGrid>
              <a:tr h="0">
                <a:tc>
                  <a:txBody>
                    <a:bodyPr/>
                    <a:lstStyle/>
                    <a:p>
                      <a:pPr algn="ctr">
                        <a:lnSpc>
                          <a:spcPct val="110000"/>
                        </a:lnSpc>
                        <a:spcAft>
                          <a:spcPts val="600"/>
                        </a:spcAft>
                        <a:tabLst>
                          <a:tab pos="713740" algn="l"/>
                        </a:tabLst>
                      </a:pPr>
                      <a:r>
                        <a:rPr lang="en-IE" sz="1600" dirty="0">
                          <a:effectLst/>
                        </a:rPr>
                        <a:t>System</a:t>
                      </a:r>
                      <a:r>
                        <a:rPr lang="en-IE" sz="1600" baseline="30000" dirty="0">
                          <a:effectLst/>
                        </a:rPr>
                        <a:t>1</a:t>
                      </a:r>
                      <a:endParaRPr lang="en-IE" sz="16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IE" sz="1600" dirty="0">
                          <a:effectLst/>
                        </a:rPr>
                        <a:t>Basis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IE" sz="1600" dirty="0">
                          <a:effectLst/>
                        </a:rPr>
                        <a:t>Comments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algn="just">
                        <a:lnSpc>
                          <a:spcPct val="110000"/>
                        </a:lnSpc>
                        <a:spcAft>
                          <a:spcPts val="600"/>
                        </a:spcAft>
                      </a:pPr>
                      <a:r>
                        <a:rPr lang="en-I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Constant head aspirator  </a:t>
                      </a:r>
                      <a:endParaRPr lang="en-IE"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600"/>
                        </a:spcAft>
                      </a:pPr>
                      <a:r>
                        <a:rPr lang="en-IE"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Drips a constant rate of chlorine liquid solution using an aspirator and glass tube</a:t>
                      </a:r>
                    </a:p>
                  </a:txBody>
                  <a:tcPr marL="68580" marR="68580" marT="0" marB="0"/>
                </a:tc>
                <a:tc>
                  <a:txBody>
                    <a:bodyPr/>
                    <a:lstStyle/>
                    <a:p>
                      <a:pPr marL="342900" lvl="0" indent="-342900">
                        <a:lnSpc>
                          <a:spcPct val="110000"/>
                        </a:lnSpc>
                        <a:spcAft>
                          <a:spcPts val="600"/>
                        </a:spcAft>
                        <a:buFont typeface="Calibri" panose="020F0502020204030204" pitchFamily="34" charset="0"/>
                        <a:buChar char="-"/>
                      </a:pPr>
                      <a:r>
                        <a:rPr lang="en-IE"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Simple, robust device</a:t>
                      </a:r>
                    </a:p>
                    <a:p>
                      <a:pPr marL="342900" lvl="0" indent="-342900">
                        <a:lnSpc>
                          <a:spcPct val="110000"/>
                        </a:lnSpc>
                        <a:spcAft>
                          <a:spcPts val="600"/>
                        </a:spcAft>
                        <a:buFont typeface="Calibri" panose="020F0502020204030204" pitchFamily="34" charset="0"/>
                        <a:buChar char="-"/>
                      </a:pPr>
                      <a:r>
                        <a:rPr lang="en-IE"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Durable if given appropriate basic maintenance</a:t>
                      </a:r>
                    </a:p>
                    <a:p>
                      <a:pPr marL="342900" lvl="0" indent="-342900">
                        <a:lnSpc>
                          <a:spcPct val="110000"/>
                        </a:lnSpc>
                        <a:spcAft>
                          <a:spcPts val="600"/>
                        </a:spcAft>
                        <a:buFont typeface="Calibri" panose="020F0502020204030204" pitchFamily="34" charset="0"/>
                        <a:buChar char="-"/>
                      </a:pPr>
                      <a:r>
                        <a:rPr lang="en-IE"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Easy installation</a:t>
                      </a:r>
                    </a:p>
                    <a:p>
                      <a:pPr marL="342900" lvl="0" indent="-342900">
                        <a:lnSpc>
                          <a:spcPct val="110000"/>
                        </a:lnSpc>
                        <a:spcAft>
                          <a:spcPts val="600"/>
                        </a:spcAft>
                        <a:buFont typeface="Calibri" panose="020F0502020204030204" pitchFamily="34" charset="0"/>
                        <a:buChar char="-"/>
                      </a:pPr>
                      <a:r>
                        <a:rPr lang="en-IE"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Coarse and fine drip-rate control possible</a:t>
                      </a:r>
                    </a:p>
                    <a:p>
                      <a:pPr marL="342900" lvl="0" indent="-342900">
                        <a:lnSpc>
                          <a:spcPct val="110000"/>
                        </a:lnSpc>
                        <a:spcAft>
                          <a:spcPts val="600"/>
                        </a:spcAft>
                        <a:buFont typeface="Calibri" panose="020F0502020204030204" pitchFamily="34" charset="0"/>
                        <a:buChar char="-"/>
                      </a:pPr>
                      <a:r>
                        <a:rPr lang="en-IE"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Assume constant water flow rate (inaccurate dosing if flow rate changes)</a:t>
                      </a:r>
                    </a:p>
                  </a:txBody>
                  <a:tcPr marL="68580" marR="68580" marT="0" marB="0"/>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6345" y="3642686"/>
            <a:ext cx="3953005" cy="3078790"/>
          </a:xfrm>
          <a:prstGeom prst="rect">
            <a:avLst/>
          </a:prstGeom>
        </p:spPr>
      </p:pic>
      <p:sp>
        <p:nvSpPr>
          <p:cNvPr id="11" name="TextBox 10"/>
          <p:cNvSpPr txBox="1"/>
          <p:nvPr/>
        </p:nvSpPr>
        <p:spPr>
          <a:xfrm>
            <a:off x="323849" y="6525509"/>
            <a:ext cx="8191500" cy="215444"/>
          </a:xfrm>
          <a:prstGeom prst="rect">
            <a:avLst/>
          </a:prstGeom>
          <a:noFill/>
        </p:spPr>
        <p:txBody>
          <a:bodyPr wrap="square" rtlCol="0">
            <a:spAutoFit/>
          </a:bodyPr>
          <a:lstStyle/>
          <a:p>
            <a:pPr algn="r"/>
            <a:r>
              <a:rPr lang="en-IE" sz="800" baseline="30000" dirty="0"/>
              <a:t>1</a:t>
            </a:r>
            <a:r>
              <a:rPr lang="en-IE" sz="800" dirty="0"/>
              <a:t>World Health Organisation. Dosing hypochlorite solutions. Fact Sheet 2.22. </a:t>
            </a:r>
            <a:r>
              <a:rPr lang="en-IE" sz="800" u="sng" dirty="0">
                <a:hlinkClick r:id="rId4"/>
              </a:rPr>
              <a:t>http://www.who.int/water_sanitation_health/hygiene/emergencies/fs2_22.pdf?ua=1</a:t>
            </a:r>
            <a:r>
              <a:rPr lang="en-IE" sz="800" dirty="0"/>
              <a:t> visited on 12 August, 2015.</a:t>
            </a:r>
          </a:p>
        </p:txBody>
      </p:sp>
      <p:sp>
        <p:nvSpPr>
          <p:cNvPr id="4" name="TextBox 3"/>
          <p:cNvSpPr txBox="1"/>
          <p:nvPr/>
        </p:nvSpPr>
        <p:spPr>
          <a:xfrm>
            <a:off x="3558746" y="3790571"/>
            <a:ext cx="1079157" cy="246221"/>
          </a:xfrm>
          <a:prstGeom prst="rect">
            <a:avLst/>
          </a:prstGeom>
          <a:noFill/>
        </p:spPr>
        <p:txBody>
          <a:bodyPr wrap="square" rtlCol="0">
            <a:spAutoFit/>
          </a:bodyPr>
          <a:lstStyle/>
          <a:p>
            <a:r>
              <a:rPr lang="en-IE" sz="1000" b="1" dirty="0"/>
              <a:t>Chlorine tank</a:t>
            </a:r>
          </a:p>
        </p:txBody>
      </p:sp>
      <p:sp>
        <p:nvSpPr>
          <p:cNvPr id="12" name="TextBox 11"/>
          <p:cNvSpPr txBox="1"/>
          <p:nvPr/>
        </p:nvSpPr>
        <p:spPr>
          <a:xfrm>
            <a:off x="460375" y="6690579"/>
            <a:ext cx="1878227" cy="200055"/>
          </a:xfrm>
          <a:prstGeom prst="rect">
            <a:avLst/>
          </a:prstGeom>
          <a:noFill/>
        </p:spPr>
        <p:txBody>
          <a:bodyPr wrap="square" rtlCol="0">
            <a:spAutoFit/>
          </a:bodyPr>
          <a:lstStyle/>
          <a:p>
            <a:r>
              <a:rPr lang="en-IE" sz="700" i="1" dirty="0">
                <a:solidFill>
                  <a:schemeClr val="bg1">
                    <a:lumMod val="85000"/>
                  </a:schemeClr>
                </a:solidFill>
              </a:rPr>
              <a:t>Credit: World Health Organization</a:t>
            </a:r>
          </a:p>
        </p:txBody>
      </p:sp>
    </p:spTree>
    <p:extLst>
      <p:ext uri="{BB962C8B-B14F-4D97-AF65-F5344CB8AC3E}">
        <p14:creationId xmlns:p14="http://schemas.microsoft.com/office/powerpoint/2010/main" val="3827732238"/>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155575" y="106551"/>
            <a:ext cx="92170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dirty="0">
                <a:solidFill>
                  <a:schemeClr val="accent5"/>
                </a:solidFill>
                <a:latin typeface="+mn-lt"/>
              </a:rPr>
              <a:t>1. Non-pump based dosing systems</a:t>
            </a:r>
          </a:p>
        </p:txBody>
      </p:sp>
      <p:sp>
        <p:nvSpPr>
          <p:cNvPr id="119811" name="Line 4"/>
          <p:cNvSpPr>
            <a:spLocks noChangeShapeType="1"/>
          </p:cNvSpPr>
          <p:nvPr/>
        </p:nvSpPr>
        <p:spPr bwMode="auto">
          <a:xfrm>
            <a:off x="323850" y="692150"/>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19821" name="AutoShape 2"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19822" name="AutoShape 4"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81</a:t>
            </a:fld>
            <a:endParaRPr lang="en-IE" sz="800" dirty="0"/>
          </a:p>
        </p:txBody>
      </p:sp>
      <p:graphicFrame>
        <p:nvGraphicFramePr>
          <p:cNvPr id="5" name="Table 4"/>
          <p:cNvGraphicFramePr>
            <a:graphicFrameLocks noGrp="1"/>
          </p:cNvGraphicFramePr>
          <p:nvPr>
            <p:extLst>
              <p:ext uri="{D42A27DB-BD31-4B8C-83A1-F6EECF244321}">
                <p14:modId xmlns:p14="http://schemas.microsoft.com/office/powerpoint/2010/main" val="1874874332"/>
              </p:ext>
            </p:extLst>
          </p:nvPr>
        </p:nvGraphicFramePr>
        <p:xfrm>
          <a:off x="460375" y="971585"/>
          <a:ext cx="8054974" cy="1341120"/>
        </p:xfrm>
        <a:graphic>
          <a:graphicData uri="http://schemas.openxmlformats.org/drawingml/2006/table">
            <a:tbl>
              <a:tblPr firstRow="1" firstCol="1" bandRow="1">
                <a:tableStyleId>{5C22544A-7EE6-4342-B048-85BDC9FD1C3A}</a:tableStyleId>
              </a:tblPr>
              <a:tblGrid>
                <a:gridCol w="1332914">
                  <a:extLst>
                    <a:ext uri="{9D8B030D-6E8A-4147-A177-3AD203B41FA5}">
                      <a16:colId xmlns:a16="http://schemas.microsoft.com/office/drawing/2014/main" val="20000"/>
                    </a:ext>
                  </a:extLst>
                </a:gridCol>
                <a:gridCol w="2476870">
                  <a:extLst>
                    <a:ext uri="{9D8B030D-6E8A-4147-A177-3AD203B41FA5}">
                      <a16:colId xmlns:a16="http://schemas.microsoft.com/office/drawing/2014/main" val="20001"/>
                    </a:ext>
                  </a:extLst>
                </a:gridCol>
                <a:gridCol w="4245190">
                  <a:extLst>
                    <a:ext uri="{9D8B030D-6E8A-4147-A177-3AD203B41FA5}">
                      <a16:colId xmlns:a16="http://schemas.microsoft.com/office/drawing/2014/main" val="20002"/>
                    </a:ext>
                  </a:extLst>
                </a:gridCol>
              </a:tblGrid>
              <a:tr h="0">
                <a:tc>
                  <a:txBody>
                    <a:bodyPr/>
                    <a:lstStyle/>
                    <a:p>
                      <a:pPr algn="ctr">
                        <a:lnSpc>
                          <a:spcPct val="110000"/>
                        </a:lnSpc>
                        <a:spcAft>
                          <a:spcPts val="600"/>
                        </a:spcAft>
                        <a:tabLst>
                          <a:tab pos="713740" algn="l"/>
                        </a:tabLst>
                      </a:pPr>
                      <a:r>
                        <a:rPr lang="en-IE" sz="1600" dirty="0">
                          <a:effectLst/>
                        </a:rPr>
                        <a:t>System</a:t>
                      </a:r>
                      <a:r>
                        <a:rPr lang="en-IE" sz="1600" baseline="30000" dirty="0">
                          <a:effectLst/>
                        </a:rPr>
                        <a:t>1</a:t>
                      </a:r>
                      <a:endParaRPr lang="en-IE" sz="1600" baseline="30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IE" sz="1600" dirty="0">
                          <a:effectLst/>
                        </a:rPr>
                        <a:t>Basis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0000"/>
                        </a:lnSpc>
                        <a:spcAft>
                          <a:spcPts val="600"/>
                        </a:spcAft>
                      </a:pPr>
                      <a:r>
                        <a:rPr lang="en-IE" sz="1600" dirty="0">
                          <a:effectLst/>
                        </a:rPr>
                        <a:t>Comments</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0">
                <a:tc>
                  <a:txBody>
                    <a:bodyPr/>
                    <a:lstStyle/>
                    <a:p>
                      <a:pPr algn="just">
                        <a:lnSpc>
                          <a:spcPct val="110000"/>
                        </a:lnSpc>
                        <a:spcAft>
                          <a:spcPts val="600"/>
                        </a:spcAft>
                      </a:pPr>
                      <a:r>
                        <a:rPr lang="en-IE" sz="16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Gravity feeder</a:t>
                      </a:r>
                      <a:endParaRPr lang="en-I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0000"/>
                        </a:lnSpc>
                        <a:spcAft>
                          <a:spcPts val="600"/>
                        </a:spcAft>
                      </a:pPr>
                      <a:r>
                        <a:rPr lang="en-IE"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Relies on gravity and a metering orifice/valve to control the flow of chlorine liquid solution</a:t>
                      </a:r>
                      <a:endParaRPr lang="en-I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lvl="0" indent="-342900">
                        <a:lnSpc>
                          <a:spcPct val="110000"/>
                        </a:lnSpc>
                        <a:spcAft>
                          <a:spcPts val="600"/>
                        </a:spcAft>
                        <a:buFont typeface="Calibri" panose="020F0502020204030204" pitchFamily="34" charset="0"/>
                        <a:buChar char="-"/>
                      </a:pPr>
                      <a:r>
                        <a:rPr lang="en-IE"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Requires a second tank and ball valve to maintain constant head pressure</a:t>
                      </a:r>
                      <a:endParaRPr lang="en-IE"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6625" y="2990722"/>
            <a:ext cx="5858238" cy="2946983"/>
          </a:xfrm>
          <a:prstGeom prst="rect">
            <a:avLst/>
          </a:prstGeom>
        </p:spPr>
      </p:pic>
      <p:sp>
        <p:nvSpPr>
          <p:cNvPr id="10" name="TextBox 9"/>
          <p:cNvSpPr txBox="1"/>
          <p:nvPr/>
        </p:nvSpPr>
        <p:spPr>
          <a:xfrm>
            <a:off x="307975" y="6506032"/>
            <a:ext cx="8191500" cy="215444"/>
          </a:xfrm>
          <a:prstGeom prst="rect">
            <a:avLst/>
          </a:prstGeom>
          <a:noFill/>
        </p:spPr>
        <p:txBody>
          <a:bodyPr wrap="square" rtlCol="0">
            <a:spAutoFit/>
          </a:bodyPr>
          <a:lstStyle/>
          <a:p>
            <a:pPr algn="r"/>
            <a:r>
              <a:rPr lang="en-IE" sz="800" baseline="30000" dirty="0"/>
              <a:t>1</a:t>
            </a:r>
            <a:r>
              <a:rPr lang="en-IE" sz="800" dirty="0"/>
              <a:t>World Health Organisation. Dosing hypochlorite solutions. Fact Sheet 2.22. </a:t>
            </a:r>
            <a:r>
              <a:rPr lang="en-IE" sz="800" u="sng" dirty="0">
                <a:hlinkClick r:id="rId4"/>
              </a:rPr>
              <a:t>http://www.who.int/water_sanitation_health/hygiene/emergencies/fs2_22.pdf?ua=1</a:t>
            </a:r>
            <a:r>
              <a:rPr lang="en-IE" sz="800" dirty="0"/>
              <a:t> visited on 12 August, 2015.</a:t>
            </a:r>
          </a:p>
        </p:txBody>
      </p:sp>
      <p:sp>
        <p:nvSpPr>
          <p:cNvPr id="11" name="TextBox 10"/>
          <p:cNvSpPr txBox="1"/>
          <p:nvPr/>
        </p:nvSpPr>
        <p:spPr>
          <a:xfrm>
            <a:off x="460375" y="6648016"/>
            <a:ext cx="1878227" cy="200055"/>
          </a:xfrm>
          <a:prstGeom prst="rect">
            <a:avLst/>
          </a:prstGeom>
          <a:noFill/>
        </p:spPr>
        <p:txBody>
          <a:bodyPr wrap="square" rtlCol="0">
            <a:spAutoFit/>
          </a:bodyPr>
          <a:lstStyle/>
          <a:p>
            <a:r>
              <a:rPr lang="en-IE" sz="700" i="1" dirty="0">
                <a:solidFill>
                  <a:schemeClr val="bg1">
                    <a:lumMod val="85000"/>
                  </a:schemeClr>
                </a:solidFill>
              </a:rPr>
              <a:t>Credit: World Health Organization</a:t>
            </a:r>
          </a:p>
        </p:txBody>
      </p:sp>
    </p:spTree>
    <p:extLst>
      <p:ext uri="{BB962C8B-B14F-4D97-AF65-F5344CB8AC3E}">
        <p14:creationId xmlns:p14="http://schemas.microsoft.com/office/powerpoint/2010/main" val="1346157777"/>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22662"/>
            <a:ext cx="9144001" cy="6880662"/>
          </a:xfrm>
          <a:prstGeom prst="rect">
            <a:avLst/>
          </a:prstGeom>
        </p:spPr>
      </p:pic>
      <p:sp>
        <p:nvSpPr>
          <p:cNvPr id="14" name="Rectangle 13"/>
          <p:cNvSpPr/>
          <p:nvPr/>
        </p:nvSpPr>
        <p:spPr>
          <a:xfrm>
            <a:off x="-48451" y="-22662"/>
            <a:ext cx="9192451" cy="688066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9810" name="Rectangle 2"/>
          <p:cNvSpPr>
            <a:spLocks noChangeArrowheads="1"/>
          </p:cNvSpPr>
          <p:nvPr/>
        </p:nvSpPr>
        <p:spPr bwMode="auto">
          <a:xfrm>
            <a:off x="155575" y="106551"/>
            <a:ext cx="92170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dirty="0">
                <a:solidFill>
                  <a:schemeClr val="accent5"/>
                </a:solidFill>
                <a:latin typeface="+mn-lt"/>
              </a:rPr>
              <a:t>1. Non-pump based dosing systems</a:t>
            </a:r>
          </a:p>
        </p:txBody>
      </p:sp>
      <p:sp>
        <p:nvSpPr>
          <p:cNvPr id="119811" name="Line 4"/>
          <p:cNvSpPr>
            <a:spLocks noChangeShapeType="1"/>
          </p:cNvSpPr>
          <p:nvPr/>
        </p:nvSpPr>
        <p:spPr bwMode="auto">
          <a:xfrm>
            <a:off x="323850" y="692150"/>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7" name="Rectangle 8"/>
          <p:cNvSpPr>
            <a:spLocks noChangeArrowheads="1"/>
          </p:cNvSpPr>
          <p:nvPr/>
        </p:nvSpPr>
        <p:spPr bwMode="auto">
          <a:xfrm>
            <a:off x="323850" y="1043781"/>
            <a:ext cx="8569325"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ts val="600"/>
              </a:spcBef>
              <a:spcAft>
                <a:spcPts val="600"/>
              </a:spcAft>
            </a:pPr>
            <a:r>
              <a:rPr lang="en-AU" altLang="en-US" sz="2400" b="1" dirty="0">
                <a:latin typeface="+mn-lt"/>
              </a:rPr>
              <a:t>Lower cost</a:t>
            </a:r>
          </a:p>
          <a:p>
            <a:pPr marL="0" indent="0">
              <a:spcBef>
                <a:spcPts val="600"/>
              </a:spcBef>
              <a:spcAft>
                <a:spcPts val="600"/>
              </a:spcAft>
            </a:pPr>
            <a:endParaRPr lang="en-AU" altLang="en-US" sz="2400" b="1" dirty="0">
              <a:latin typeface="+mn-lt"/>
            </a:endParaRPr>
          </a:p>
          <a:p>
            <a:pPr marL="0" indent="0">
              <a:spcBef>
                <a:spcPts val="600"/>
              </a:spcBef>
              <a:spcAft>
                <a:spcPts val="600"/>
              </a:spcAft>
            </a:pPr>
            <a:r>
              <a:rPr lang="en-AU" altLang="en-US" sz="2400" b="1" dirty="0">
                <a:latin typeface="+mn-lt"/>
              </a:rPr>
              <a:t>Simple to operate and maintain (no mechanical parts, servicing)</a:t>
            </a:r>
          </a:p>
          <a:p>
            <a:pPr marL="0" indent="0">
              <a:spcBef>
                <a:spcPts val="600"/>
              </a:spcBef>
              <a:spcAft>
                <a:spcPts val="600"/>
              </a:spcAft>
            </a:pPr>
            <a:endParaRPr lang="en-AU" altLang="en-US" sz="2400" b="1" dirty="0">
              <a:latin typeface="+mn-lt"/>
            </a:endParaRPr>
          </a:p>
          <a:p>
            <a:pPr marL="0" indent="0">
              <a:spcBef>
                <a:spcPts val="600"/>
              </a:spcBef>
              <a:spcAft>
                <a:spcPts val="600"/>
              </a:spcAft>
            </a:pPr>
            <a:r>
              <a:rPr lang="en-AU" altLang="en-US" sz="2400" b="1" dirty="0">
                <a:latin typeface="+mn-lt"/>
              </a:rPr>
              <a:t>Not suitable for larger capacity water supply systems</a:t>
            </a:r>
          </a:p>
          <a:p>
            <a:pPr marL="0" indent="0">
              <a:spcBef>
                <a:spcPts val="600"/>
              </a:spcBef>
              <a:spcAft>
                <a:spcPts val="600"/>
              </a:spcAft>
            </a:pPr>
            <a:endParaRPr lang="en-AU" altLang="en-US" sz="2400" b="1" dirty="0">
              <a:latin typeface="+mn-lt"/>
            </a:endParaRPr>
          </a:p>
          <a:p>
            <a:pPr marL="0" indent="0">
              <a:spcBef>
                <a:spcPts val="600"/>
              </a:spcBef>
              <a:spcAft>
                <a:spcPts val="600"/>
              </a:spcAft>
            </a:pPr>
            <a:r>
              <a:rPr lang="en-AU" altLang="en-US" sz="2400" b="1" dirty="0">
                <a:latin typeface="+mn-lt"/>
              </a:rPr>
              <a:t>Less accurate and less operational control</a:t>
            </a:r>
          </a:p>
          <a:p>
            <a:pPr marL="0" indent="0">
              <a:spcBef>
                <a:spcPts val="600"/>
              </a:spcBef>
              <a:spcAft>
                <a:spcPts val="600"/>
              </a:spcAft>
            </a:pPr>
            <a:r>
              <a:rPr lang="en-AU" altLang="en-US" sz="2000" b="1" dirty="0">
                <a:latin typeface="+mn-lt"/>
              </a:rPr>
              <a:t>	=&gt; greater risk of chlorine under-/over-dosing</a:t>
            </a:r>
          </a:p>
          <a:p>
            <a:pPr marL="0" indent="0">
              <a:spcBef>
                <a:spcPts val="600"/>
              </a:spcBef>
              <a:spcAft>
                <a:spcPts val="600"/>
              </a:spcAft>
            </a:pPr>
            <a:endParaRPr lang="en-AU" altLang="en-US" sz="2400" b="1" dirty="0">
              <a:latin typeface="+mn-lt"/>
            </a:endParaRPr>
          </a:p>
          <a:p>
            <a:pPr marL="0" indent="0">
              <a:spcBef>
                <a:spcPts val="600"/>
              </a:spcBef>
              <a:spcAft>
                <a:spcPts val="600"/>
              </a:spcAft>
            </a:pPr>
            <a:r>
              <a:rPr lang="en-AU" altLang="en-US" sz="2400" b="1" dirty="0">
                <a:latin typeface="+mn-lt"/>
              </a:rPr>
              <a:t>Suitable for small supplies, limited resource settings</a:t>
            </a:r>
          </a:p>
        </p:txBody>
      </p:sp>
      <p:sp>
        <p:nvSpPr>
          <p:cNvPr id="119821" name="AutoShape 2"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19822" name="AutoShape 4"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82</a:t>
            </a:fld>
            <a:endParaRPr lang="en-IE" sz="800" dirty="0"/>
          </a:p>
        </p:txBody>
      </p:sp>
    </p:spTree>
    <p:extLst>
      <p:ext uri="{BB962C8B-B14F-4D97-AF65-F5344CB8AC3E}">
        <p14:creationId xmlns:p14="http://schemas.microsoft.com/office/powerpoint/2010/main" val="1426143572"/>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22662"/>
            <a:ext cx="9144001" cy="6880662"/>
          </a:xfrm>
          <a:prstGeom prst="rect">
            <a:avLst/>
          </a:prstGeom>
        </p:spPr>
      </p:pic>
      <p:sp>
        <p:nvSpPr>
          <p:cNvPr id="14" name="Rectangle 13"/>
          <p:cNvSpPr/>
          <p:nvPr/>
        </p:nvSpPr>
        <p:spPr>
          <a:xfrm>
            <a:off x="-48451" y="-22662"/>
            <a:ext cx="9192451" cy="688066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9810" name="Rectangle 2"/>
          <p:cNvSpPr>
            <a:spLocks noChangeArrowheads="1"/>
          </p:cNvSpPr>
          <p:nvPr/>
        </p:nvSpPr>
        <p:spPr bwMode="auto">
          <a:xfrm>
            <a:off x="155575" y="106551"/>
            <a:ext cx="92170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dirty="0">
                <a:solidFill>
                  <a:schemeClr val="accent5"/>
                </a:solidFill>
                <a:latin typeface="+mn-lt"/>
              </a:rPr>
              <a:t>2. Pump-based dosing systems</a:t>
            </a:r>
          </a:p>
        </p:txBody>
      </p:sp>
      <p:sp>
        <p:nvSpPr>
          <p:cNvPr id="119811" name="Line 4"/>
          <p:cNvSpPr>
            <a:spLocks noChangeShapeType="1"/>
          </p:cNvSpPr>
          <p:nvPr/>
        </p:nvSpPr>
        <p:spPr bwMode="auto">
          <a:xfrm>
            <a:off x="323850" y="692150"/>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7" name="Rectangle 8"/>
          <p:cNvSpPr>
            <a:spLocks noChangeArrowheads="1"/>
          </p:cNvSpPr>
          <p:nvPr/>
        </p:nvSpPr>
        <p:spPr bwMode="auto">
          <a:xfrm>
            <a:off x="323850" y="1200538"/>
            <a:ext cx="856932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ts val="600"/>
              </a:spcBef>
              <a:spcAft>
                <a:spcPts val="600"/>
              </a:spcAft>
            </a:pPr>
            <a:r>
              <a:rPr lang="en-AU" altLang="en-US" sz="2400" b="1" dirty="0">
                <a:latin typeface="+mn-lt"/>
              </a:rPr>
              <a:t>Vary in their complexity and design….</a:t>
            </a:r>
          </a:p>
          <a:p>
            <a:pPr marL="0" indent="0">
              <a:spcBef>
                <a:spcPts val="600"/>
              </a:spcBef>
              <a:spcAft>
                <a:spcPts val="600"/>
              </a:spcAft>
            </a:pPr>
            <a:endParaRPr lang="en-AU" altLang="en-US" sz="2400" b="1" dirty="0">
              <a:latin typeface="+mn-lt"/>
            </a:endParaRPr>
          </a:p>
        </p:txBody>
      </p:sp>
      <p:sp>
        <p:nvSpPr>
          <p:cNvPr id="119821" name="AutoShape 2"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19822" name="AutoShape 4"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83</a:t>
            </a:fld>
            <a:endParaRPr lang="en-IE" sz="800" dirty="0"/>
          </a:p>
        </p:txBody>
      </p:sp>
    </p:spTree>
    <p:extLst>
      <p:ext uri="{BB962C8B-B14F-4D97-AF65-F5344CB8AC3E}">
        <p14:creationId xmlns:p14="http://schemas.microsoft.com/office/powerpoint/2010/main" val="2640551065"/>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59875"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5" name="Text Box 7"/>
          <p:cNvSpPr txBox="1">
            <a:spLocks noChangeArrowheads="1"/>
          </p:cNvSpPr>
          <p:nvPr/>
        </p:nvSpPr>
        <p:spPr bwMode="auto">
          <a:xfrm>
            <a:off x="8748713" y="6670675"/>
            <a:ext cx="360362"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42B068A4-6AFF-4D11-B3FC-22C35385874A}" type="slidenum">
              <a:rPr lang="en-AU" altLang="en-US" sz="800">
                <a:solidFill>
                  <a:srgbClr val="4D4D4D"/>
                </a:solidFill>
                <a:latin typeface="Tahoma" panose="020B0604030504040204" pitchFamily="34" charset="0"/>
              </a:rPr>
              <a:pPr eaLnBrk="1" hangingPunct="1">
                <a:spcBef>
                  <a:spcPct val="50000"/>
                </a:spcBef>
              </a:pPr>
              <a:t>84</a:t>
            </a:fld>
            <a:endParaRPr lang="en-AU" altLang="en-US" sz="800" dirty="0">
              <a:solidFill>
                <a:srgbClr val="4D4D4D"/>
              </a:solidFill>
              <a:latin typeface="Tahoma" panose="020B0604030504040204" pitchFamily="34" charset="0"/>
            </a:endParaRPr>
          </a:p>
        </p:txBody>
      </p:sp>
      <p:sp>
        <p:nvSpPr>
          <p:cNvPr id="26" name="TextBox 16"/>
          <p:cNvSpPr txBox="1">
            <a:spLocks noChangeArrowheads="1"/>
          </p:cNvSpPr>
          <p:nvPr/>
        </p:nvSpPr>
        <p:spPr bwMode="auto">
          <a:xfrm>
            <a:off x="5183980" y="5703658"/>
            <a:ext cx="1512888" cy="339725"/>
          </a:xfrm>
          <a:prstGeom prst="rect">
            <a:avLst/>
          </a:prstGeom>
          <a:solidFill>
            <a:schemeClr val="lt1">
              <a:hueOff val="0"/>
              <a:satOff val="0"/>
              <a:lumOff val="0"/>
            </a:schemeClr>
          </a:solidFill>
          <a:ln w="25400">
            <a:solidFill>
              <a:srgbClr val="C00000"/>
            </a:solidFill>
            <a:miter lim="800000"/>
            <a:headEnd/>
            <a:tailEnd/>
          </a:ln>
        </p:spPr>
        <p:txBody>
          <a:bodyPr>
            <a:spAutoFit/>
          </a:bodyPr>
          <a:lstStyle/>
          <a:p>
            <a:pPr algn="ctr" eaLnBrk="0" hangingPunct="0">
              <a:defRPr/>
            </a:pPr>
            <a:r>
              <a:rPr lang="en-AU" sz="1600" b="1" dirty="0">
                <a:solidFill>
                  <a:srgbClr val="C00000"/>
                </a:solidFill>
              </a:rPr>
              <a:t>Chlorine tank</a:t>
            </a:r>
          </a:p>
        </p:txBody>
      </p:sp>
      <p:sp>
        <p:nvSpPr>
          <p:cNvPr id="43" name="TextBox 16"/>
          <p:cNvSpPr txBox="1">
            <a:spLocks noChangeArrowheads="1"/>
          </p:cNvSpPr>
          <p:nvPr/>
        </p:nvSpPr>
        <p:spPr bwMode="auto">
          <a:xfrm>
            <a:off x="900113" y="1268413"/>
            <a:ext cx="1512887" cy="338137"/>
          </a:xfrm>
          <a:prstGeom prst="rect">
            <a:avLst/>
          </a:prstGeom>
          <a:solidFill>
            <a:schemeClr val="lt1">
              <a:hueOff val="0"/>
              <a:satOff val="0"/>
              <a:lumOff val="0"/>
            </a:schemeClr>
          </a:solidFill>
          <a:ln w="25400">
            <a:solidFill>
              <a:srgbClr val="C00000"/>
            </a:solidFill>
            <a:miter lim="800000"/>
            <a:headEnd/>
            <a:tailEnd/>
          </a:ln>
        </p:spPr>
        <p:txBody>
          <a:bodyPr>
            <a:spAutoFit/>
          </a:bodyPr>
          <a:lstStyle/>
          <a:p>
            <a:pPr algn="ctr" eaLnBrk="0" hangingPunct="0">
              <a:defRPr/>
            </a:pPr>
            <a:r>
              <a:rPr lang="en-AU" sz="1600" b="1" dirty="0">
                <a:solidFill>
                  <a:srgbClr val="C00000"/>
                </a:solidFill>
              </a:rPr>
              <a:t>Dosing pump</a:t>
            </a:r>
          </a:p>
        </p:txBody>
      </p:sp>
      <p:sp>
        <p:nvSpPr>
          <p:cNvPr id="46" name="TextBox 16"/>
          <p:cNvSpPr txBox="1">
            <a:spLocks noChangeArrowheads="1"/>
          </p:cNvSpPr>
          <p:nvPr/>
        </p:nvSpPr>
        <p:spPr bwMode="auto">
          <a:xfrm>
            <a:off x="4643438" y="908050"/>
            <a:ext cx="1512887" cy="584775"/>
          </a:xfrm>
          <a:prstGeom prst="rect">
            <a:avLst/>
          </a:prstGeom>
          <a:solidFill>
            <a:schemeClr val="lt1">
              <a:hueOff val="0"/>
              <a:satOff val="0"/>
              <a:lumOff val="0"/>
            </a:schemeClr>
          </a:solidFill>
          <a:ln w="25400">
            <a:solidFill>
              <a:srgbClr val="C00000"/>
            </a:solidFill>
            <a:miter lim="800000"/>
            <a:headEnd/>
            <a:tailEnd/>
          </a:ln>
        </p:spPr>
        <p:txBody>
          <a:bodyPr>
            <a:spAutoFit/>
          </a:bodyPr>
          <a:lstStyle/>
          <a:p>
            <a:pPr algn="ctr" eaLnBrk="0" hangingPunct="0">
              <a:defRPr/>
            </a:pPr>
            <a:r>
              <a:rPr lang="en-AU" sz="1600" b="1" dirty="0">
                <a:solidFill>
                  <a:srgbClr val="C00000"/>
                </a:solidFill>
              </a:rPr>
              <a:t>Pulsation dampner</a:t>
            </a:r>
          </a:p>
        </p:txBody>
      </p:sp>
      <p:sp>
        <p:nvSpPr>
          <p:cNvPr id="48" name="TextBox 16"/>
          <p:cNvSpPr txBox="1">
            <a:spLocks noChangeArrowheads="1"/>
          </p:cNvSpPr>
          <p:nvPr/>
        </p:nvSpPr>
        <p:spPr bwMode="auto">
          <a:xfrm>
            <a:off x="1619250" y="3860800"/>
            <a:ext cx="1512888" cy="338138"/>
          </a:xfrm>
          <a:prstGeom prst="rect">
            <a:avLst/>
          </a:prstGeom>
          <a:solidFill>
            <a:schemeClr val="lt1">
              <a:hueOff val="0"/>
              <a:satOff val="0"/>
              <a:lumOff val="0"/>
            </a:schemeClr>
          </a:solidFill>
          <a:ln w="25400">
            <a:solidFill>
              <a:srgbClr val="C00000"/>
            </a:solidFill>
            <a:miter lim="800000"/>
            <a:headEnd/>
            <a:tailEnd/>
          </a:ln>
        </p:spPr>
        <p:txBody>
          <a:bodyPr>
            <a:spAutoFit/>
          </a:bodyPr>
          <a:lstStyle/>
          <a:p>
            <a:pPr algn="ctr" eaLnBrk="0" hangingPunct="0">
              <a:defRPr/>
            </a:pPr>
            <a:r>
              <a:rPr lang="en-AU" sz="1600" b="1" dirty="0">
                <a:solidFill>
                  <a:srgbClr val="C00000"/>
                </a:solidFill>
              </a:rPr>
              <a:t>Strainer</a:t>
            </a:r>
          </a:p>
        </p:txBody>
      </p:sp>
      <p:sp>
        <p:nvSpPr>
          <p:cNvPr id="49" name="TextBox 16"/>
          <p:cNvSpPr txBox="1">
            <a:spLocks noChangeArrowheads="1"/>
          </p:cNvSpPr>
          <p:nvPr/>
        </p:nvSpPr>
        <p:spPr bwMode="auto">
          <a:xfrm>
            <a:off x="2627313" y="4724400"/>
            <a:ext cx="1512887" cy="585788"/>
          </a:xfrm>
          <a:prstGeom prst="rect">
            <a:avLst/>
          </a:prstGeom>
          <a:solidFill>
            <a:schemeClr val="lt1">
              <a:hueOff val="0"/>
              <a:satOff val="0"/>
              <a:lumOff val="0"/>
            </a:schemeClr>
          </a:solidFill>
          <a:ln w="25400">
            <a:solidFill>
              <a:srgbClr val="C00000"/>
            </a:solidFill>
            <a:miter lim="800000"/>
            <a:headEnd/>
            <a:tailEnd/>
          </a:ln>
        </p:spPr>
        <p:txBody>
          <a:bodyPr>
            <a:spAutoFit/>
          </a:bodyPr>
          <a:lstStyle/>
          <a:p>
            <a:pPr algn="ctr" eaLnBrk="0" hangingPunct="0">
              <a:defRPr/>
            </a:pPr>
            <a:r>
              <a:rPr lang="en-AU" sz="1600" b="1" dirty="0">
                <a:solidFill>
                  <a:srgbClr val="C00000"/>
                </a:solidFill>
              </a:rPr>
              <a:t>Chlorine feed line</a:t>
            </a:r>
          </a:p>
        </p:txBody>
      </p:sp>
      <p:sp>
        <p:nvSpPr>
          <p:cNvPr id="50" name="TextBox 16"/>
          <p:cNvSpPr txBox="1">
            <a:spLocks noChangeArrowheads="1"/>
          </p:cNvSpPr>
          <p:nvPr/>
        </p:nvSpPr>
        <p:spPr bwMode="auto">
          <a:xfrm>
            <a:off x="6659563" y="1052513"/>
            <a:ext cx="1512887" cy="585787"/>
          </a:xfrm>
          <a:prstGeom prst="rect">
            <a:avLst/>
          </a:prstGeom>
          <a:solidFill>
            <a:schemeClr val="lt1">
              <a:hueOff val="0"/>
              <a:satOff val="0"/>
              <a:lumOff val="0"/>
            </a:schemeClr>
          </a:solidFill>
          <a:ln w="25400">
            <a:solidFill>
              <a:srgbClr val="C00000"/>
            </a:solidFill>
            <a:miter lim="800000"/>
            <a:headEnd/>
            <a:tailEnd/>
          </a:ln>
        </p:spPr>
        <p:txBody>
          <a:bodyPr>
            <a:spAutoFit/>
          </a:bodyPr>
          <a:lstStyle/>
          <a:p>
            <a:pPr algn="ctr" eaLnBrk="0" hangingPunct="0">
              <a:defRPr/>
            </a:pPr>
            <a:r>
              <a:rPr lang="en-AU" sz="1600" b="1" dirty="0">
                <a:solidFill>
                  <a:srgbClr val="C00000"/>
                </a:solidFill>
              </a:rPr>
              <a:t>Filtered water flow</a:t>
            </a:r>
          </a:p>
        </p:txBody>
      </p:sp>
      <p:sp>
        <p:nvSpPr>
          <p:cNvPr id="51" name="TextBox 16"/>
          <p:cNvSpPr txBox="1">
            <a:spLocks noChangeArrowheads="1"/>
          </p:cNvSpPr>
          <p:nvPr/>
        </p:nvSpPr>
        <p:spPr bwMode="auto">
          <a:xfrm>
            <a:off x="323850" y="2555875"/>
            <a:ext cx="1295400" cy="585788"/>
          </a:xfrm>
          <a:prstGeom prst="rect">
            <a:avLst/>
          </a:prstGeom>
          <a:solidFill>
            <a:schemeClr val="lt1">
              <a:hueOff val="0"/>
              <a:satOff val="0"/>
              <a:lumOff val="0"/>
            </a:schemeClr>
          </a:solidFill>
          <a:ln w="25400">
            <a:solidFill>
              <a:srgbClr val="C00000"/>
            </a:solidFill>
            <a:miter lim="800000"/>
            <a:headEnd/>
            <a:tailEnd/>
          </a:ln>
        </p:spPr>
        <p:txBody>
          <a:bodyPr wrap="square">
            <a:spAutoFit/>
          </a:bodyPr>
          <a:lstStyle/>
          <a:p>
            <a:pPr algn="ctr" eaLnBrk="0" hangingPunct="0">
              <a:defRPr/>
            </a:pPr>
            <a:r>
              <a:rPr lang="en-AU" sz="1600" b="1" dirty="0">
                <a:solidFill>
                  <a:srgbClr val="C00000"/>
                </a:solidFill>
              </a:rPr>
              <a:t>Pressure gauge</a:t>
            </a:r>
          </a:p>
        </p:txBody>
      </p:sp>
      <p:sp>
        <p:nvSpPr>
          <p:cNvPr id="52" name="TextBox 16"/>
          <p:cNvSpPr txBox="1">
            <a:spLocks noChangeArrowheads="1"/>
          </p:cNvSpPr>
          <p:nvPr/>
        </p:nvSpPr>
        <p:spPr bwMode="auto">
          <a:xfrm>
            <a:off x="3348038" y="2852738"/>
            <a:ext cx="1512887" cy="338137"/>
          </a:xfrm>
          <a:prstGeom prst="rect">
            <a:avLst/>
          </a:prstGeom>
          <a:solidFill>
            <a:schemeClr val="lt1">
              <a:hueOff val="0"/>
              <a:satOff val="0"/>
              <a:lumOff val="0"/>
            </a:schemeClr>
          </a:solidFill>
          <a:ln w="25400">
            <a:solidFill>
              <a:srgbClr val="C00000"/>
            </a:solidFill>
            <a:miter lim="800000"/>
            <a:headEnd/>
            <a:tailEnd/>
          </a:ln>
        </p:spPr>
        <p:txBody>
          <a:bodyPr>
            <a:spAutoFit/>
          </a:bodyPr>
          <a:lstStyle/>
          <a:p>
            <a:pPr algn="ctr" eaLnBrk="0" hangingPunct="0">
              <a:defRPr/>
            </a:pPr>
            <a:r>
              <a:rPr lang="en-AU" sz="1600" b="1" dirty="0">
                <a:solidFill>
                  <a:srgbClr val="C00000"/>
                </a:solidFill>
              </a:rPr>
              <a:t>Carry water</a:t>
            </a:r>
          </a:p>
        </p:txBody>
      </p:sp>
      <p:cxnSp>
        <p:nvCxnSpPr>
          <p:cNvPr id="54" name="Straight Arrow Connector 53"/>
          <p:cNvCxnSpPr/>
          <p:nvPr/>
        </p:nvCxnSpPr>
        <p:spPr>
          <a:xfrm flipH="1" flipV="1">
            <a:off x="3563938" y="3933825"/>
            <a:ext cx="144462" cy="863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900113" y="3141663"/>
            <a:ext cx="431800" cy="35877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flipV="1">
            <a:off x="2195513" y="3357563"/>
            <a:ext cx="215900" cy="5032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051050" y="1628775"/>
            <a:ext cx="1008063" cy="3603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6" idx="1"/>
          </p:cNvCxnSpPr>
          <p:nvPr/>
        </p:nvCxnSpPr>
        <p:spPr>
          <a:xfrm flipH="1">
            <a:off x="4140200" y="1200438"/>
            <a:ext cx="503238" cy="572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7" name="Right Arrow 66"/>
          <p:cNvSpPr/>
          <p:nvPr/>
        </p:nvSpPr>
        <p:spPr>
          <a:xfrm rot="2189328">
            <a:off x="5651500" y="2235200"/>
            <a:ext cx="2592388" cy="719138"/>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cxnSp>
        <p:nvCxnSpPr>
          <p:cNvPr id="68" name="Straight Arrow Connector 67"/>
          <p:cNvCxnSpPr/>
          <p:nvPr/>
        </p:nvCxnSpPr>
        <p:spPr>
          <a:xfrm flipV="1">
            <a:off x="4284663" y="2276475"/>
            <a:ext cx="647700" cy="57626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1" name="TextBox 16"/>
          <p:cNvSpPr txBox="1">
            <a:spLocks noChangeArrowheads="1"/>
          </p:cNvSpPr>
          <p:nvPr/>
        </p:nvSpPr>
        <p:spPr bwMode="auto">
          <a:xfrm>
            <a:off x="5076824" y="4386263"/>
            <a:ext cx="1223963" cy="585787"/>
          </a:xfrm>
          <a:prstGeom prst="rect">
            <a:avLst/>
          </a:prstGeom>
          <a:solidFill>
            <a:schemeClr val="lt1">
              <a:hueOff val="0"/>
              <a:satOff val="0"/>
              <a:lumOff val="0"/>
            </a:schemeClr>
          </a:solidFill>
          <a:ln w="25400">
            <a:solidFill>
              <a:srgbClr val="C00000"/>
            </a:solidFill>
            <a:miter lim="800000"/>
            <a:headEnd/>
            <a:tailEnd/>
          </a:ln>
        </p:spPr>
        <p:txBody>
          <a:bodyPr wrap="square">
            <a:spAutoFit/>
          </a:bodyPr>
          <a:lstStyle/>
          <a:p>
            <a:pPr algn="ctr" eaLnBrk="0" hangingPunct="0">
              <a:defRPr/>
            </a:pPr>
            <a:r>
              <a:rPr lang="en-AU" sz="1600" b="1" dirty="0">
                <a:solidFill>
                  <a:srgbClr val="C00000"/>
                </a:solidFill>
              </a:rPr>
              <a:t>Injection point</a:t>
            </a:r>
          </a:p>
        </p:txBody>
      </p:sp>
      <p:cxnSp>
        <p:nvCxnSpPr>
          <p:cNvPr id="72" name="Straight Arrow Connector 71"/>
          <p:cNvCxnSpPr>
            <a:stCxn id="71" idx="3"/>
          </p:cNvCxnSpPr>
          <p:nvPr/>
        </p:nvCxnSpPr>
        <p:spPr>
          <a:xfrm flipV="1">
            <a:off x="6300787" y="3933825"/>
            <a:ext cx="792163" cy="7453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
          <p:cNvSpPr>
            <a:spLocks noChangeArrowheads="1"/>
          </p:cNvSpPr>
          <p:nvPr/>
        </p:nvSpPr>
        <p:spPr bwMode="auto">
          <a:xfrm>
            <a:off x="-28576" y="-12411"/>
            <a:ext cx="9217025" cy="553998"/>
          </a:xfrm>
          <a:prstGeom prst="rect">
            <a:avLst/>
          </a:prstGeom>
          <a:solidFill>
            <a:schemeClr val="bg1"/>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chemeClr val="accent5"/>
                </a:solidFill>
                <a:latin typeface="+mn-lt"/>
              </a:rPr>
              <a:t>2. Pump-based dosing systems: More basic</a:t>
            </a:r>
          </a:p>
        </p:txBody>
      </p:sp>
    </p:spTree>
    <p:extLst>
      <p:ext uri="{BB962C8B-B14F-4D97-AF65-F5344CB8AC3E}">
        <p14:creationId xmlns:p14="http://schemas.microsoft.com/office/powerpoint/2010/main" val="197109914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9"/>
                                        </p:tgtEl>
                                        <p:attrNameLst>
                                          <p:attrName>style.visibility</p:attrName>
                                        </p:attrNameLst>
                                      </p:cBhvr>
                                      <p:to>
                                        <p:strVal val="visible"/>
                                      </p:to>
                                    </p:set>
                                    <p:anim calcmode="lin" valueType="num">
                                      <p:cBhvr>
                                        <p:cTn id="14" dur="500" fill="hold"/>
                                        <p:tgtEl>
                                          <p:spTgt spid="49"/>
                                        </p:tgtEl>
                                        <p:attrNameLst>
                                          <p:attrName>ppt_w</p:attrName>
                                        </p:attrNameLst>
                                      </p:cBhvr>
                                      <p:tavLst>
                                        <p:tav tm="0">
                                          <p:val>
                                            <p:fltVal val="0"/>
                                          </p:val>
                                        </p:tav>
                                        <p:tav tm="100000">
                                          <p:val>
                                            <p:strVal val="#ppt_w"/>
                                          </p:val>
                                        </p:tav>
                                      </p:tavLst>
                                    </p:anim>
                                    <p:anim calcmode="lin" valueType="num">
                                      <p:cBhvr>
                                        <p:cTn id="15" dur="500" fill="hold"/>
                                        <p:tgtEl>
                                          <p:spTgt spid="49"/>
                                        </p:tgtEl>
                                        <p:attrNameLst>
                                          <p:attrName>ppt_h</p:attrName>
                                        </p:attrNameLst>
                                      </p:cBhvr>
                                      <p:tavLst>
                                        <p:tav tm="0">
                                          <p:val>
                                            <p:fltVal val="0"/>
                                          </p:val>
                                        </p:tav>
                                        <p:tav tm="100000">
                                          <p:val>
                                            <p:strVal val="#ppt_h"/>
                                          </p:val>
                                        </p:tav>
                                      </p:tavLst>
                                    </p:anim>
                                    <p:animEffect transition="in" filter="fade">
                                      <p:cBhvr>
                                        <p:cTn id="16" dur="500"/>
                                        <p:tgtEl>
                                          <p:spTgt spid="49"/>
                                        </p:tgtEl>
                                      </p:cBhvr>
                                    </p:animEffect>
                                  </p:childTnLst>
                                </p:cTn>
                              </p:par>
                              <p:par>
                                <p:cTn id="17" presetID="53"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p:cTn id="26" dur="500" fill="hold"/>
                                        <p:tgtEl>
                                          <p:spTgt spid="52"/>
                                        </p:tgtEl>
                                        <p:attrNameLst>
                                          <p:attrName>ppt_w</p:attrName>
                                        </p:attrNameLst>
                                      </p:cBhvr>
                                      <p:tavLst>
                                        <p:tav tm="0">
                                          <p:val>
                                            <p:fltVal val="0"/>
                                          </p:val>
                                        </p:tav>
                                        <p:tav tm="100000">
                                          <p:val>
                                            <p:strVal val="#ppt_w"/>
                                          </p:val>
                                        </p:tav>
                                      </p:tavLst>
                                    </p:anim>
                                    <p:anim calcmode="lin" valueType="num">
                                      <p:cBhvr>
                                        <p:cTn id="27" dur="500" fill="hold"/>
                                        <p:tgtEl>
                                          <p:spTgt spid="52"/>
                                        </p:tgtEl>
                                        <p:attrNameLst>
                                          <p:attrName>ppt_h</p:attrName>
                                        </p:attrNameLst>
                                      </p:cBhvr>
                                      <p:tavLst>
                                        <p:tav tm="0">
                                          <p:val>
                                            <p:fltVal val="0"/>
                                          </p:val>
                                        </p:tav>
                                        <p:tav tm="100000">
                                          <p:val>
                                            <p:strVal val="#ppt_h"/>
                                          </p:val>
                                        </p:tav>
                                      </p:tavLst>
                                    </p:anim>
                                    <p:animEffect transition="in" filter="fade">
                                      <p:cBhvr>
                                        <p:cTn id="28" dur="500"/>
                                        <p:tgtEl>
                                          <p:spTgt spid="52"/>
                                        </p:tgtEl>
                                      </p:cBhvr>
                                    </p:animEffect>
                                  </p:childTnLst>
                                </p:cTn>
                              </p:par>
                              <p:par>
                                <p:cTn id="29" presetID="53" presetClass="entr" presetSubtype="0" fill="hold"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p:cTn id="31" dur="500" fill="hold"/>
                                        <p:tgtEl>
                                          <p:spTgt spid="68"/>
                                        </p:tgtEl>
                                        <p:attrNameLst>
                                          <p:attrName>ppt_w</p:attrName>
                                        </p:attrNameLst>
                                      </p:cBhvr>
                                      <p:tavLst>
                                        <p:tav tm="0">
                                          <p:val>
                                            <p:fltVal val="0"/>
                                          </p:val>
                                        </p:tav>
                                        <p:tav tm="100000">
                                          <p:val>
                                            <p:strVal val="#ppt_w"/>
                                          </p:val>
                                        </p:tav>
                                      </p:tavLst>
                                    </p:anim>
                                    <p:anim calcmode="lin" valueType="num">
                                      <p:cBhvr>
                                        <p:cTn id="32" dur="500" fill="hold"/>
                                        <p:tgtEl>
                                          <p:spTgt spid="68"/>
                                        </p:tgtEl>
                                        <p:attrNameLst>
                                          <p:attrName>ppt_h</p:attrName>
                                        </p:attrNameLst>
                                      </p:cBhvr>
                                      <p:tavLst>
                                        <p:tav tm="0">
                                          <p:val>
                                            <p:fltVal val="0"/>
                                          </p:val>
                                        </p:tav>
                                        <p:tav tm="100000">
                                          <p:val>
                                            <p:strVal val="#ppt_h"/>
                                          </p:val>
                                        </p:tav>
                                      </p:tavLst>
                                    </p:anim>
                                    <p:animEffect transition="in" filter="fade">
                                      <p:cBhvr>
                                        <p:cTn id="33" dur="500"/>
                                        <p:tgtEl>
                                          <p:spTgt spid="6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p:cTn id="38" dur="500" fill="hold"/>
                                        <p:tgtEl>
                                          <p:spTgt spid="51"/>
                                        </p:tgtEl>
                                        <p:attrNameLst>
                                          <p:attrName>ppt_w</p:attrName>
                                        </p:attrNameLst>
                                      </p:cBhvr>
                                      <p:tavLst>
                                        <p:tav tm="0">
                                          <p:val>
                                            <p:fltVal val="0"/>
                                          </p:val>
                                        </p:tav>
                                        <p:tav tm="100000">
                                          <p:val>
                                            <p:strVal val="#ppt_w"/>
                                          </p:val>
                                        </p:tav>
                                      </p:tavLst>
                                    </p:anim>
                                    <p:anim calcmode="lin" valueType="num">
                                      <p:cBhvr>
                                        <p:cTn id="39" dur="500" fill="hold"/>
                                        <p:tgtEl>
                                          <p:spTgt spid="51"/>
                                        </p:tgtEl>
                                        <p:attrNameLst>
                                          <p:attrName>ppt_h</p:attrName>
                                        </p:attrNameLst>
                                      </p:cBhvr>
                                      <p:tavLst>
                                        <p:tav tm="0">
                                          <p:val>
                                            <p:fltVal val="0"/>
                                          </p:val>
                                        </p:tav>
                                        <p:tav tm="100000">
                                          <p:val>
                                            <p:strVal val="#ppt_h"/>
                                          </p:val>
                                        </p:tav>
                                      </p:tavLst>
                                    </p:anim>
                                    <p:animEffect transition="in" filter="fade">
                                      <p:cBhvr>
                                        <p:cTn id="40" dur="500"/>
                                        <p:tgtEl>
                                          <p:spTgt spid="51"/>
                                        </p:tgtEl>
                                      </p:cBhvr>
                                    </p:animEffect>
                                  </p:childTnLst>
                                </p:cTn>
                              </p:par>
                              <p:par>
                                <p:cTn id="41" presetID="53" presetClass="entr" presetSubtype="0"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p:cTn id="43" dur="500" fill="hold"/>
                                        <p:tgtEl>
                                          <p:spTgt spid="56"/>
                                        </p:tgtEl>
                                        <p:attrNameLst>
                                          <p:attrName>ppt_w</p:attrName>
                                        </p:attrNameLst>
                                      </p:cBhvr>
                                      <p:tavLst>
                                        <p:tav tm="0">
                                          <p:val>
                                            <p:fltVal val="0"/>
                                          </p:val>
                                        </p:tav>
                                        <p:tav tm="100000">
                                          <p:val>
                                            <p:strVal val="#ppt_w"/>
                                          </p:val>
                                        </p:tav>
                                      </p:tavLst>
                                    </p:anim>
                                    <p:anim calcmode="lin" valueType="num">
                                      <p:cBhvr>
                                        <p:cTn id="44" dur="500" fill="hold"/>
                                        <p:tgtEl>
                                          <p:spTgt spid="56"/>
                                        </p:tgtEl>
                                        <p:attrNameLst>
                                          <p:attrName>ppt_h</p:attrName>
                                        </p:attrNameLst>
                                      </p:cBhvr>
                                      <p:tavLst>
                                        <p:tav tm="0">
                                          <p:val>
                                            <p:fltVal val="0"/>
                                          </p:val>
                                        </p:tav>
                                        <p:tav tm="100000">
                                          <p:val>
                                            <p:strVal val="#ppt_h"/>
                                          </p:val>
                                        </p:tav>
                                      </p:tavLst>
                                    </p:anim>
                                    <p:animEffect transition="in" filter="fade">
                                      <p:cBhvr>
                                        <p:cTn id="45" dur="500"/>
                                        <p:tgtEl>
                                          <p:spTgt spid="5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p:cTn id="50" dur="500" fill="hold"/>
                                        <p:tgtEl>
                                          <p:spTgt spid="48"/>
                                        </p:tgtEl>
                                        <p:attrNameLst>
                                          <p:attrName>ppt_w</p:attrName>
                                        </p:attrNameLst>
                                      </p:cBhvr>
                                      <p:tavLst>
                                        <p:tav tm="0">
                                          <p:val>
                                            <p:fltVal val="0"/>
                                          </p:val>
                                        </p:tav>
                                        <p:tav tm="100000">
                                          <p:val>
                                            <p:strVal val="#ppt_w"/>
                                          </p:val>
                                        </p:tav>
                                      </p:tavLst>
                                    </p:anim>
                                    <p:anim calcmode="lin" valueType="num">
                                      <p:cBhvr>
                                        <p:cTn id="51" dur="500" fill="hold"/>
                                        <p:tgtEl>
                                          <p:spTgt spid="48"/>
                                        </p:tgtEl>
                                        <p:attrNameLst>
                                          <p:attrName>ppt_h</p:attrName>
                                        </p:attrNameLst>
                                      </p:cBhvr>
                                      <p:tavLst>
                                        <p:tav tm="0">
                                          <p:val>
                                            <p:fltVal val="0"/>
                                          </p:val>
                                        </p:tav>
                                        <p:tav tm="100000">
                                          <p:val>
                                            <p:strVal val="#ppt_h"/>
                                          </p:val>
                                        </p:tav>
                                      </p:tavLst>
                                    </p:anim>
                                    <p:animEffect transition="in" filter="fade">
                                      <p:cBhvr>
                                        <p:cTn id="52" dur="500"/>
                                        <p:tgtEl>
                                          <p:spTgt spid="48"/>
                                        </p:tgtEl>
                                      </p:cBhvr>
                                    </p:animEffect>
                                  </p:childTnLst>
                                </p:cTn>
                              </p:par>
                              <p:par>
                                <p:cTn id="53" presetID="53" presetClass="entr" presetSubtype="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Effect transition="in" filter="fade">
                                      <p:cBhvr>
                                        <p:cTn id="64" dur="500"/>
                                        <p:tgtEl>
                                          <p:spTgt spid="43"/>
                                        </p:tgtEl>
                                      </p:cBhvr>
                                    </p:animEffect>
                                  </p:childTnLst>
                                </p:cTn>
                              </p:par>
                              <p:par>
                                <p:cTn id="65" presetID="53" presetClass="entr" presetSubtype="0" fill="hold"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p:cTn id="67" dur="500" fill="hold"/>
                                        <p:tgtEl>
                                          <p:spTgt spid="60"/>
                                        </p:tgtEl>
                                        <p:attrNameLst>
                                          <p:attrName>ppt_w</p:attrName>
                                        </p:attrNameLst>
                                      </p:cBhvr>
                                      <p:tavLst>
                                        <p:tav tm="0">
                                          <p:val>
                                            <p:fltVal val="0"/>
                                          </p:val>
                                        </p:tav>
                                        <p:tav tm="100000">
                                          <p:val>
                                            <p:strVal val="#ppt_w"/>
                                          </p:val>
                                        </p:tav>
                                      </p:tavLst>
                                    </p:anim>
                                    <p:anim calcmode="lin" valueType="num">
                                      <p:cBhvr>
                                        <p:cTn id="68" dur="500" fill="hold"/>
                                        <p:tgtEl>
                                          <p:spTgt spid="60"/>
                                        </p:tgtEl>
                                        <p:attrNameLst>
                                          <p:attrName>ppt_h</p:attrName>
                                        </p:attrNameLst>
                                      </p:cBhvr>
                                      <p:tavLst>
                                        <p:tav tm="0">
                                          <p:val>
                                            <p:fltVal val="0"/>
                                          </p:val>
                                        </p:tav>
                                        <p:tav tm="100000">
                                          <p:val>
                                            <p:strVal val="#ppt_h"/>
                                          </p:val>
                                        </p:tav>
                                      </p:tavLst>
                                    </p:anim>
                                    <p:animEffect transition="in" filter="fade">
                                      <p:cBhvr>
                                        <p:cTn id="69" dur="500"/>
                                        <p:tgtEl>
                                          <p:spTgt spid="60"/>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par>
                                <p:cTn id="77" presetID="53" presetClass="entr" presetSubtype="0" fill="hold" nodeType="withEffect">
                                  <p:stCondLst>
                                    <p:cond delay="0"/>
                                  </p:stCondLst>
                                  <p:childTnLst>
                                    <p:set>
                                      <p:cBhvr>
                                        <p:cTn id="78" dur="1" fill="hold">
                                          <p:stCondLst>
                                            <p:cond delay="0"/>
                                          </p:stCondLst>
                                        </p:cTn>
                                        <p:tgtEl>
                                          <p:spTgt spid="64"/>
                                        </p:tgtEl>
                                        <p:attrNameLst>
                                          <p:attrName>style.visibility</p:attrName>
                                        </p:attrNameLst>
                                      </p:cBhvr>
                                      <p:to>
                                        <p:strVal val="visible"/>
                                      </p:to>
                                    </p:set>
                                    <p:anim calcmode="lin" valueType="num">
                                      <p:cBhvr>
                                        <p:cTn id="79" dur="500" fill="hold"/>
                                        <p:tgtEl>
                                          <p:spTgt spid="64"/>
                                        </p:tgtEl>
                                        <p:attrNameLst>
                                          <p:attrName>ppt_w</p:attrName>
                                        </p:attrNameLst>
                                      </p:cBhvr>
                                      <p:tavLst>
                                        <p:tav tm="0">
                                          <p:val>
                                            <p:fltVal val="0"/>
                                          </p:val>
                                        </p:tav>
                                        <p:tav tm="100000">
                                          <p:val>
                                            <p:strVal val="#ppt_w"/>
                                          </p:val>
                                        </p:tav>
                                      </p:tavLst>
                                    </p:anim>
                                    <p:anim calcmode="lin" valueType="num">
                                      <p:cBhvr>
                                        <p:cTn id="80" dur="500" fill="hold"/>
                                        <p:tgtEl>
                                          <p:spTgt spid="64"/>
                                        </p:tgtEl>
                                        <p:attrNameLst>
                                          <p:attrName>ppt_h</p:attrName>
                                        </p:attrNameLst>
                                      </p:cBhvr>
                                      <p:tavLst>
                                        <p:tav tm="0">
                                          <p:val>
                                            <p:fltVal val="0"/>
                                          </p:val>
                                        </p:tav>
                                        <p:tav tm="100000">
                                          <p:val>
                                            <p:strVal val="#ppt_h"/>
                                          </p:val>
                                        </p:tav>
                                      </p:tavLst>
                                    </p:anim>
                                    <p:animEffect transition="in" filter="fade">
                                      <p:cBhvr>
                                        <p:cTn id="81" dur="500"/>
                                        <p:tgtEl>
                                          <p:spTgt spid="64"/>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53" presetClass="entr" presetSubtype="0" fill="hold" grpId="0" nodeType="clickEffect">
                                  <p:stCondLst>
                                    <p:cond delay="0"/>
                                  </p:stCondLst>
                                  <p:childTnLst>
                                    <p:set>
                                      <p:cBhvr>
                                        <p:cTn id="85" dur="1" fill="hold">
                                          <p:stCondLst>
                                            <p:cond delay="0"/>
                                          </p:stCondLst>
                                        </p:cTn>
                                        <p:tgtEl>
                                          <p:spTgt spid="50"/>
                                        </p:tgtEl>
                                        <p:attrNameLst>
                                          <p:attrName>style.visibility</p:attrName>
                                        </p:attrNameLst>
                                      </p:cBhvr>
                                      <p:to>
                                        <p:strVal val="visible"/>
                                      </p:to>
                                    </p:set>
                                    <p:anim calcmode="lin" valueType="num">
                                      <p:cBhvr>
                                        <p:cTn id="86" dur="500" fill="hold"/>
                                        <p:tgtEl>
                                          <p:spTgt spid="50"/>
                                        </p:tgtEl>
                                        <p:attrNameLst>
                                          <p:attrName>ppt_w</p:attrName>
                                        </p:attrNameLst>
                                      </p:cBhvr>
                                      <p:tavLst>
                                        <p:tav tm="0">
                                          <p:val>
                                            <p:fltVal val="0"/>
                                          </p:val>
                                        </p:tav>
                                        <p:tav tm="100000">
                                          <p:val>
                                            <p:strVal val="#ppt_w"/>
                                          </p:val>
                                        </p:tav>
                                      </p:tavLst>
                                    </p:anim>
                                    <p:anim calcmode="lin" valueType="num">
                                      <p:cBhvr>
                                        <p:cTn id="87" dur="500" fill="hold"/>
                                        <p:tgtEl>
                                          <p:spTgt spid="50"/>
                                        </p:tgtEl>
                                        <p:attrNameLst>
                                          <p:attrName>ppt_h</p:attrName>
                                        </p:attrNameLst>
                                      </p:cBhvr>
                                      <p:tavLst>
                                        <p:tav tm="0">
                                          <p:val>
                                            <p:fltVal val="0"/>
                                          </p:val>
                                        </p:tav>
                                        <p:tav tm="100000">
                                          <p:val>
                                            <p:strVal val="#ppt_h"/>
                                          </p:val>
                                        </p:tav>
                                      </p:tavLst>
                                    </p:anim>
                                    <p:animEffect transition="in" filter="fade">
                                      <p:cBhvr>
                                        <p:cTn id="88" dur="500"/>
                                        <p:tgtEl>
                                          <p:spTgt spid="50"/>
                                        </p:tgtEl>
                                      </p:cBhvr>
                                    </p:animEffect>
                                  </p:childTnLst>
                                </p:cTn>
                              </p:par>
                            </p:childTnLst>
                          </p:cTn>
                        </p:par>
                        <p:par>
                          <p:cTn id="89" fill="hold" nodeType="afterGroup">
                            <p:stCondLst>
                              <p:cond delay="500"/>
                            </p:stCondLst>
                            <p:childTnLst>
                              <p:par>
                                <p:cTn id="90" presetID="22" presetClass="entr" presetSubtype="1" repeatCount="indefinite" fill="hold" grpId="0" nodeType="afterEffect">
                                  <p:stCondLst>
                                    <p:cond delay="0"/>
                                  </p:stCondLst>
                                  <p:endCondLst>
                                    <p:cond evt="onNext" delay="0">
                                      <p:tgtEl>
                                        <p:sldTgt/>
                                      </p:tgtEl>
                                    </p:cond>
                                  </p:endCondLst>
                                  <p:childTnLst>
                                    <p:set>
                                      <p:cBhvr>
                                        <p:cTn id="91" dur="1" fill="hold">
                                          <p:stCondLst>
                                            <p:cond delay="0"/>
                                          </p:stCondLst>
                                        </p:cTn>
                                        <p:tgtEl>
                                          <p:spTgt spid="67"/>
                                        </p:tgtEl>
                                        <p:attrNameLst>
                                          <p:attrName>style.visibility</p:attrName>
                                        </p:attrNameLst>
                                      </p:cBhvr>
                                      <p:to>
                                        <p:strVal val="visible"/>
                                      </p:to>
                                    </p:set>
                                    <p:animEffect transition="in" filter="wipe(up)">
                                      <p:cBhvr>
                                        <p:cTn id="92" dur="500"/>
                                        <p:tgtEl>
                                          <p:spTgt spid="67"/>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3" presetClass="entr" presetSubtype="0" fill="hold" grpId="0" nodeType="clickEffect">
                                  <p:stCondLst>
                                    <p:cond delay="0"/>
                                  </p:stCondLst>
                                  <p:childTnLst>
                                    <p:set>
                                      <p:cBhvr>
                                        <p:cTn id="96" dur="1" fill="hold">
                                          <p:stCondLst>
                                            <p:cond delay="0"/>
                                          </p:stCondLst>
                                        </p:cTn>
                                        <p:tgtEl>
                                          <p:spTgt spid="71"/>
                                        </p:tgtEl>
                                        <p:attrNameLst>
                                          <p:attrName>style.visibility</p:attrName>
                                        </p:attrNameLst>
                                      </p:cBhvr>
                                      <p:to>
                                        <p:strVal val="visible"/>
                                      </p:to>
                                    </p:set>
                                    <p:anim calcmode="lin" valueType="num">
                                      <p:cBhvr>
                                        <p:cTn id="97" dur="500" fill="hold"/>
                                        <p:tgtEl>
                                          <p:spTgt spid="71"/>
                                        </p:tgtEl>
                                        <p:attrNameLst>
                                          <p:attrName>ppt_w</p:attrName>
                                        </p:attrNameLst>
                                      </p:cBhvr>
                                      <p:tavLst>
                                        <p:tav tm="0">
                                          <p:val>
                                            <p:fltVal val="0"/>
                                          </p:val>
                                        </p:tav>
                                        <p:tav tm="100000">
                                          <p:val>
                                            <p:strVal val="#ppt_w"/>
                                          </p:val>
                                        </p:tav>
                                      </p:tavLst>
                                    </p:anim>
                                    <p:anim calcmode="lin" valueType="num">
                                      <p:cBhvr>
                                        <p:cTn id="98" dur="500" fill="hold"/>
                                        <p:tgtEl>
                                          <p:spTgt spid="71"/>
                                        </p:tgtEl>
                                        <p:attrNameLst>
                                          <p:attrName>ppt_h</p:attrName>
                                        </p:attrNameLst>
                                      </p:cBhvr>
                                      <p:tavLst>
                                        <p:tav tm="0">
                                          <p:val>
                                            <p:fltVal val="0"/>
                                          </p:val>
                                        </p:tav>
                                        <p:tav tm="100000">
                                          <p:val>
                                            <p:strVal val="#ppt_h"/>
                                          </p:val>
                                        </p:tav>
                                      </p:tavLst>
                                    </p:anim>
                                    <p:animEffect transition="in" filter="fade">
                                      <p:cBhvr>
                                        <p:cTn id="99" dur="500"/>
                                        <p:tgtEl>
                                          <p:spTgt spid="71"/>
                                        </p:tgtEl>
                                      </p:cBhvr>
                                    </p:animEffect>
                                  </p:childTnLst>
                                </p:cTn>
                              </p:par>
                              <p:par>
                                <p:cTn id="100" presetID="53"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 calcmode="lin" valueType="num">
                                      <p:cBhvr>
                                        <p:cTn id="102" dur="500" fill="hold"/>
                                        <p:tgtEl>
                                          <p:spTgt spid="72"/>
                                        </p:tgtEl>
                                        <p:attrNameLst>
                                          <p:attrName>ppt_w</p:attrName>
                                        </p:attrNameLst>
                                      </p:cBhvr>
                                      <p:tavLst>
                                        <p:tav tm="0">
                                          <p:val>
                                            <p:fltVal val="0"/>
                                          </p:val>
                                        </p:tav>
                                        <p:tav tm="100000">
                                          <p:val>
                                            <p:strVal val="#ppt_w"/>
                                          </p:val>
                                        </p:tav>
                                      </p:tavLst>
                                    </p:anim>
                                    <p:anim calcmode="lin" valueType="num">
                                      <p:cBhvr>
                                        <p:cTn id="103" dur="500" fill="hold"/>
                                        <p:tgtEl>
                                          <p:spTgt spid="72"/>
                                        </p:tgtEl>
                                        <p:attrNameLst>
                                          <p:attrName>ppt_h</p:attrName>
                                        </p:attrNameLst>
                                      </p:cBhvr>
                                      <p:tavLst>
                                        <p:tav tm="0">
                                          <p:val>
                                            <p:fltVal val="0"/>
                                          </p:val>
                                        </p:tav>
                                        <p:tav tm="100000">
                                          <p:val>
                                            <p:strVal val="#ppt_h"/>
                                          </p:val>
                                        </p:tav>
                                      </p:tavLst>
                                    </p:anim>
                                    <p:animEffect transition="in" filter="fade">
                                      <p:cBhvr>
                                        <p:cTn id="10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3" grpId="0" animBg="1"/>
      <p:bldP spid="46" grpId="0" animBg="1"/>
      <p:bldP spid="48" grpId="0" animBg="1"/>
      <p:bldP spid="49" grpId="0" animBg="1"/>
      <p:bldP spid="50" grpId="0" animBg="1"/>
      <p:bldP spid="51" grpId="0" animBg="1"/>
      <p:bldP spid="52" grpId="0" animBg="1"/>
      <p:bldP spid="67" grpId="0" animBg="1"/>
      <p:bldP spid="7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Line 4"/>
          <p:cNvSpPr>
            <a:spLocks noChangeShapeType="1"/>
          </p:cNvSpPr>
          <p:nvPr/>
        </p:nvSpPr>
        <p:spPr bwMode="auto">
          <a:xfrm>
            <a:off x="468313" y="765175"/>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13668" name="Text Box 7"/>
          <p:cNvSpPr txBox="1">
            <a:spLocks noChangeArrowheads="1"/>
          </p:cNvSpPr>
          <p:nvPr/>
        </p:nvSpPr>
        <p:spPr bwMode="auto">
          <a:xfrm>
            <a:off x="8748713" y="6670675"/>
            <a:ext cx="360362" cy="214313"/>
          </a:xfrm>
          <a:prstGeom prst="rect">
            <a:avLst/>
          </a:prstGeom>
          <a:solidFill>
            <a:schemeClr val="bg1"/>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fld id="{DE96E9CC-0AF0-40FC-A93B-EACEB158662A}" type="slidenum">
              <a:rPr lang="en-AU" altLang="en-US" sz="800">
                <a:solidFill>
                  <a:srgbClr val="4D4D4D"/>
                </a:solidFill>
                <a:latin typeface="Tahoma" panose="020B0604030504040204" pitchFamily="34" charset="0"/>
              </a:rPr>
              <a:pPr eaLnBrk="1" hangingPunct="1">
                <a:spcBef>
                  <a:spcPct val="50000"/>
                </a:spcBef>
              </a:pPr>
              <a:t>85</a:t>
            </a:fld>
            <a:endParaRPr lang="en-AU" altLang="en-US" sz="800" dirty="0">
              <a:solidFill>
                <a:srgbClr val="4D4D4D"/>
              </a:solidFill>
              <a:latin typeface="Tahoma" panose="020B0604030504040204" pitchFamily="34" charset="0"/>
            </a:endParaRPr>
          </a:p>
        </p:txBody>
      </p:sp>
      <p:sp>
        <p:nvSpPr>
          <p:cNvPr id="66" name="Rectangle 2"/>
          <p:cNvSpPr>
            <a:spLocks noChangeArrowheads="1"/>
          </p:cNvSpPr>
          <p:nvPr/>
        </p:nvSpPr>
        <p:spPr bwMode="auto">
          <a:xfrm>
            <a:off x="233363" y="117316"/>
            <a:ext cx="9217025" cy="553998"/>
          </a:xfrm>
          <a:prstGeom prst="rect">
            <a:avLst/>
          </a:prstGeom>
          <a:solidFill>
            <a:schemeClr val="bg1"/>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000" b="1" dirty="0">
                <a:solidFill>
                  <a:schemeClr val="accent5"/>
                </a:solidFill>
                <a:latin typeface="+mn-lt"/>
              </a:rPr>
              <a:t>2. Pump-based dosing systems: More advanced</a:t>
            </a:r>
          </a:p>
        </p:txBody>
      </p:sp>
      <p:pic>
        <p:nvPicPr>
          <p:cNvPr id="46" name="Picture 45"/>
          <p:cNvPicPr/>
          <p:nvPr/>
        </p:nvPicPr>
        <p:blipFill>
          <a:blip r:embed="rId3" cstate="email">
            <a:extLst>
              <a:ext uri="{28A0092B-C50C-407E-A947-70E740481C1C}">
                <a14:useLocalDpi xmlns:a14="http://schemas.microsoft.com/office/drawing/2010/main"/>
              </a:ext>
            </a:extLst>
          </a:blip>
          <a:stretch>
            <a:fillRect/>
          </a:stretch>
        </p:blipFill>
        <p:spPr>
          <a:xfrm>
            <a:off x="233363" y="752475"/>
            <a:ext cx="8820150" cy="5927725"/>
          </a:xfrm>
          <a:prstGeom prst="rect">
            <a:avLst/>
          </a:prstGeom>
        </p:spPr>
      </p:pic>
      <p:sp>
        <p:nvSpPr>
          <p:cNvPr id="13" name="Rectangle 12"/>
          <p:cNvSpPr/>
          <p:nvPr/>
        </p:nvSpPr>
        <p:spPr>
          <a:xfrm>
            <a:off x="323849" y="1628775"/>
            <a:ext cx="1655763"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dirty="0">
              <a:solidFill>
                <a:schemeClr val="bg1"/>
              </a:solidFill>
            </a:endParaRPr>
          </a:p>
        </p:txBody>
      </p:sp>
      <p:sp>
        <p:nvSpPr>
          <p:cNvPr id="14" name="Rectangle 13"/>
          <p:cNvSpPr/>
          <p:nvPr/>
        </p:nvSpPr>
        <p:spPr>
          <a:xfrm>
            <a:off x="1979613" y="1196975"/>
            <a:ext cx="1223962"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dirty="0">
              <a:solidFill>
                <a:schemeClr val="bg1"/>
              </a:solidFill>
            </a:endParaRPr>
          </a:p>
        </p:txBody>
      </p:sp>
      <p:sp>
        <p:nvSpPr>
          <p:cNvPr id="15" name="TextBox 16"/>
          <p:cNvSpPr txBox="1">
            <a:spLocks noChangeArrowheads="1"/>
          </p:cNvSpPr>
          <p:nvPr/>
        </p:nvSpPr>
        <p:spPr bwMode="auto">
          <a:xfrm>
            <a:off x="503974" y="2019300"/>
            <a:ext cx="1223963" cy="338138"/>
          </a:xfrm>
          <a:prstGeom prst="rect">
            <a:avLst/>
          </a:prstGeom>
          <a:solidFill>
            <a:schemeClr val="bg1"/>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600" b="1" dirty="0">
                <a:solidFill>
                  <a:schemeClr val="bg1"/>
                </a:solidFill>
              </a:rPr>
              <a:t>Inlet</a:t>
            </a:r>
          </a:p>
        </p:txBody>
      </p:sp>
      <p:sp>
        <p:nvSpPr>
          <p:cNvPr id="17" name="Rectangle 16"/>
          <p:cNvSpPr/>
          <p:nvPr/>
        </p:nvSpPr>
        <p:spPr>
          <a:xfrm>
            <a:off x="1908175" y="3284538"/>
            <a:ext cx="1223963" cy="360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dirty="0">
              <a:solidFill>
                <a:schemeClr val="bg1"/>
              </a:solidFill>
            </a:endParaRPr>
          </a:p>
        </p:txBody>
      </p:sp>
      <p:sp>
        <p:nvSpPr>
          <p:cNvPr id="18" name="TextBox 16"/>
          <p:cNvSpPr txBox="1">
            <a:spLocks noChangeArrowheads="1"/>
          </p:cNvSpPr>
          <p:nvPr/>
        </p:nvSpPr>
        <p:spPr bwMode="auto">
          <a:xfrm>
            <a:off x="1431825" y="3687980"/>
            <a:ext cx="1556718" cy="584775"/>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600" b="1" dirty="0">
                <a:solidFill>
                  <a:schemeClr val="bg1"/>
                </a:solidFill>
              </a:rPr>
              <a:t>Bulk Storage Tank</a:t>
            </a:r>
          </a:p>
        </p:txBody>
      </p:sp>
      <p:sp>
        <p:nvSpPr>
          <p:cNvPr id="21" name="TextBox 16"/>
          <p:cNvSpPr txBox="1">
            <a:spLocks noChangeArrowheads="1"/>
          </p:cNvSpPr>
          <p:nvPr/>
        </p:nvSpPr>
        <p:spPr bwMode="auto">
          <a:xfrm>
            <a:off x="1536525" y="4797427"/>
            <a:ext cx="1512888" cy="277812"/>
          </a:xfrm>
          <a:prstGeom prst="rect">
            <a:avLst/>
          </a:prstGeom>
          <a:solidFill>
            <a:schemeClr val="bg1"/>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200" b="1" dirty="0">
                <a:solidFill>
                  <a:schemeClr val="bg1"/>
                </a:solidFill>
              </a:rPr>
              <a:t>Sloped Floor</a:t>
            </a:r>
          </a:p>
        </p:txBody>
      </p:sp>
      <p:sp>
        <p:nvSpPr>
          <p:cNvPr id="22" name="TextBox 16"/>
          <p:cNvSpPr txBox="1">
            <a:spLocks noChangeArrowheads="1"/>
          </p:cNvSpPr>
          <p:nvPr/>
        </p:nvSpPr>
        <p:spPr bwMode="auto">
          <a:xfrm>
            <a:off x="285810" y="5567362"/>
            <a:ext cx="1512887" cy="339725"/>
          </a:xfrm>
          <a:prstGeom prst="rect">
            <a:avLst/>
          </a:prstGeom>
          <a:solidFill>
            <a:schemeClr val="bg1"/>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600" b="1" dirty="0">
                <a:solidFill>
                  <a:schemeClr val="bg1"/>
                </a:solidFill>
              </a:rPr>
              <a:t>Drain</a:t>
            </a:r>
          </a:p>
        </p:txBody>
      </p:sp>
      <p:sp>
        <p:nvSpPr>
          <p:cNvPr id="23" name="TextBox 16"/>
          <p:cNvSpPr txBox="1">
            <a:spLocks noChangeArrowheads="1"/>
          </p:cNvSpPr>
          <p:nvPr/>
        </p:nvSpPr>
        <p:spPr bwMode="auto">
          <a:xfrm>
            <a:off x="1475656" y="1196975"/>
            <a:ext cx="1512887" cy="338137"/>
          </a:xfrm>
          <a:prstGeom prst="rect">
            <a:avLst/>
          </a:prstGeom>
          <a:solidFill>
            <a:schemeClr val="bg1"/>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600" b="1" dirty="0">
                <a:solidFill>
                  <a:schemeClr val="bg1"/>
                </a:solidFill>
              </a:rPr>
              <a:t>Vent</a:t>
            </a:r>
          </a:p>
        </p:txBody>
      </p:sp>
      <p:sp>
        <p:nvSpPr>
          <p:cNvPr id="24" name="Rectangle 23"/>
          <p:cNvSpPr/>
          <p:nvPr/>
        </p:nvSpPr>
        <p:spPr>
          <a:xfrm>
            <a:off x="2483569" y="1535112"/>
            <a:ext cx="1349875" cy="533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dirty="0">
              <a:solidFill>
                <a:schemeClr val="bg1"/>
              </a:solidFill>
            </a:endParaRPr>
          </a:p>
        </p:txBody>
      </p:sp>
      <p:sp>
        <p:nvSpPr>
          <p:cNvPr id="26" name="TextBox 16"/>
          <p:cNvSpPr txBox="1">
            <a:spLocks noChangeArrowheads="1"/>
          </p:cNvSpPr>
          <p:nvPr/>
        </p:nvSpPr>
        <p:spPr bwMode="auto">
          <a:xfrm>
            <a:off x="3433788" y="5589240"/>
            <a:ext cx="1512888" cy="585787"/>
          </a:xfrm>
          <a:prstGeom prst="rect">
            <a:avLst/>
          </a:prstGeom>
          <a:solidFill>
            <a:schemeClr val="bg1"/>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600" b="1" dirty="0">
                <a:solidFill>
                  <a:schemeClr val="bg1"/>
                </a:solidFill>
              </a:rPr>
              <a:t>Transfer Pump</a:t>
            </a:r>
          </a:p>
        </p:txBody>
      </p:sp>
      <p:sp>
        <p:nvSpPr>
          <p:cNvPr id="28" name="TextBox 16"/>
          <p:cNvSpPr txBox="1">
            <a:spLocks noChangeArrowheads="1"/>
          </p:cNvSpPr>
          <p:nvPr/>
        </p:nvSpPr>
        <p:spPr bwMode="auto">
          <a:xfrm>
            <a:off x="5580063" y="4253271"/>
            <a:ext cx="608287" cy="523220"/>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400" b="1" dirty="0">
                <a:solidFill>
                  <a:schemeClr val="bg1"/>
                </a:solidFill>
              </a:rPr>
              <a:t>Day</a:t>
            </a:r>
          </a:p>
          <a:p>
            <a:pPr algn="ctr"/>
            <a:r>
              <a:rPr lang="en-AU" altLang="en-US" sz="1400" b="1" dirty="0">
                <a:solidFill>
                  <a:schemeClr val="bg1"/>
                </a:solidFill>
              </a:rPr>
              <a:t>Tank</a:t>
            </a:r>
          </a:p>
        </p:txBody>
      </p:sp>
      <p:sp>
        <p:nvSpPr>
          <p:cNvPr id="29" name="Rectangle 28"/>
          <p:cNvSpPr/>
          <p:nvPr/>
        </p:nvSpPr>
        <p:spPr>
          <a:xfrm>
            <a:off x="7740650" y="4076700"/>
            <a:ext cx="1223963" cy="360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dirty="0"/>
          </a:p>
        </p:txBody>
      </p:sp>
      <p:sp>
        <p:nvSpPr>
          <p:cNvPr id="30" name="TextBox 16"/>
          <p:cNvSpPr txBox="1">
            <a:spLocks noChangeArrowheads="1"/>
          </p:cNvSpPr>
          <p:nvPr/>
        </p:nvSpPr>
        <p:spPr bwMode="auto">
          <a:xfrm>
            <a:off x="6916015" y="4293096"/>
            <a:ext cx="1688433" cy="584775"/>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600" b="1" dirty="0">
                <a:solidFill>
                  <a:schemeClr val="bg1"/>
                </a:solidFill>
              </a:rPr>
              <a:t>Dose Pump (Duty/Standby)</a:t>
            </a:r>
          </a:p>
        </p:txBody>
      </p:sp>
      <p:sp>
        <p:nvSpPr>
          <p:cNvPr id="31" name="Rectangle 30"/>
          <p:cNvSpPr/>
          <p:nvPr/>
        </p:nvSpPr>
        <p:spPr>
          <a:xfrm>
            <a:off x="7596188" y="3429000"/>
            <a:ext cx="1547812" cy="287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dirty="0"/>
          </a:p>
        </p:txBody>
      </p:sp>
      <p:sp>
        <p:nvSpPr>
          <p:cNvPr id="32" name="Rectangle 31"/>
          <p:cNvSpPr/>
          <p:nvPr/>
        </p:nvSpPr>
        <p:spPr>
          <a:xfrm>
            <a:off x="6623900" y="1613584"/>
            <a:ext cx="1620507" cy="2319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dirty="0">
              <a:solidFill>
                <a:schemeClr val="bg1"/>
              </a:solidFill>
            </a:endParaRPr>
          </a:p>
        </p:txBody>
      </p:sp>
      <p:sp>
        <p:nvSpPr>
          <p:cNvPr id="41" name="Rectangle 40"/>
          <p:cNvSpPr/>
          <p:nvPr/>
        </p:nvSpPr>
        <p:spPr>
          <a:xfrm flipH="1">
            <a:off x="6732588" y="3789363"/>
            <a:ext cx="215900" cy="14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AU" dirty="0">
              <a:solidFill>
                <a:schemeClr val="bg1"/>
              </a:solidFill>
            </a:endParaRPr>
          </a:p>
        </p:txBody>
      </p:sp>
      <p:sp>
        <p:nvSpPr>
          <p:cNvPr id="42" name="TextBox 16"/>
          <p:cNvSpPr txBox="1">
            <a:spLocks noChangeArrowheads="1"/>
          </p:cNvSpPr>
          <p:nvPr/>
        </p:nvSpPr>
        <p:spPr bwMode="auto">
          <a:xfrm>
            <a:off x="6444134" y="4055951"/>
            <a:ext cx="792162" cy="338554"/>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800" b="1" dirty="0">
                <a:solidFill>
                  <a:schemeClr val="bg1"/>
                </a:solidFill>
              </a:rPr>
              <a:t>Calibration </a:t>
            </a:r>
            <a:br>
              <a:rPr lang="en-AU" altLang="en-US" sz="800" b="1" dirty="0">
                <a:solidFill>
                  <a:schemeClr val="bg1"/>
                </a:solidFill>
              </a:rPr>
            </a:br>
            <a:r>
              <a:rPr lang="en-AU" altLang="en-US" sz="800" b="1" dirty="0">
                <a:solidFill>
                  <a:schemeClr val="bg1"/>
                </a:solidFill>
              </a:rPr>
              <a:t>Column</a:t>
            </a:r>
          </a:p>
        </p:txBody>
      </p:sp>
      <p:sp>
        <p:nvSpPr>
          <p:cNvPr id="48" name="TextBox 16"/>
          <p:cNvSpPr txBox="1">
            <a:spLocks noChangeArrowheads="1"/>
          </p:cNvSpPr>
          <p:nvPr/>
        </p:nvSpPr>
        <p:spPr bwMode="auto">
          <a:xfrm>
            <a:off x="3447538" y="2894747"/>
            <a:ext cx="1781134" cy="246221"/>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1000" b="1" dirty="0">
                <a:solidFill>
                  <a:schemeClr val="bg1"/>
                </a:solidFill>
              </a:rPr>
              <a:t>High level alarms</a:t>
            </a:r>
          </a:p>
        </p:txBody>
      </p:sp>
      <p:sp>
        <p:nvSpPr>
          <p:cNvPr id="49" name="TextBox 16"/>
          <p:cNvSpPr txBox="1">
            <a:spLocks noChangeArrowheads="1"/>
          </p:cNvSpPr>
          <p:nvPr/>
        </p:nvSpPr>
        <p:spPr bwMode="auto">
          <a:xfrm>
            <a:off x="3447538" y="4530270"/>
            <a:ext cx="1245959" cy="246221"/>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1000" b="1" dirty="0">
                <a:solidFill>
                  <a:schemeClr val="bg1"/>
                </a:solidFill>
              </a:rPr>
              <a:t>Low level alarms</a:t>
            </a:r>
          </a:p>
        </p:txBody>
      </p:sp>
      <p:sp>
        <p:nvSpPr>
          <p:cNvPr id="50" name="TextBox 16"/>
          <p:cNvSpPr txBox="1">
            <a:spLocks noChangeArrowheads="1"/>
          </p:cNvSpPr>
          <p:nvPr/>
        </p:nvSpPr>
        <p:spPr bwMode="auto">
          <a:xfrm>
            <a:off x="4693497" y="5623370"/>
            <a:ext cx="1781134" cy="246221"/>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1000" b="1" dirty="0">
                <a:solidFill>
                  <a:schemeClr val="bg1"/>
                </a:solidFill>
              </a:rPr>
              <a:t>Pulsation dampner</a:t>
            </a:r>
          </a:p>
        </p:txBody>
      </p:sp>
      <p:sp>
        <p:nvSpPr>
          <p:cNvPr id="51" name="TextBox 16"/>
          <p:cNvSpPr txBox="1">
            <a:spLocks noChangeArrowheads="1"/>
          </p:cNvSpPr>
          <p:nvPr/>
        </p:nvSpPr>
        <p:spPr bwMode="auto">
          <a:xfrm>
            <a:off x="4963392" y="5396257"/>
            <a:ext cx="1781134" cy="246221"/>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1000" b="1" dirty="0">
                <a:solidFill>
                  <a:schemeClr val="bg1"/>
                </a:solidFill>
              </a:rPr>
              <a:t>Pressure relief valve</a:t>
            </a:r>
          </a:p>
        </p:txBody>
      </p:sp>
      <p:sp>
        <p:nvSpPr>
          <p:cNvPr id="53" name="TextBox 16"/>
          <p:cNvSpPr txBox="1">
            <a:spLocks noChangeArrowheads="1"/>
          </p:cNvSpPr>
          <p:nvPr/>
        </p:nvSpPr>
        <p:spPr bwMode="auto">
          <a:xfrm>
            <a:off x="7076364" y="6505006"/>
            <a:ext cx="1781134" cy="246221"/>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1000" b="1" dirty="0">
                <a:solidFill>
                  <a:schemeClr val="bg1"/>
                </a:solidFill>
              </a:rPr>
              <a:t>Load valves</a:t>
            </a:r>
          </a:p>
        </p:txBody>
      </p:sp>
      <p:sp>
        <p:nvSpPr>
          <p:cNvPr id="33" name="TextBox 16"/>
          <p:cNvSpPr txBox="1">
            <a:spLocks noChangeArrowheads="1"/>
          </p:cNvSpPr>
          <p:nvPr/>
        </p:nvSpPr>
        <p:spPr bwMode="auto">
          <a:xfrm>
            <a:off x="5730972" y="6067487"/>
            <a:ext cx="1511300" cy="461665"/>
          </a:xfrm>
          <a:prstGeom prst="rect">
            <a:avLst/>
          </a:prstGeom>
          <a:solidFill>
            <a:schemeClr val="bg1"/>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AU" altLang="en-US" sz="1200" b="1" dirty="0">
                <a:solidFill>
                  <a:schemeClr val="bg1"/>
                </a:solidFill>
              </a:rPr>
              <a:t>Filtered water flow</a:t>
            </a:r>
          </a:p>
        </p:txBody>
      </p:sp>
      <p:sp>
        <p:nvSpPr>
          <p:cNvPr id="34" name="TextBox 16"/>
          <p:cNvSpPr txBox="1">
            <a:spLocks noChangeArrowheads="1"/>
          </p:cNvSpPr>
          <p:nvPr/>
        </p:nvSpPr>
        <p:spPr bwMode="auto">
          <a:xfrm>
            <a:off x="490903" y="2032356"/>
            <a:ext cx="1223963" cy="338138"/>
          </a:xfrm>
          <a:prstGeom prst="rect">
            <a:avLst/>
          </a:prstGeom>
          <a:solidFill>
            <a:schemeClr val="bg1"/>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600" b="1" dirty="0">
                <a:solidFill>
                  <a:srgbClr val="C00000"/>
                </a:solidFill>
              </a:rPr>
              <a:t>Inlet</a:t>
            </a:r>
          </a:p>
        </p:txBody>
      </p:sp>
      <p:sp>
        <p:nvSpPr>
          <p:cNvPr id="35" name="TextBox 16"/>
          <p:cNvSpPr txBox="1">
            <a:spLocks noChangeArrowheads="1"/>
          </p:cNvSpPr>
          <p:nvPr/>
        </p:nvSpPr>
        <p:spPr bwMode="auto">
          <a:xfrm>
            <a:off x="1418754" y="3701036"/>
            <a:ext cx="1556718" cy="584775"/>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600" b="1" dirty="0">
                <a:solidFill>
                  <a:srgbClr val="C00000"/>
                </a:solidFill>
              </a:rPr>
              <a:t>Bulk storage tank</a:t>
            </a:r>
          </a:p>
        </p:txBody>
      </p:sp>
      <p:sp>
        <p:nvSpPr>
          <p:cNvPr id="37" name="TextBox 16"/>
          <p:cNvSpPr txBox="1">
            <a:spLocks noChangeArrowheads="1"/>
          </p:cNvSpPr>
          <p:nvPr/>
        </p:nvSpPr>
        <p:spPr bwMode="auto">
          <a:xfrm>
            <a:off x="1523454" y="4810483"/>
            <a:ext cx="1512888" cy="277812"/>
          </a:xfrm>
          <a:prstGeom prst="rect">
            <a:avLst/>
          </a:prstGeom>
          <a:solidFill>
            <a:schemeClr val="bg1"/>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200" b="1" dirty="0">
                <a:solidFill>
                  <a:srgbClr val="C00000"/>
                </a:solidFill>
              </a:rPr>
              <a:t>Sloped floor</a:t>
            </a:r>
          </a:p>
        </p:txBody>
      </p:sp>
      <p:sp>
        <p:nvSpPr>
          <p:cNvPr id="38" name="TextBox 16"/>
          <p:cNvSpPr txBox="1">
            <a:spLocks noChangeArrowheads="1"/>
          </p:cNvSpPr>
          <p:nvPr/>
        </p:nvSpPr>
        <p:spPr bwMode="auto">
          <a:xfrm>
            <a:off x="272739" y="5580418"/>
            <a:ext cx="1512887" cy="339725"/>
          </a:xfrm>
          <a:prstGeom prst="rect">
            <a:avLst/>
          </a:prstGeom>
          <a:solidFill>
            <a:schemeClr val="bg1"/>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600" b="1" dirty="0">
                <a:solidFill>
                  <a:srgbClr val="C00000"/>
                </a:solidFill>
              </a:rPr>
              <a:t>Drain</a:t>
            </a:r>
          </a:p>
        </p:txBody>
      </p:sp>
      <p:sp>
        <p:nvSpPr>
          <p:cNvPr id="39" name="TextBox 16"/>
          <p:cNvSpPr txBox="1">
            <a:spLocks noChangeArrowheads="1"/>
          </p:cNvSpPr>
          <p:nvPr/>
        </p:nvSpPr>
        <p:spPr bwMode="auto">
          <a:xfrm>
            <a:off x="1462585" y="1210031"/>
            <a:ext cx="1512887" cy="338137"/>
          </a:xfrm>
          <a:prstGeom prst="rect">
            <a:avLst/>
          </a:prstGeom>
          <a:solidFill>
            <a:schemeClr val="bg1"/>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600" b="1" dirty="0">
                <a:solidFill>
                  <a:srgbClr val="C00000"/>
                </a:solidFill>
              </a:rPr>
              <a:t>Vent</a:t>
            </a:r>
          </a:p>
        </p:txBody>
      </p:sp>
      <p:sp>
        <p:nvSpPr>
          <p:cNvPr id="40" name="TextBox 16"/>
          <p:cNvSpPr txBox="1">
            <a:spLocks noChangeArrowheads="1"/>
          </p:cNvSpPr>
          <p:nvPr/>
        </p:nvSpPr>
        <p:spPr bwMode="auto">
          <a:xfrm>
            <a:off x="3420717" y="5602296"/>
            <a:ext cx="1512888" cy="584775"/>
          </a:xfrm>
          <a:prstGeom prst="rect">
            <a:avLst/>
          </a:prstGeom>
          <a:solidFill>
            <a:schemeClr val="bg1"/>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600" b="1" dirty="0">
                <a:solidFill>
                  <a:srgbClr val="C00000"/>
                </a:solidFill>
              </a:rPr>
              <a:t>Transfer pump</a:t>
            </a:r>
          </a:p>
        </p:txBody>
      </p:sp>
      <p:sp>
        <p:nvSpPr>
          <p:cNvPr id="43" name="TextBox 16"/>
          <p:cNvSpPr txBox="1">
            <a:spLocks noChangeArrowheads="1"/>
          </p:cNvSpPr>
          <p:nvPr/>
        </p:nvSpPr>
        <p:spPr bwMode="auto">
          <a:xfrm>
            <a:off x="5566992" y="4266327"/>
            <a:ext cx="608287" cy="523220"/>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400" b="1" dirty="0">
                <a:solidFill>
                  <a:srgbClr val="C00000"/>
                </a:solidFill>
              </a:rPr>
              <a:t>Day</a:t>
            </a:r>
          </a:p>
          <a:p>
            <a:pPr algn="ctr"/>
            <a:r>
              <a:rPr lang="en-AU" altLang="en-US" sz="1400" b="1" dirty="0">
                <a:solidFill>
                  <a:srgbClr val="C00000"/>
                </a:solidFill>
              </a:rPr>
              <a:t>tank</a:t>
            </a:r>
          </a:p>
        </p:txBody>
      </p:sp>
      <p:sp>
        <p:nvSpPr>
          <p:cNvPr id="44" name="TextBox 16"/>
          <p:cNvSpPr txBox="1">
            <a:spLocks noChangeArrowheads="1"/>
          </p:cNvSpPr>
          <p:nvPr/>
        </p:nvSpPr>
        <p:spPr bwMode="auto">
          <a:xfrm>
            <a:off x="6902944" y="4306152"/>
            <a:ext cx="1688433" cy="584775"/>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1600" b="1" dirty="0">
                <a:solidFill>
                  <a:srgbClr val="C00000"/>
                </a:solidFill>
              </a:rPr>
              <a:t>Dose Pump (Duty/Standby)</a:t>
            </a:r>
          </a:p>
        </p:txBody>
      </p:sp>
      <p:sp>
        <p:nvSpPr>
          <p:cNvPr id="45" name="TextBox 16"/>
          <p:cNvSpPr txBox="1">
            <a:spLocks noChangeArrowheads="1"/>
          </p:cNvSpPr>
          <p:nvPr/>
        </p:nvSpPr>
        <p:spPr bwMode="auto">
          <a:xfrm>
            <a:off x="5106883" y="5903413"/>
            <a:ext cx="2232022" cy="246221"/>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AU" altLang="en-US" sz="1000" b="1" dirty="0">
                <a:solidFill>
                  <a:srgbClr val="C00000"/>
                </a:solidFill>
              </a:rPr>
              <a:t>Injection Points</a:t>
            </a:r>
          </a:p>
        </p:txBody>
      </p:sp>
      <p:sp>
        <p:nvSpPr>
          <p:cNvPr id="47" name="TextBox 16"/>
          <p:cNvSpPr txBox="1">
            <a:spLocks noChangeArrowheads="1"/>
          </p:cNvSpPr>
          <p:nvPr/>
        </p:nvSpPr>
        <p:spPr bwMode="auto">
          <a:xfrm>
            <a:off x="6431063" y="4069007"/>
            <a:ext cx="792162" cy="338554"/>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800" b="1" dirty="0">
                <a:solidFill>
                  <a:srgbClr val="C00000"/>
                </a:solidFill>
              </a:rPr>
              <a:t>Calibration </a:t>
            </a:r>
            <a:br>
              <a:rPr lang="en-AU" altLang="en-US" sz="800" b="1" dirty="0">
                <a:solidFill>
                  <a:srgbClr val="C00000"/>
                </a:solidFill>
              </a:rPr>
            </a:br>
            <a:r>
              <a:rPr lang="en-AU" altLang="en-US" sz="800" b="1" dirty="0">
                <a:solidFill>
                  <a:srgbClr val="C00000"/>
                </a:solidFill>
              </a:rPr>
              <a:t>Column</a:t>
            </a:r>
          </a:p>
        </p:txBody>
      </p:sp>
      <p:sp>
        <p:nvSpPr>
          <p:cNvPr id="56" name="TextBox 16"/>
          <p:cNvSpPr txBox="1">
            <a:spLocks noChangeArrowheads="1"/>
          </p:cNvSpPr>
          <p:nvPr/>
        </p:nvSpPr>
        <p:spPr bwMode="auto">
          <a:xfrm>
            <a:off x="3434467" y="2907803"/>
            <a:ext cx="1781134" cy="246221"/>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1000" b="1" dirty="0">
                <a:solidFill>
                  <a:srgbClr val="C00000"/>
                </a:solidFill>
              </a:rPr>
              <a:t>High level alarms</a:t>
            </a:r>
          </a:p>
        </p:txBody>
      </p:sp>
      <p:sp>
        <p:nvSpPr>
          <p:cNvPr id="57" name="TextBox 16"/>
          <p:cNvSpPr txBox="1">
            <a:spLocks noChangeArrowheads="1"/>
          </p:cNvSpPr>
          <p:nvPr/>
        </p:nvSpPr>
        <p:spPr bwMode="auto">
          <a:xfrm>
            <a:off x="3434467" y="4543326"/>
            <a:ext cx="1245959" cy="246221"/>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1000" b="1" dirty="0">
                <a:solidFill>
                  <a:srgbClr val="C00000"/>
                </a:solidFill>
              </a:rPr>
              <a:t>Low level alarms</a:t>
            </a:r>
          </a:p>
        </p:txBody>
      </p:sp>
      <p:sp>
        <p:nvSpPr>
          <p:cNvPr id="58" name="TextBox 16"/>
          <p:cNvSpPr txBox="1">
            <a:spLocks noChangeArrowheads="1"/>
          </p:cNvSpPr>
          <p:nvPr/>
        </p:nvSpPr>
        <p:spPr bwMode="auto">
          <a:xfrm>
            <a:off x="4680426" y="5636426"/>
            <a:ext cx="1781134" cy="246221"/>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1000" b="1" dirty="0">
                <a:solidFill>
                  <a:srgbClr val="C00000"/>
                </a:solidFill>
              </a:rPr>
              <a:t>Pulsation dampner</a:t>
            </a:r>
          </a:p>
        </p:txBody>
      </p:sp>
      <p:sp>
        <p:nvSpPr>
          <p:cNvPr id="59" name="TextBox 16"/>
          <p:cNvSpPr txBox="1">
            <a:spLocks noChangeArrowheads="1"/>
          </p:cNvSpPr>
          <p:nvPr/>
        </p:nvSpPr>
        <p:spPr bwMode="auto">
          <a:xfrm>
            <a:off x="4950321" y="5409313"/>
            <a:ext cx="1781134" cy="246221"/>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1000" b="1" dirty="0">
                <a:solidFill>
                  <a:srgbClr val="C00000"/>
                </a:solidFill>
              </a:rPr>
              <a:t>Pressure relief valve</a:t>
            </a:r>
          </a:p>
        </p:txBody>
      </p:sp>
      <p:cxnSp>
        <p:nvCxnSpPr>
          <p:cNvPr id="60" name="Straight Arrow Connector 59"/>
          <p:cNvCxnSpPr/>
          <p:nvPr/>
        </p:nvCxnSpPr>
        <p:spPr>
          <a:xfrm flipH="1" flipV="1">
            <a:off x="4325034" y="5296861"/>
            <a:ext cx="458656" cy="3395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flipV="1">
            <a:off x="4502730" y="5218240"/>
            <a:ext cx="484983" cy="2966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16"/>
          <p:cNvSpPr txBox="1">
            <a:spLocks noChangeArrowheads="1"/>
          </p:cNvSpPr>
          <p:nvPr/>
        </p:nvSpPr>
        <p:spPr bwMode="auto">
          <a:xfrm>
            <a:off x="8301628" y="6000271"/>
            <a:ext cx="912092" cy="246221"/>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1000" b="1" dirty="0">
                <a:solidFill>
                  <a:srgbClr val="C00000"/>
                </a:solidFill>
              </a:rPr>
              <a:t>Load valves</a:t>
            </a:r>
          </a:p>
        </p:txBody>
      </p:sp>
      <p:cxnSp>
        <p:nvCxnSpPr>
          <p:cNvPr id="63" name="Straight Arrow Connector 62"/>
          <p:cNvCxnSpPr>
            <a:stCxn id="62" idx="1"/>
          </p:cNvCxnSpPr>
          <p:nvPr/>
        </p:nvCxnSpPr>
        <p:spPr>
          <a:xfrm flipH="1" flipV="1">
            <a:off x="8152904" y="6000272"/>
            <a:ext cx="148724" cy="1231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62" idx="1"/>
          </p:cNvCxnSpPr>
          <p:nvPr/>
        </p:nvCxnSpPr>
        <p:spPr>
          <a:xfrm flipH="1" flipV="1">
            <a:off x="7525254" y="5917146"/>
            <a:ext cx="776374" cy="2062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16"/>
          <p:cNvSpPr txBox="1">
            <a:spLocks noChangeArrowheads="1"/>
          </p:cNvSpPr>
          <p:nvPr/>
        </p:nvSpPr>
        <p:spPr bwMode="auto">
          <a:xfrm>
            <a:off x="5155926" y="6159819"/>
            <a:ext cx="2116453" cy="276999"/>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AU" altLang="en-US" sz="1200" b="1" dirty="0">
                <a:solidFill>
                  <a:srgbClr val="C00000"/>
                </a:solidFill>
              </a:rPr>
              <a:t>Filtered water flow</a:t>
            </a:r>
          </a:p>
        </p:txBody>
      </p:sp>
      <p:sp>
        <p:nvSpPr>
          <p:cNvPr id="54" name="TextBox 16"/>
          <p:cNvSpPr txBox="1">
            <a:spLocks noChangeArrowheads="1"/>
          </p:cNvSpPr>
          <p:nvPr/>
        </p:nvSpPr>
        <p:spPr bwMode="auto">
          <a:xfrm>
            <a:off x="6431063" y="6436812"/>
            <a:ext cx="2116453" cy="276999"/>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AU" altLang="en-US" sz="1200" b="1" dirty="0">
                <a:solidFill>
                  <a:srgbClr val="C00000"/>
                </a:solidFill>
              </a:rPr>
              <a:t>Main process pipe</a:t>
            </a:r>
          </a:p>
        </p:txBody>
      </p:sp>
      <p:sp>
        <p:nvSpPr>
          <p:cNvPr id="6" name="TextBox 5"/>
          <p:cNvSpPr txBox="1"/>
          <p:nvPr/>
        </p:nvSpPr>
        <p:spPr>
          <a:xfrm>
            <a:off x="3264258" y="3064586"/>
            <a:ext cx="287589" cy="200055"/>
          </a:xfrm>
          <a:prstGeom prst="rect">
            <a:avLst/>
          </a:prstGeom>
          <a:noFill/>
        </p:spPr>
        <p:txBody>
          <a:bodyPr wrap="square" rtlCol="0">
            <a:spAutoFit/>
          </a:bodyPr>
          <a:lstStyle/>
          <a:p>
            <a:r>
              <a:rPr lang="en-IE" sz="700" b="1" dirty="0">
                <a:solidFill>
                  <a:srgbClr val="C00000"/>
                </a:solidFill>
              </a:rPr>
              <a:t>H</a:t>
            </a:r>
          </a:p>
        </p:txBody>
      </p:sp>
      <p:sp>
        <p:nvSpPr>
          <p:cNvPr id="67" name="TextBox 66"/>
          <p:cNvSpPr txBox="1"/>
          <p:nvPr/>
        </p:nvSpPr>
        <p:spPr>
          <a:xfrm>
            <a:off x="3226738" y="2823950"/>
            <a:ext cx="330476" cy="200055"/>
          </a:xfrm>
          <a:prstGeom prst="rect">
            <a:avLst/>
          </a:prstGeom>
          <a:noFill/>
        </p:spPr>
        <p:txBody>
          <a:bodyPr wrap="square" rtlCol="0">
            <a:spAutoFit/>
          </a:bodyPr>
          <a:lstStyle/>
          <a:p>
            <a:r>
              <a:rPr lang="en-IE" sz="700" b="1" dirty="0">
                <a:solidFill>
                  <a:srgbClr val="C00000"/>
                </a:solidFill>
              </a:rPr>
              <a:t>HH</a:t>
            </a:r>
          </a:p>
        </p:txBody>
      </p:sp>
      <p:sp>
        <p:nvSpPr>
          <p:cNvPr id="68" name="TextBox 67"/>
          <p:cNvSpPr txBox="1"/>
          <p:nvPr/>
        </p:nvSpPr>
        <p:spPr>
          <a:xfrm>
            <a:off x="6248691" y="4314826"/>
            <a:ext cx="287589" cy="200055"/>
          </a:xfrm>
          <a:prstGeom prst="rect">
            <a:avLst/>
          </a:prstGeom>
          <a:noFill/>
        </p:spPr>
        <p:txBody>
          <a:bodyPr wrap="square" rtlCol="0">
            <a:spAutoFit/>
          </a:bodyPr>
          <a:lstStyle/>
          <a:p>
            <a:r>
              <a:rPr lang="en-IE" sz="700" b="1" dirty="0">
                <a:solidFill>
                  <a:srgbClr val="C00000"/>
                </a:solidFill>
              </a:rPr>
              <a:t>H</a:t>
            </a:r>
          </a:p>
        </p:txBody>
      </p:sp>
      <p:sp>
        <p:nvSpPr>
          <p:cNvPr id="69" name="TextBox 68"/>
          <p:cNvSpPr txBox="1"/>
          <p:nvPr/>
        </p:nvSpPr>
        <p:spPr>
          <a:xfrm>
            <a:off x="6219614" y="4160581"/>
            <a:ext cx="330476" cy="200055"/>
          </a:xfrm>
          <a:prstGeom prst="rect">
            <a:avLst/>
          </a:prstGeom>
          <a:noFill/>
        </p:spPr>
        <p:txBody>
          <a:bodyPr wrap="square" rtlCol="0">
            <a:spAutoFit/>
          </a:bodyPr>
          <a:lstStyle/>
          <a:p>
            <a:r>
              <a:rPr lang="en-IE" sz="700" b="1" dirty="0">
                <a:solidFill>
                  <a:srgbClr val="C00000"/>
                </a:solidFill>
              </a:rPr>
              <a:t>HH</a:t>
            </a:r>
          </a:p>
        </p:txBody>
      </p:sp>
      <p:sp>
        <p:nvSpPr>
          <p:cNvPr id="70" name="TextBox 69"/>
          <p:cNvSpPr txBox="1"/>
          <p:nvPr/>
        </p:nvSpPr>
        <p:spPr>
          <a:xfrm>
            <a:off x="3220490" y="4810483"/>
            <a:ext cx="330476" cy="200055"/>
          </a:xfrm>
          <a:prstGeom prst="rect">
            <a:avLst/>
          </a:prstGeom>
          <a:noFill/>
        </p:spPr>
        <p:txBody>
          <a:bodyPr wrap="square" rtlCol="0">
            <a:spAutoFit/>
          </a:bodyPr>
          <a:lstStyle/>
          <a:p>
            <a:r>
              <a:rPr lang="en-IE" sz="700" b="1" dirty="0">
                <a:solidFill>
                  <a:srgbClr val="C00000"/>
                </a:solidFill>
              </a:rPr>
              <a:t>LL</a:t>
            </a:r>
          </a:p>
        </p:txBody>
      </p:sp>
      <p:sp>
        <p:nvSpPr>
          <p:cNvPr id="71" name="TextBox 70"/>
          <p:cNvSpPr txBox="1"/>
          <p:nvPr/>
        </p:nvSpPr>
        <p:spPr>
          <a:xfrm>
            <a:off x="3220490" y="4498511"/>
            <a:ext cx="330476" cy="200055"/>
          </a:xfrm>
          <a:prstGeom prst="rect">
            <a:avLst/>
          </a:prstGeom>
          <a:noFill/>
        </p:spPr>
        <p:txBody>
          <a:bodyPr wrap="square" rtlCol="0">
            <a:spAutoFit/>
          </a:bodyPr>
          <a:lstStyle/>
          <a:p>
            <a:r>
              <a:rPr lang="en-IE" sz="700" b="1" dirty="0">
                <a:solidFill>
                  <a:srgbClr val="C00000"/>
                </a:solidFill>
              </a:rPr>
              <a:t>L</a:t>
            </a:r>
          </a:p>
        </p:txBody>
      </p:sp>
      <p:sp>
        <p:nvSpPr>
          <p:cNvPr id="72" name="TextBox 71"/>
          <p:cNvSpPr txBox="1"/>
          <p:nvPr/>
        </p:nvSpPr>
        <p:spPr>
          <a:xfrm>
            <a:off x="6202100" y="4933696"/>
            <a:ext cx="330476" cy="200055"/>
          </a:xfrm>
          <a:prstGeom prst="rect">
            <a:avLst/>
          </a:prstGeom>
          <a:noFill/>
        </p:spPr>
        <p:txBody>
          <a:bodyPr wrap="square" rtlCol="0">
            <a:spAutoFit/>
          </a:bodyPr>
          <a:lstStyle/>
          <a:p>
            <a:r>
              <a:rPr lang="en-IE" sz="700" b="1" dirty="0">
                <a:solidFill>
                  <a:srgbClr val="C00000"/>
                </a:solidFill>
              </a:rPr>
              <a:t>LL</a:t>
            </a:r>
          </a:p>
        </p:txBody>
      </p:sp>
      <p:sp>
        <p:nvSpPr>
          <p:cNvPr id="73" name="TextBox 72"/>
          <p:cNvSpPr txBox="1"/>
          <p:nvPr/>
        </p:nvSpPr>
        <p:spPr>
          <a:xfrm>
            <a:off x="6219518" y="4700105"/>
            <a:ext cx="330476" cy="200055"/>
          </a:xfrm>
          <a:prstGeom prst="rect">
            <a:avLst/>
          </a:prstGeom>
          <a:noFill/>
        </p:spPr>
        <p:txBody>
          <a:bodyPr wrap="square" rtlCol="0">
            <a:spAutoFit/>
          </a:bodyPr>
          <a:lstStyle/>
          <a:p>
            <a:r>
              <a:rPr lang="en-IE" sz="700" b="1" dirty="0">
                <a:solidFill>
                  <a:srgbClr val="C00000"/>
                </a:solidFill>
              </a:rPr>
              <a:t>L</a:t>
            </a:r>
          </a:p>
        </p:txBody>
      </p:sp>
      <p:sp>
        <p:nvSpPr>
          <p:cNvPr id="74" name="TextBox 16"/>
          <p:cNvSpPr txBox="1">
            <a:spLocks noChangeArrowheads="1"/>
          </p:cNvSpPr>
          <p:nvPr/>
        </p:nvSpPr>
        <p:spPr bwMode="auto">
          <a:xfrm rot="16200000">
            <a:off x="4941124" y="4428613"/>
            <a:ext cx="782287" cy="246221"/>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1000" b="1" dirty="0">
                <a:solidFill>
                  <a:srgbClr val="C00000"/>
                </a:solidFill>
              </a:rPr>
              <a:t>Overflow</a:t>
            </a:r>
          </a:p>
        </p:txBody>
      </p:sp>
      <p:sp>
        <p:nvSpPr>
          <p:cNvPr id="75" name="TextBox 16"/>
          <p:cNvSpPr txBox="1">
            <a:spLocks noChangeArrowheads="1"/>
          </p:cNvSpPr>
          <p:nvPr/>
        </p:nvSpPr>
        <p:spPr bwMode="auto">
          <a:xfrm rot="16200000">
            <a:off x="558885" y="3517641"/>
            <a:ext cx="782287" cy="169277"/>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AU" altLang="en-US" sz="500" b="1" dirty="0">
                <a:solidFill>
                  <a:srgbClr val="C00000"/>
                </a:solidFill>
              </a:rPr>
              <a:t>Overflow</a:t>
            </a:r>
          </a:p>
        </p:txBody>
      </p:sp>
      <p:sp>
        <p:nvSpPr>
          <p:cNvPr id="76" name="TextBox 16"/>
          <p:cNvSpPr txBox="1">
            <a:spLocks noChangeArrowheads="1"/>
          </p:cNvSpPr>
          <p:nvPr/>
        </p:nvSpPr>
        <p:spPr bwMode="auto">
          <a:xfrm>
            <a:off x="223940" y="4380156"/>
            <a:ext cx="561213" cy="338554"/>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AU" altLang="en-US" sz="800" b="1" dirty="0">
                <a:solidFill>
                  <a:srgbClr val="C00000"/>
                </a:solidFill>
              </a:rPr>
              <a:t>Feed pipe</a:t>
            </a:r>
          </a:p>
        </p:txBody>
      </p:sp>
      <p:sp>
        <p:nvSpPr>
          <p:cNvPr id="77" name="TextBox 76"/>
          <p:cNvSpPr txBox="1"/>
          <p:nvPr/>
        </p:nvSpPr>
        <p:spPr>
          <a:xfrm>
            <a:off x="7434153" y="5712357"/>
            <a:ext cx="330476" cy="215444"/>
          </a:xfrm>
          <a:prstGeom prst="rect">
            <a:avLst/>
          </a:prstGeom>
          <a:noFill/>
        </p:spPr>
        <p:txBody>
          <a:bodyPr wrap="square" rtlCol="0">
            <a:spAutoFit/>
          </a:bodyPr>
          <a:lstStyle/>
          <a:p>
            <a:r>
              <a:rPr lang="en-IE" sz="800" b="1" dirty="0">
                <a:solidFill>
                  <a:srgbClr val="C00000"/>
                </a:solidFill>
              </a:rPr>
              <a:t>LV</a:t>
            </a:r>
          </a:p>
        </p:txBody>
      </p:sp>
      <p:sp>
        <p:nvSpPr>
          <p:cNvPr id="78" name="TextBox 77"/>
          <p:cNvSpPr txBox="1"/>
          <p:nvPr/>
        </p:nvSpPr>
        <p:spPr>
          <a:xfrm>
            <a:off x="7987666" y="5812093"/>
            <a:ext cx="330476" cy="215444"/>
          </a:xfrm>
          <a:prstGeom prst="rect">
            <a:avLst/>
          </a:prstGeom>
          <a:noFill/>
        </p:spPr>
        <p:txBody>
          <a:bodyPr wrap="square" rtlCol="0">
            <a:spAutoFit/>
          </a:bodyPr>
          <a:lstStyle/>
          <a:p>
            <a:r>
              <a:rPr lang="en-IE" sz="800" b="1" dirty="0">
                <a:solidFill>
                  <a:srgbClr val="C00000"/>
                </a:solidFill>
              </a:rPr>
              <a:t>LV</a:t>
            </a:r>
          </a:p>
        </p:txBody>
      </p:sp>
      <p:cxnSp>
        <p:nvCxnSpPr>
          <p:cNvPr id="79" name="Straight Arrow Connector 78"/>
          <p:cNvCxnSpPr/>
          <p:nvPr/>
        </p:nvCxnSpPr>
        <p:spPr>
          <a:xfrm>
            <a:off x="7354106" y="4864750"/>
            <a:ext cx="63533" cy="54456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7421103" y="4854222"/>
            <a:ext cx="48343" cy="20075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3849" y="6525156"/>
            <a:ext cx="5645910" cy="215444"/>
          </a:xfrm>
          <a:prstGeom prst="rect">
            <a:avLst/>
          </a:prstGeom>
          <a:noFill/>
        </p:spPr>
        <p:txBody>
          <a:bodyPr wrap="square" rtlCol="0">
            <a:spAutoFit/>
          </a:bodyPr>
          <a:lstStyle/>
          <a:p>
            <a:r>
              <a:rPr lang="en-IE" sz="800" dirty="0"/>
              <a:t>Adapted from: Environment Protection Agency (2011). Water treatment manual: Disinfection. Wexford, Ireland. </a:t>
            </a:r>
          </a:p>
        </p:txBody>
      </p:sp>
      <p:sp>
        <p:nvSpPr>
          <p:cNvPr id="81" name="TextBox 80"/>
          <p:cNvSpPr txBox="1"/>
          <p:nvPr/>
        </p:nvSpPr>
        <p:spPr>
          <a:xfrm>
            <a:off x="323849" y="6689025"/>
            <a:ext cx="2196307" cy="200055"/>
          </a:xfrm>
          <a:prstGeom prst="rect">
            <a:avLst/>
          </a:prstGeom>
          <a:noFill/>
        </p:spPr>
        <p:txBody>
          <a:bodyPr wrap="square" rtlCol="0">
            <a:spAutoFit/>
          </a:bodyPr>
          <a:lstStyle/>
          <a:p>
            <a:r>
              <a:rPr lang="en-IE" sz="700" i="1" dirty="0">
                <a:solidFill>
                  <a:schemeClr val="bg1">
                    <a:lumMod val="85000"/>
                  </a:schemeClr>
                </a:solidFill>
              </a:rPr>
              <a:t>Credit: Environment Protection Agency, Ireland</a:t>
            </a:r>
          </a:p>
        </p:txBody>
      </p:sp>
    </p:spTree>
    <p:extLst>
      <p:ext uri="{BB962C8B-B14F-4D97-AF65-F5344CB8AC3E}">
        <p14:creationId xmlns:p14="http://schemas.microsoft.com/office/powerpoint/2010/main" val="39461447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500" fill="hold"/>
                                        <p:tgtEl>
                                          <p:spTgt spid="37"/>
                                        </p:tgtEl>
                                        <p:attrNameLst>
                                          <p:attrName>ppt_w</p:attrName>
                                        </p:attrNameLst>
                                      </p:cBhvr>
                                      <p:tavLst>
                                        <p:tav tm="0">
                                          <p:val>
                                            <p:fltVal val="0"/>
                                          </p:val>
                                        </p:tav>
                                        <p:tav tm="100000">
                                          <p:val>
                                            <p:strVal val="#ppt_w"/>
                                          </p:val>
                                        </p:tav>
                                      </p:tavLst>
                                    </p:anim>
                                    <p:anim calcmode="lin" valueType="num">
                                      <p:cBhvr>
                                        <p:cTn id="15" dur="500" fill="hold"/>
                                        <p:tgtEl>
                                          <p:spTgt spid="37"/>
                                        </p:tgtEl>
                                        <p:attrNameLst>
                                          <p:attrName>ppt_h</p:attrName>
                                        </p:attrNameLst>
                                      </p:cBhvr>
                                      <p:tavLst>
                                        <p:tav tm="0">
                                          <p:val>
                                            <p:fltVal val="0"/>
                                          </p:val>
                                        </p:tav>
                                        <p:tav tm="100000">
                                          <p:val>
                                            <p:strVal val="#ppt_h"/>
                                          </p:val>
                                        </p:tav>
                                      </p:tavLst>
                                    </p:anim>
                                    <p:animEffect transition="in" filter="fade">
                                      <p:cBhvr>
                                        <p:cTn id="16" dur="500"/>
                                        <p:tgtEl>
                                          <p:spTgt spid="3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Effect transition="in" filter="fade">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58"/>
                                        </p:tgtEl>
                                        <p:attrNameLst>
                                          <p:attrName>style.visibility</p:attrName>
                                        </p:attrNameLst>
                                      </p:cBhvr>
                                      <p:to>
                                        <p:strVal val="visible"/>
                                      </p:to>
                                    </p:set>
                                    <p:anim calcmode="lin" valueType="num">
                                      <p:cBhvr>
                                        <p:cTn id="52" dur="500" fill="hold"/>
                                        <p:tgtEl>
                                          <p:spTgt spid="58"/>
                                        </p:tgtEl>
                                        <p:attrNameLst>
                                          <p:attrName>ppt_w</p:attrName>
                                        </p:attrNameLst>
                                      </p:cBhvr>
                                      <p:tavLst>
                                        <p:tav tm="0">
                                          <p:val>
                                            <p:fltVal val="0"/>
                                          </p:val>
                                        </p:tav>
                                        <p:tav tm="100000">
                                          <p:val>
                                            <p:strVal val="#ppt_w"/>
                                          </p:val>
                                        </p:tav>
                                      </p:tavLst>
                                    </p:anim>
                                    <p:anim calcmode="lin" valueType="num">
                                      <p:cBhvr>
                                        <p:cTn id="53" dur="500" fill="hold"/>
                                        <p:tgtEl>
                                          <p:spTgt spid="58"/>
                                        </p:tgtEl>
                                        <p:attrNameLst>
                                          <p:attrName>ppt_h</p:attrName>
                                        </p:attrNameLst>
                                      </p:cBhvr>
                                      <p:tavLst>
                                        <p:tav tm="0">
                                          <p:val>
                                            <p:fltVal val="0"/>
                                          </p:val>
                                        </p:tav>
                                        <p:tav tm="100000">
                                          <p:val>
                                            <p:strVal val="#ppt_h"/>
                                          </p:val>
                                        </p:tav>
                                      </p:tavLst>
                                    </p:anim>
                                    <p:animEffect transition="in" filter="fade">
                                      <p:cBhvr>
                                        <p:cTn id="54" dur="500"/>
                                        <p:tgtEl>
                                          <p:spTgt spid="58"/>
                                        </p:tgtEl>
                                      </p:cBhvr>
                                    </p:animEffect>
                                  </p:childTnLst>
                                </p:cTn>
                              </p:par>
                              <p:par>
                                <p:cTn id="55" presetID="53" presetClass="entr" presetSubtype="16" fill="hold" nodeType="withEffect">
                                  <p:stCondLst>
                                    <p:cond delay="0"/>
                                  </p:stCondLst>
                                  <p:childTnLst>
                                    <p:set>
                                      <p:cBhvr>
                                        <p:cTn id="56" dur="1" fill="hold">
                                          <p:stCondLst>
                                            <p:cond delay="0"/>
                                          </p:stCondLst>
                                        </p:cTn>
                                        <p:tgtEl>
                                          <p:spTgt spid="60"/>
                                        </p:tgtEl>
                                        <p:attrNameLst>
                                          <p:attrName>style.visibility</p:attrName>
                                        </p:attrNameLst>
                                      </p:cBhvr>
                                      <p:to>
                                        <p:strVal val="visible"/>
                                      </p:to>
                                    </p:set>
                                    <p:anim calcmode="lin" valueType="num">
                                      <p:cBhvr>
                                        <p:cTn id="57" dur="500" fill="hold"/>
                                        <p:tgtEl>
                                          <p:spTgt spid="60"/>
                                        </p:tgtEl>
                                        <p:attrNameLst>
                                          <p:attrName>ppt_w</p:attrName>
                                        </p:attrNameLst>
                                      </p:cBhvr>
                                      <p:tavLst>
                                        <p:tav tm="0">
                                          <p:val>
                                            <p:fltVal val="0"/>
                                          </p:val>
                                        </p:tav>
                                        <p:tav tm="100000">
                                          <p:val>
                                            <p:strVal val="#ppt_w"/>
                                          </p:val>
                                        </p:tav>
                                      </p:tavLst>
                                    </p:anim>
                                    <p:anim calcmode="lin" valueType="num">
                                      <p:cBhvr>
                                        <p:cTn id="58" dur="500" fill="hold"/>
                                        <p:tgtEl>
                                          <p:spTgt spid="60"/>
                                        </p:tgtEl>
                                        <p:attrNameLst>
                                          <p:attrName>ppt_h</p:attrName>
                                        </p:attrNameLst>
                                      </p:cBhvr>
                                      <p:tavLst>
                                        <p:tav tm="0">
                                          <p:val>
                                            <p:fltVal val="0"/>
                                          </p:val>
                                        </p:tav>
                                        <p:tav tm="100000">
                                          <p:val>
                                            <p:strVal val="#ppt_h"/>
                                          </p:val>
                                        </p:tav>
                                      </p:tavLst>
                                    </p:anim>
                                    <p:animEffect transition="in" filter="fade">
                                      <p:cBhvr>
                                        <p:cTn id="59" dur="500"/>
                                        <p:tgtEl>
                                          <p:spTgt spid="60"/>
                                        </p:tgtEl>
                                      </p:cBhvr>
                                    </p:animEffect>
                                  </p:childTnLst>
                                </p:cTn>
                              </p:par>
                              <p:par>
                                <p:cTn id="60" presetID="53" presetClass="entr" presetSubtype="16" fill="hold" nodeType="with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p:cTn id="62" dur="500" fill="hold"/>
                                        <p:tgtEl>
                                          <p:spTgt spid="61"/>
                                        </p:tgtEl>
                                        <p:attrNameLst>
                                          <p:attrName>ppt_w</p:attrName>
                                        </p:attrNameLst>
                                      </p:cBhvr>
                                      <p:tavLst>
                                        <p:tav tm="0">
                                          <p:val>
                                            <p:fltVal val="0"/>
                                          </p:val>
                                        </p:tav>
                                        <p:tav tm="100000">
                                          <p:val>
                                            <p:strVal val="#ppt_w"/>
                                          </p:val>
                                        </p:tav>
                                      </p:tavLst>
                                    </p:anim>
                                    <p:anim calcmode="lin" valueType="num">
                                      <p:cBhvr>
                                        <p:cTn id="63" dur="500" fill="hold"/>
                                        <p:tgtEl>
                                          <p:spTgt spid="61"/>
                                        </p:tgtEl>
                                        <p:attrNameLst>
                                          <p:attrName>ppt_h</p:attrName>
                                        </p:attrNameLst>
                                      </p:cBhvr>
                                      <p:tavLst>
                                        <p:tav tm="0">
                                          <p:val>
                                            <p:fltVal val="0"/>
                                          </p:val>
                                        </p:tav>
                                        <p:tav tm="100000">
                                          <p:val>
                                            <p:strVal val="#ppt_h"/>
                                          </p:val>
                                        </p:tav>
                                      </p:tavLst>
                                    </p:anim>
                                    <p:animEffect transition="in" filter="fade">
                                      <p:cBhvr>
                                        <p:cTn id="64" dur="500"/>
                                        <p:tgtEl>
                                          <p:spTgt spid="61"/>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500" fill="hold"/>
                                        <p:tgtEl>
                                          <p:spTgt spid="59"/>
                                        </p:tgtEl>
                                        <p:attrNameLst>
                                          <p:attrName>ppt_w</p:attrName>
                                        </p:attrNameLst>
                                      </p:cBhvr>
                                      <p:tavLst>
                                        <p:tav tm="0">
                                          <p:val>
                                            <p:fltVal val="0"/>
                                          </p:val>
                                        </p:tav>
                                        <p:tav tm="100000">
                                          <p:val>
                                            <p:strVal val="#ppt_w"/>
                                          </p:val>
                                        </p:tav>
                                      </p:tavLst>
                                    </p:anim>
                                    <p:anim calcmode="lin" valueType="num">
                                      <p:cBhvr>
                                        <p:cTn id="68" dur="500" fill="hold"/>
                                        <p:tgtEl>
                                          <p:spTgt spid="59"/>
                                        </p:tgtEl>
                                        <p:attrNameLst>
                                          <p:attrName>ppt_h</p:attrName>
                                        </p:attrNameLst>
                                      </p:cBhvr>
                                      <p:tavLst>
                                        <p:tav tm="0">
                                          <p:val>
                                            <p:fltVal val="0"/>
                                          </p:val>
                                        </p:tav>
                                        <p:tav tm="100000">
                                          <p:val>
                                            <p:strVal val="#ppt_h"/>
                                          </p:val>
                                        </p:tav>
                                      </p:tavLst>
                                    </p:anim>
                                    <p:animEffect transition="in" filter="fade">
                                      <p:cBhvr>
                                        <p:cTn id="69" dur="500"/>
                                        <p:tgtEl>
                                          <p:spTgt spid="5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childTnLst>
                                </p:cTn>
                              </p:par>
                              <p:par>
                                <p:cTn id="91" presetID="53" presetClass="entr" presetSubtype="16" fill="hold" nodeType="with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childTnLst>
                                </p:cTn>
                              </p:par>
                              <p:par>
                                <p:cTn id="96" presetID="53" presetClass="entr" presetSubtype="16" fill="hold" nodeType="withEffect">
                                  <p:stCondLst>
                                    <p:cond delay="0"/>
                                  </p:stCondLst>
                                  <p:childTnLst>
                                    <p:set>
                                      <p:cBhvr>
                                        <p:cTn id="97" dur="1" fill="hold">
                                          <p:stCondLst>
                                            <p:cond delay="0"/>
                                          </p:stCondLst>
                                        </p:cTn>
                                        <p:tgtEl>
                                          <p:spTgt spid="79"/>
                                        </p:tgtEl>
                                        <p:attrNameLst>
                                          <p:attrName>style.visibility</p:attrName>
                                        </p:attrNameLst>
                                      </p:cBhvr>
                                      <p:to>
                                        <p:strVal val="visible"/>
                                      </p:to>
                                    </p:set>
                                    <p:anim calcmode="lin" valueType="num">
                                      <p:cBhvr>
                                        <p:cTn id="98" dur="500" fill="hold"/>
                                        <p:tgtEl>
                                          <p:spTgt spid="79"/>
                                        </p:tgtEl>
                                        <p:attrNameLst>
                                          <p:attrName>ppt_w</p:attrName>
                                        </p:attrNameLst>
                                      </p:cBhvr>
                                      <p:tavLst>
                                        <p:tav tm="0">
                                          <p:val>
                                            <p:fltVal val="0"/>
                                          </p:val>
                                        </p:tav>
                                        <p:tav tm="100000">
                                          <p:val>
                                            <p:strVal val="#ppt_w"/>
                                          </p:val>
                                        </p:tav>
                                      </p:tavLst>
                                    </p:anim>
                                    <p:anim calcmode="lin" valueType="num">
                                      <p:cBhvr>
                                        <p:cTn id="99" dur="500" fill="hold"/>
                                        <p:tgtEl>
                                          <p:spTgt spid="79"/>
                                        </p:tgtEl>
                                        <p:attrNameLst>
                                          <p:attrName>ppt_h</p:attrName>
                                        </p:attrNameLst>
                                      </p:cBhvr>
                                      <p:tavLst>
                                        <p:tav tm="0">
                                          <p:val>
                                            <p:fltVal val="0"/>
                                          </p:val>
                                        </p:tav>
                                        <p:tav tm="100000">
                                          <p:val>
                                            <p:strVal val="#ppt_h"/>
                                          </p:val>
                                        </p:tav>
                                      </p:tavLst>
                                    </p:anim>
                                    <p:animEffect transition="in" filter="fade">
                                      <p:cBhvr>
                                        <p:cTn id="100" dur="500"/>
                                        <p:tgtEl>
                                          <p:spTgt spid="79"/>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45"/>
                                        </p:tgtEl>
                                        <p:attrNameLst>
                                          <p:attrName>style.visibility</p:attrName>
                                        </p:attrNameLst>
                                      </p:cBhvr>
                                      <p:to>
                                        <p:strVal val="visible"/>
                                      </p:to>
                                    </p:set>
                                    <p:anim calcmode="lin" valueType="num">
                                      <p:cBhvr>
                                        <p:cTn id="105" dur="500" fill="hold"/>
                                        <p:tgtEl>
                                          <p:spTgt spid="45"/>
                                        </p:tgtEl>
                                        <p:attrNameLst>
                                          <p:attrName>ppt_w</p:attrName>
                                        </p:attrNameLst>
                                      </p:cBhvr>
                                      <p:tavLst>
                                        <p:tav tm="0">
                                          <p:val>
                                            <p:fltVal val="0"/>
                                          </p:val>
                                        </p:tav>
                                        <p:tav tm="100000">
                                          <p:val>
                                            <p:strVal val="#ppt_w"/>
                                          </p:val>
                                        </p:tav>
                                      </p:tavLst>
                                    </p:anim>
                                    <p:anim calcmode="lin" valueType="num">
                                      <p:cBhvr>
                                        <p:cTn id="106" dur="500" fill="hold"/>
                                        <p:tgtEl>
                                          <p:spTgt spid="45"/>
                                        </p:tgtEl>
                                        <p:attrNameLst>
                                          <p:attrName>ppt_h</p:attrName>
                                        </p:attrNameLst>
                                      </p:cBhvr>
                                      <p:tavLst>
                                        <p:tav tm="0">
                                          <p:val>
                                            <p:fltVal val="0"/>
                                          </p:val>
                                        </p:tav>
                                        <p:tav tm="100000">
                                          <p:val>
                                            <p:strVal val="#ppt_h"/>
                                          </p:val>
                                        </p:tav>
                                      </p:tavLst>
                                    </p:anim>
                                    <p:animEffect transition="in" filter="fade">
                                      <p:cBhvr>
                                        <p:cTn id="107" dur="500"/>
                                        <p:tgtEl>
                                          <p:spTgt spid="45"/>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65"/>
                                        </p:tgtEl>
                                        <p:attrNameLst>
                                          <p:attrName>style.visibility</p:attrName>
                                        </p:attrNameLst>
                                      </p:cBhvr>
                                      <p:to>
                                        <p:strVal val="visible"/>
                                      </p:to>
                                    </p:set>
                                    <p:anim calcmode="lin" valueType="num">
                                      <p:cBhvr>
                                        <p:cTn id="112" dur="500" fill="hold"/>
                                        <p:tgtEl>
                                          <p:spTgt spid="65"/>
                                        </p:tgtEl>
                                        <p:attrNameLst>
                                          <p:attrName>ppt_w</p:attrName>
                                        </p:attrNameLst>
                                      </p:cBhvr>
                                      <p:tavLst>
                                        <p:tav tm="0">
                                          <p:val>
                                            <p:fltVal val="0"/>
                                          </p:val>
                                        </p:tav>
                                        <p:tav tm="100000">
                                          <p:val>
                                            <p:strVal val="#ppt_w"/>
                                          </p:val>
                                        </p:tav>
                                      </p:tavLst>
                                    </p:anim>
                                    <p:anim calcmode="lin" valueType="num">
                                      <p:cBhvr>
                                        <p:cTn id="113" dur="500" fill="hold"/>
                                        <p:tgtEl>
                                          <p:spTgt spid="65"/>
                                        </p:tgtEl>
                                        <p:attrNameLst>
                                          <p:attrName>ppt_h</p:attrName>
                                        </p:attrNameLst>
                                      </p:cBhvr>
                                      <p:tavLst>
                                        <p:tav tm="0">
                                          <p:val>
                                            <p:fltVal val="0"/>
                                          </p:val>
                                        </p:tav>
                                        <p:tav tm="100000">
                                          <p:val>
                                            <p:strVal val="#ppt_h"/>
                                          </p:val>
                                        </p:tav>
                                      </p:tavLst>
                                    </p:anim>
                                    <p:animEffect transition="in" filter="fade">
                                      <p:cBhvr>
                                        <p:cTn id="114" dur="500"/>
                                        <p:tgtEl>
                                          <p:spTgt spid="65"/>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p:cTn id="117" dur="500" fill="hold"/>
                                        <p:tgtEl>
                                          <p:spTgt spid="54"/>
                                        </p:tgtEl>
                                        <p:attrNameLst>
                                          <p:attrName>ppt_w</p:attrName>
                                        </p:attrNameLst>
                                      </p:cBhvr>
                                      <p:tavLst>
                                        <p:tav tm="0">
                                          <p:val>
                                            <p:fltVal val="0"/>
                                          </p:val>
                                        </p:tav>
                                        <p:tav tm="100000">
                                          <p:val>
                                            <p:strVal val="#ppt_w"/>
                                          </p:val>
                                        </p:tav>
                                      </p:tavLst>
                                    </p:anim>
                                    <p:anim calcmode="lin" valueType="num">
                                      <p:cBhvr>
                                        <p:cTn id="118" dur="500" fill="hold"/>
                                        <p:tgtEl>
                                          <p:spTgt spid="54"/>
                                        </p:tgtEl>
                                        <p:attrNameLst>
                                          <p:attrName>ppt_h</p:attrName>
                                        </p:attrNameLst>
                                      </p:cBhvr>
                                      <p:tavLst>
                                        <p:tav tm="0">
                                          <p:val>
                                            <p:fltVal val="0"/>
                                          </p:val>
                                        </p:tav>
                                        <p:tav tm="100000">
                                          <p:val>
                                            <p:strVal val="#ppt_h"/>
                                          </p:val>
                                        </p:tav>
                                      </p:tavLst>
                                    </p:anim>
                                    <p:animEffect transition="in" filter="fade">
                                      <p:cBhvr>
                                        <p:cTn id="119" dur="500"/>
                                        <p:tgtEl>
                                          <p:spTgt spid="54"/>
                                        </p:tgtEl>
                                      </p:cBhvr>
                                    </p:animEffect>
                                  </p:childTnLst>
                                </p:cTn>
                              </p:par>
                            </p:childTnLst>
                          </p:cTn>
                        </p:par>
                      </p:childTnLst>
                    </p:cTn>
                  </p:par>
                  <p:par>
                    <p:cTn id="120" fill="hold">
                      <p:stCondLst>
                        <p:cond delay="indefinite"/>
                      </p:stCondLst>
                      <p:childTnLst>
                        <p:par>
                          <p:cTn id="121" fill="hold">
                            <p:stCondLst>
                              <p:cond delay="0"/>
                            </p:stCondLst>
                            <p:childTnLst>
                              <p:par>
                                <p:cTn id="122" presetID="53" presetClass="entr" presetSubtype="16" fill="hold" grpId="0" nodeType="clickEffect">
                                  <p:stCondLst>
                                    <p:cond delay="0"/>
                                  </p:stCondLst>
                                  <p:childTnLst>
                                    <p:set>
                                      <p:cBhvr>
                                        <p:cTn id="123" dur="1" fill="hold">
                                          <p:stCondLst>
                                            <p:cond delay="0"/>
                                          </p:stCondLst>
                                        </p:cTn>
                                        <p:tgtEl>
                                          <p:spTgt spid="62"/>
                                        </p:tgtEl>
                                        <p:attrNameLst>
                                          <p:attrName>style.visibility</p:attrName>
                                        </p:attrNameLst>
                                      </p:cBhvr>
                                      <p:to>
                                        <p:strVal val="visible"/>
                                      </p:to>
                                    </p:set>
                                    <p:anim calcmode="lin" valueType="num">
                                      <p:cBhvr>
                                        <p:cTn id="124" dur="500" fill="hold"/>
                                        <p:tgtEl>
                                          <p:spTgt spid="62"/>
                                        </p:tgtEl>
                                        <p:attrNameLst>
                                          <p:attrName>ppt_w</p:attrName>
                                        </p:attrNameLst>
                                      </p:cBhvr>
                                      <p:tavLst>
                                        <p:tav tm="0">
                                          <p:val>
                                            <p:fltVal val="0"/>
                                          </p:val>
                                        </p:tav>
                                        <p:tav tm="100000">
                                          <p:val>
                                            <p:strVal val="#ppt_w"/>
                                          </p:val>
                                        </p:tav>
                                      </p:tavLst>
                                    </p:anim>
                                    <p:anim calcmode="lin" valueType="num">
                                      <p:cBhvr>
                                        <p:cTn id="125" dur="500" fill="hold"/>
                                        <p:tgtEl>
                                          <p:spTgt spid="62"/>
                                        </p:tgtEl>
                                        <p:attrNameLst>
                                          <p:attrName>ppt_h</p:attrName>
                                        </p:attrNameLst>
                                      </p:cBhvr>
                                      <p:tavLst>
                                        <p:tav tm="0">
                                          <p:val>
                                            <p:fltVal val="0"/>
                                          </p:val>
                                        </p:tav>
                                        <p:tav tm="100000">
                                          <p:val>
                                            <p:strVal val="#ppt_h"/>
                                          </p:val>
                                        </p:tav>
                                      </p:tavLst>
                                    </p:anim>
                                    <p:animEffect transition="in" filter="fade">
                                      <p:cBhvr>
                                        <p:cTn id="126" dur="500"/>
                                        <p:tgtEl>
                                          <p:spTgt spid="62"/>
                                        </p:tgtEl>
                                      </p:cBhvr>
                                    </p:animEffect>
                                  </p:childTnLst>
                                </p:cTn>
                              </p:par>
                              <p:par>
                                <p:cTn id="127" presetID="53" presetClass="entr" presetSubtype="16" fill="hold" nodeType="withEffect">
                                  <p:stCondLst>
                                    <p:cond delay="0"/>
                                  </p:stCondLst>
                                  <p:childTnLst>
                                    <p:set>
                                      <p:cBhvr>
                                        <p:cTn id="128" dur="1" fill="hold">
                                          <p:stCondLst>
                                            <p:cond delay="0"/>
                                          </p:stCondLst>
                                        </p:cTn>
                                        <p:tgtEl>
                                          <p:spTgt spid="64"/>
                                        </p:tgtEl>
                                        <p:attrNameLst>
                                          <p:attrName>style.visibility</p:attrName>
                                        </p:attrNameLst>
                                      </p:cBhvr>
                                      <p:to>
                                        <p:strVal val="visible"/>
                                      </p:to>
                                    </p:set>
                                    <p:anim calcmode="lin" valueType="num">
                                      <p:cBhvr>
                                        <p:cTn id="129" dur="500" fill="hold"/>
                                        <p:tgtEl>
                                          <p:spTgt spid="64"/>
                                        </p:tgtEl>
                                        <p:attrNameLst>
                                          <p:attrName>ppt_w</p:attrName>
                                        </p:attrNameLst>
                                      </p:cBhvr>
                                      <p:tavLst>
                                        <p:tav tm="0">
                                          <p:val>
                                            <p:fltVal val="0"/>
                                          </p:val>
                                        </p:tav>
                                        <p:tav tm="100000">
                                          <p:val>
                                            <p:strVal val="#ppt_w"/>
                                          </p:val>
                                        </p:tav>
                                      </p:tavLst>
                                    </p:anim>
                                    <p:anim calcmode="lin" valueType="num">
                                      <p:cBhvr>
                                        <p:cTn id="130" dur="500" fill="hold"/>
                                        <p:tgtEl>
                                          <p:spTgt spid="64"/>
                                        </p:tgtEl>
                                        <p:attrNameLst>
                                          <p:attrName>ppt_h</p:attrName>
                                        </p:attrNameLst>
                                      </p:cBhvr>
                                      <p:tavLst>
                                        <p:tav tm="0">
                                          <p:val>
                                            <p:fltVal val="0"/>
                                          </p:val>
                                        </p:tav>
                                        <p:tav tm="100000">
                                          <p:val>
                                            <p:strVal val="#ppt_h"/>
                                          </p:val>
                                        </p:tav>
                                      </p:tavLst>
                                    </p:anim>
                                    <p:animEffect transition="in" filter="fade">
                                      <p:cBhvr>
                                        <p:cTn id="131" dur="500"/>
                                        <p:tgtEl>
                                          <p:spTgt spid="64"/>
                                        </p:tgtEl>
                                      </p:cBhvr>
                                    </p:animEffect>
                                  </p:childTnLst>
                                </p:cTn>
                              </p:par>
                              <p:par>
                                <p:cTn id="132" presetID="53" presetClass="entr" presetSubtype="16" fill="hold" nodeType="withEffect">
                                  <p:stCondLst>
                                    <p:cond delay="0"/>
                                  </p:stCondLst>
                                  <p:childTnLst>
                                    <p:set>
                                      <p:cBhvr>
                                        <p:cTn id="133" dur="1" fill="hold">
                                          <p:stCondLst>
                                            <p:cond delay="0"/>
                                          </p:stCondLst>
                                        </p:cTn>
                                        <p:tgtEl>
                                          <p:spTgt spid="63"/>
                                        </p:tgtEl>
                                        <p:attrNameLst>
                                          <p:attrName>style.visibility</p:attrName>
                                        </p:attrNameLst>
                                      </p:cBhvr>
                                      <p:to>
                                        <p:strVal val="visible"/>
                                      </p:to>
                                    </p:set>
                                    <p:anim calcmode="lin" valueType="num">
                                      <p:cBhvr>
                                        <p:cTn id="134" dur="500" fill="hold"/>
                                        <p:tgtEl>
                                          <p:spTgt spid="63"/>
                                        </p:tgtEl>
                                        <p:attrNameLst>
                                          <p:attrName>ppt_w</p:attrName>
                                        </p:attrNameLst>
                                      </p:cBhvr>
                                      <p:tavLst>
                                        <p:tav tm="0">
                                          <p:val>
                                            <p:fltVal val="0"/>
                                          </p:val>
                                        </p:tav>
                                        <p:tav tm="100000">
                                          <p:val>
                                            <p:strVal val="#ppt_w"/>
                                          </p:val>
                                        </p:tav>
                                      </p:tavLst>
                                    </p:anim>
                                    <p:anim calcmode="lin" valueType="num">
                                      <p:cBhvr>
                                        <p:cTn id="135" dur="500" fill="hold"/>
                                        <p:tgtEl>
                                          <p:spTgt spid="63"/>
                                        </p:tgtEl>
                                        <p:attrNameLst>
                                          <p:attrName>ppt_h</p:attrName>
                                        </p:attrNameLst>
                                      </p:cBhvr>
                                      <p:tavLst>
                                        <p:tav tm="0">
                                          <p:val>
                                            <p:fltVal val="0"/>
                                          </p:val>
                                        </p:tav>
                                        <p:tav tm="100000">
                                          <p:val>
                                            <p:strVal val="#ppt_h"/>
                                          </p:val>
                                        </p:tav>
                                      </p:tavLst>
                                    </p:anim>
                                    <p:animEffect transition="in" filter="fade">
                                      <p:cBhvr>
                                        <p:cTn id="13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8" grpId="0" animBg="1"/>
      <p:bldP spid="39" grpId="0" animBg="1"/>
      <p:bldP spid="40" grpId="0" animBg="1"/>
      <p:bldP spid="43" grpId="0" animBg="1"/>
      <p:bldP spid="44" grpId="0" animBg="1"/>
      <p:bldP spid="45" grpId="0" animBg="1"/>
      <p:bldP spid="47" grpId="0" animBg="1"/>
      <p:bldP spid="56" grpId="0" animBg="1"/>
      <p:bldP spid="57" grpId="0" animBg="1"/>
      <p:bldP spid="58" grpId="0" animBg="1"/>
      <p:bldP spid="59" grpId="0" animBg="1"/>
      <p:bldP spid="62" grpId="0" animBg="1"/>
      <p:bldP spid="65" grpId="0" animBg="1"/>
      <p:bldP spid="5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227" y="-22662"/>
            <a:ext cx="9144001" cy="6880662"/>
          </a:xfrm>
          <a:prstGeom prst="rect">
            <a:avLst/>
          </a:prstGeom>
        </p:spPr>
      </p:pic>
      <p:sp>
        <p:nvSpPr>
          <p:cNvPr id="14" name="Rectangle 13"/>
          <p:cNvSpPr/>
          <p:nvPr/>
        </p:nvSpPr>
        <p:spPr>
          <a:xfrm>
            <a:off x="-48451" y="-22662"/>
            <a:ext cx="9192451" cy="688066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9810" name="Rectangle 2"/>
          <p:cNvSpPr>
            <a:spLocks noChangeArrowheads="1"/>
          </p:cNvSpPr>
          <p:nvPr/>
        </p:nvSpPr>
        <p:spPr bwMode="auto">
          <a:xfrm>
            <a:off x="155575" y="106551"/>
            <a:ext cx="92170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dirty="0">
                <a:solidFill>
                  <a:schemeClr val="accent5"/>
                </a:solidFill>
                <a:latin typeface="+mn-lt"/>
              </a:rPr>
              <a:t>2. Pump-based dosing systems</a:t>
            </a:r>
          </a:p>
        </p:txBody>
      </p:sp>
      <p:sp>
        <p:nvSpPr>
          <p:cNvPr id="119811" name="Line 4"/>
          <p:cNvSpPr>
            <a:spLocks noChangeShapeType="1"/>
          </p:cNvSpPr>
          <p:nvPr/>
        </p:nvSpPr>
        <p:spPr bwMode="auto">
          <a:xfrm>
            <a:off x="323850" y="692150"/>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7" name="Rectangle 8"/>
          <p:cNvSpPr>
            <a:spLocks noChangeArrowheads="1"/>
          </p:cNvSpPr>
          <p:nvPr/>
        </p:nvSpPr>
        <p:spPr bwMode="auto">
          <a:xfrm>
            <a:off x="323850" y="1200538"/>
            <a:ext cx="8569325"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ts val="600"/>
              </a:spcBef>
              <a:spcAft>
                <a:spcPts val="600"/>
              </a:spcAft>
            </a:pPr>
            <a:r>
              <a:rPr lang="en-AU" altLang="en-US" sz="2400" b="1" dirty="0">
                <a:latin typeface="+mn-lt"/>
              </a:rPr>
              <a:t>Allow much greater accuracy and operational control</a:t>
            </a:r>
          </a:p>
          <a:p>
            <a:pPr marL="571500" lvl="1" indent="-342900">
              <a:spcBef>
                <a:spcPts val="600"/>
              </a:spcBef>
              <a:spcAft>
                <a:spcPts val="600"/>
              </a:spcAft>
              <a:buFont typeface="Symbol" panose="05050102010706020507" pitchFamily="18" charset="2"/>
              <a:buChar char="Þ"/>
            </a:pPr>
            <a:r>
              <a:rPr lang="en-AU" altLang="en-US" sz="2000" b="1" dirty="0">
                <a:latin typeface="+mn-lt"/>
              </a:rPr>
              <a:t>may be linked to control signals (e.g. flow-paced, residual trim and associated alarming)</a:t>
            </a:r>
          </a:p>
          <a:p>
            <a:pPr marL="571500" lvl="1" indent="-342900">
              <a:spcBef>
                <a:spcPts val="600"/>
              </a:spcBef>
              <a:spcAft>
                <a:spcPts val="600"/>
              </a:spcAft>
              <a:buFont typeface="Symbol" panose="05050102010706020507" pitchFamily="18" charset="2"/>
              <a:buChar char="Þ"/>
            </a:pPr>
            <a:r>
              <a:rPr lang="en-AU" altLang="en-US" sz="2000" b="1" dirty="0">
                <a:latin typeface="+mn-lt"/>
              </a:rPr>
              <a:t>less risk of chlorine under-/over-dosing</a:t>
            </a:r>
          </a:p>
          <a:p>
            <a:pPr marL="0" indent="0">
              <a:spcBef>
                <a:spcPts val="600"/>
              </a:spcBef>
              <a:spcAft>
                <a:spcPts val="600"/>
              </a:spcAft>
            </a:pPr>
            <a:endParaRPr lang="en-AU" altLang="en-US" sz="2400" b="1" dirty="0">
              <a:latin typeface="+mn-lt"/>
            </a:endParaRPr>
          </a:p>
          <a:p>
            <a:pPr marL="0" indent="0">
              <a:spcBef>
                <a:spcPts val="600"/>
              </a:spcBef>
              <a:spcAft>
                <a:spcPts val="600"/>
              </a:spcAft>
            </a:pPr>
            <a:r>
              <a:rPr lang="en-AU" altLang="en-US" sz="2400" b="1" dirty="0">
                <a:latin typeface="+mn-lt"/>
              </a:rPr>
              <a:t>More costly</a:t>
            </a:r>
          </a:p>
          <a:p>
            <a:pPr marL="0" indent="0">
              <a:spcBef>
                <a:spcPts val="600"/>
              </a:spcBef>
              <a:spcAft>
                <a:spcPts val="600"/>
              </a:spcAft>
            </a:pPr>
            <a:endParaRPr lang="en-AU" altLang="en-US" sz="2400" b="1" dirty="0">
              <a:latin typeface="+mn-lt"/>
            </a:endParaRPr>
          </a:p>
          <a:p>
            <a:pPr marL="0" indent="0">
              <a:spcBef>
                <a:spcPts val="600"/>
              </a:spcBef>
              <a:spcAft>
                <a:spcPts val="600"/>
              </a:spcAft>
            </a:pPr>
            <a:r>
              <a:rPr lang="en-AU" altLang="en-US" sz="2400" b="1" dirty="0">
                <a:latin typeface="+mn-lt"/>
              </a:rPr>
              <a:t>Require maintenance, servicing and parts</a:t>
            </a:r>
          </a:p>
          <a:p>
            <a:pPr marL="571500" lvl="1" indent="-342900">
              <a:spcBef>
                <a:spcPts val="600"/>
              </a:spcBef>
              <a:spcAft>
                <a:spcPts val="600"/>
              </a:spcAft>
              <a:buFont typeface="Symbol" panose="05050102010706020507" pitchFamily="18" charset="2"/>
              <a:buChar char="Þ"/>
            </a:pPr>
            <a:r>
              <a:rPr lang="en-AU" altLang="en-US" sz="2000" b="1" dirty="0">
                <a:latin typeface="+mn-lt"/>
              </a:rPr>
              <a:t>may require specialised technician and supply chain for parts</a:t>
            </a:r>
          </a:p>
          <a:p>
            <a:pPr marL="342900" indent="-342900">
              <a:spcBef>
                <a:spcPts val="600"/>
              </a:spcBef>
              <a:spcAft>
                <a:spcPts val="600"/>
              </a:spcAft>
              <a:buFont typeface="Symbol" panose="05050102010706020507" pitchFamily="18" charset="2"/>
              <a:buChar char="Þ"/>
            </a:pPr>
            <a:endParaRPr lang="en-AU" altLang="en-US" sz="2000" b="1" dirty="0">
              <a:latin typeface="+mn-lt"/>
            </a:endParaRPr>
          </a:p>
          <a:p>
            <a:pPr marL="0" indent="0">
              <a:spcBef>
                <a:spcPts val="600"/>
              </a:spcBef>
              <a:spcAft>
                <a:spcPts val="600"/>
              </a:spcAft>
            </a:pPr>
            <a:r>
              <a:rPr lang="en-AU" altLang="en-US" sz="2400" b="1" dirty="0">
                <a:latin typeface="+mn-lt"/>
              </a:rPr>
              <a:t>Recommended where resources permit</a:t>
            </a:r>
          </a:p>
        </p:txBody>
      </p:sp>
      <p:sp>
        <p:nvSpPr>
          <p:cNvPr id="119821" name="AutoShape 2"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19822" name="AutoShape 4"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86</a:t>
            </a:fld>
            <a:endParaRPr lang="en-IE" sz="800" dirty="0"/>
          </a:p>
        </p:txBody>
      </p:sp>
    </p:spTree>
    <p:extLst>
      <p:ext uri="{BB962C8B-B14F-4D97-AF65-F5344CB8AC3E}">
        <p14:creationId xmlns:p14="http://schemas.microsoft.com/office/powerpoint/2010/main" val="220900323"/>
      </p:ext>
    </p:extLst>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1" y="428"/>
            <a:ext cx="9142857" cy="6857143"/>
          </a:xfrm>
          <a:prstGeom prst="rect">
            <a:avLst/>
          </a:prstGeom>
        </p:spPr>
      </p:pic>
      <p:sp>
        <p:nvSpPr>
          <p:cNvPr id="7" name="Rectangle 6"/>
          <p:cNvSpPr/>
          <p:nvPr/>
        </p:nvSpPr>
        <p:spPr>
          <a:xfrm>
            <a:off x="-24227" y="-23091"/>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4" name="Rectangle 3"/>
          <p:cNvSpPr>
            <a:spLocks noChangeArrowheads="1"/>
          </p:cNvSpPr>
          <p:nvPr/>
        </p:nvSpPr>
        <p:spPr bwMode="auto">
          <a:xfrm>
            <a:off x="275392" y="811357"/>
            <a:ext cx="7345363"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AU" altLang="en-US" sz="2400" b="1" i="1" dirty="0"/>
              <a:t>Part 2. Practical Chlorination</a:t>
            </a:r>
            <a:endParaRPr lang="en-IE" altLang="en-US" sz="1600" b="1" dirty="0"/>
          </a:p>
          <a:p>
            <a:pPr marL="742932" lvl="1" indent="-285744">
              <a:spcBef>
                <a:spcPct val="20000"/>
              </a:spcBef>
              <a:buClr>
                <a:srgbClr val="000514"/>
              </a:buClr>
              <a:buSzPct val="70000"/>
              <a:buFont typeface="Arial" panose="020B0604020202020204" pitchFamily="34" charset="0"/>
              <a:buChar char="•"/>
              <a:defRPr/>
            </a:pPr>
            <a:endParaRPr lang="en-IE" altLang="en-US" sz="1600" b="1" dirty="0">
              <a:solidFill>
                <a:srgbClr val="B2B2B2"/>
              </a:solidFill>
            </a:endParaRP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Safe handling and storage of chlorine</a:t>
            </a:r>
          </a:p>
          <a:p>
            <a:pPr marL="742932" lvl="1" indent="-285744">
              <a:spcBef>
                <a:spcPct val="20000"/>
              </a:spcBef>
              <a:buClr>
                <a:srgbClr val="000514"/>
              </a:buClr>
              <a:buSzPct val="70000"/>
              <a:buFont typeface="Arial" panose="020B0604020202020204" pitchFamily="34" charset="0"/>
              <a:buChar char="•"/>
              <a:defRPr/>
            </a:pPr>
            <a:endParaRPr lang="en-IE" altLang="en-US" sz="1600" b="1" dirty="0">
              <a:solidFill>
                <a:srgbClr val="B2B2B2"/>
              </a:solidFill>
            </a:endParaRP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Chlorine liquid dosing systems</a:t>
            </a:r>
          </a:p>
          <a:p>
            <a:pPr marL="742932" lvl="1" indent="-285744">
              <a:spcBef>
                <a:spcPct val="20000"/>
              </a:spcBef>
              <a:buClr>
                <a:srgbClr val="000514"/>
              </a:buClr>
              <a:buSzPct val="70000"/>
              <a:buFont typeface="Arial" panose="020B0604020202020204" pitchFamily="34" charset="0"/>
              <a:buChar char="•"/>
              <a:defRPr/>
            </a:pPr>
            <a:endParaRPr lang="en-IE" altLang="en-US" sz="1600" b="1" dirty="0"/>
          </a:p>
          <a:p>
            <a:pPr marL="742932" lvl="1" indent="-285744">
              <a:spcBef>
                <a:spcPct val="20000"/>
              </a:spcBef>
              <a:buClr>
                <a:srgbClr val="000514"/>
              </a:buClr>
              <a:buSzPct val="70000"/>
              <a:buFont typeface="Arial" panose="020B0604020202020204" pitchFamily="34" charset="0"/>
              <a:buChar char="•"/>
              <a:defRPr/>
            </a:pPr>
            <a:r>
              <a:rPr lang="en-IE" altLang="en-US" sz="1600" b="1" dirty="0"/>
              <a:t>Chlorine dosing calculations</a:t>
            </a:r>
          </a:p>
          <a:p>
            <a:pPr marL="1200138" lvl="2" indent="-285750">
              <a:spcBef>
                <a:spcPct val="20000"/>
              </a:spcBef>
              <a:buClr>
                <a:srgbClr val="000514"/>
              </a:buClr>
              <a:buSzPct val="70000"/>
              <a:buFontTx/>
              <a:buChar char="-"/>
              <a:defRPr/>
            </a:pPr>
            <a:r>
              <a:rPr lang="en-IE" altLang="en-US" sz="1600" i="1" dirty="0"/>
              <a:t>How to calculate the chlorine demand</a:t>
            </a:r>
          </a:p>
          <a:p>
            <a:pPr marL="711182" indent="-711182">
              <a:spcBef>
                <a:spcPct val="20000"/>
              </a:spcBef>
              <a:buClr>
                <a:srgbClr val="000514"/>
              </a:buClr>
              <a:buSzPct val="70000"/>
              <a:defRPr/>
            </a:pPr>
            <a:endParaRPr lang="en-IE" altLang="en-US" sz="500" i="1" dirty="0"/>
          </a:p>
          <a:p>
            <a:pPr marL="1168371" lvl="1" indent="-711182">
              <a:spcBef>
                <a:spcPct val="20000"/>
              </a:spcBef>
              <a:buClr>
                <a:srgbClr val="000514"/>
              </a:buClr>
              <a:buSzPct val="70000"/>
              <a:defRPr/>
            </a:pPr>
            <a:endParaRPr lang="en-IE" altLang="en-US" sz="1600" dirty="0"/>
          </a:p>
        </p:txBody>
      </p:sp>
      <p:sp>
        <p:nvSpPr>
          <p:cNvPr id="8" name="Rectangle 2"/>
          <p:cNvSpPr>
            <a:spLocks noChangeArrowheads="1"/>
          </p:cNvSpPr>
          <p:nvPr/>
        </p:nvSpPr>
        <p:spPr bwMode="auto">
          <a:xfrm>
            <a:off x="167008" y="22662"/>
            <a:ext cx="5976939" cy="584775"/>
          </a:xfrm>
          <a:prstGeom prst="rect">
            <a:avLst/>
          </a:prstGeom>
          <a:noFill/>
          <a:ln w="9525">
            <a:noFill/>
            <a:miter lim="800000"/>
            <a:headEnd/>
            <a:tailEnd/>
          </a:ln>
        </p:spPr>
        <p:txBody>
          <a:bodyPr>
            <a:spAutoFit/>
          </a:bodyPr>
          <a:lstStyle/>
          <a:p>
            <a:pPr eaLnBrk="0" hangingPunct="0">
              <a:defRPr/>
            </a:pPr>
            <a:r>
              <a:rPr lang="en-US" altLang="en-US" sz="3200" dirty="0">
                <a:solidFill>
                  <a:schemeClr val="accent1">
                    <a:lumMod val="75000"/>
                  </a:schemeClr>
                </a:solidFill>
              </a:rPr>
              <a:t> </a:t>
            </a:r>
            <a:r>
              <a:rPr lang="en-US" altLang="en-US" sz="3200" b="1" dirty="0">
                <a:solidFill>
                  <a:schemeClr val="accent1">
                    <a:lumMod val="75000"/>
                  </a:schemeClr>
                </a:solidFill>
              </a:rPr>
              <a:t>Contents</a:t>
            </a:r>
          </a:p>
        </p:txBody>
      </p:sp>
      <p:sp>
        <p:nvSpPr>
          <p:cNvPr id="9" name="Line 4"/>
          <p:cNvSpPr>
            <a:spLocks noChangeShapeType="1"/>
          </p:cNvSpPr>
          <p:nvPr/>
        </p:nvSpPr>
        <p:spPr bwMode="auto">
          <a:xfrm>
            <a:off x="-48451" y="598708"/>
            <a:ext cx="8628339" cy="8513"/>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87</a:t>
            </a:fld>
            <a:endParaRPr lang="en-IE" sz="800" dirty="0"/>
          </a:p>
        </p:txBody>
      </p:sp>
    </p:spTree>
    <p:extLst>
      <p:ext uri="{BB962C8B-B14F-4D97-AF65-F5344CB8AC3E}">
        <p14:creationId xmlns:p14="http://schemas.microsoft.com/office/powerpoint/2010/main" val="374446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animEffect transition="in" filter="wipe(left)">
                                      <p:cBhvr>
                                        <p:cTn id="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240"/>
            <a:ext cx="9144000" cy="6827520"/>
          </a:xfrm>
          <a:prstGeom prst="rect">
            <a:avLst/>
          </a:prstGeom>
        </p:spPr>
      </p:pic>
      <p:sp>
        <p:nvSpPr>
          <p:cNvPr id="13" name="Rectangle 12"/>
          <p:cNvSpPr/>
          <p:nvPr/>
        </p:nvSpPr>
        <p:spPr>
          <a:xfrm>
            <a:off x="-14022" y="-39688"/>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Remember….Chlorine demand</a:t>
            </a:r>
          </a:p>
        </p:txBody>
      </p:sp>
      <p:sp>
        <p:nvSpPr>
          <p:cNvPr id="16" name="Rectangle 15"/>
          <p:cNvSpPr>
            <a:spLocks noChangeArrowheads="1"/>
          </p:cNvSpPr>
          <p:nvPr/>
        </p:nvSpPr>
        <p:spPr bwMode="auto">
          <a:xfrm>
            <a:off x="90485" y="1070851"/>
            <a:ext cx="8661630" cy="5470525"/>
          </a:xfrm>
          <a:prstGeom prst="rect">
            <a:avLst/>
          </a:prstGeom>
          <a:noFill/>
          <a:ln w="9525">
            <a:noFill/>
            <a:miter lim="800000"/>
            <a:headEnd/>
            <a:tailEnd/>
          </a:ln>
        </p:spPr>
        <p:txBody>
          <a:bodyPr/>
          <a:lstStyle/>
          <a:p>
            <a:pPr algn="ctr">
              <a:spcBef>
                <a:spcPts val="600"/>
              </a:spcBef>
              <a:spcAft>
                <a:spcPts val="600"/>
              </a:spcAft>
              <a:buClr>
                <a:srgbClr val="000514"/>
              </a:buClr>
              <a:buSzPct val="70000"/>
              <a:defRPr/>
            </a:pPr>
            <a:r>
              <a:rPr lang="en-IE" altLang="en-US" sz="2400" b="1" dirty="0"/>
              <a:t>Reaction between chlorine and any organic and inorganic material (</a:t>
            </a:r>
            <a:r>
              <a:rPr lang="en-IE" altLang="en-US" sz="2400" b="1" i="1" dirty="0"/>
              <a:t>chlorine reactive substances</a:t>
            </a:r>
            <a:r>
              <a:rPr lang="en-IE" altLang="en-US" sz="2400" b="1" dirty="0"/>
              <a:t>) present in the water</a:t>
            </a:r>
          </a:p>
          <a:p>
            <a:pPr marL="812780" indent="-812780">
              <a:spcBef>
                <a:spcPts val="600"/>
              </a:spcBef>
              <a:spcAft>
                <a:spcPts val="600"/>
              </a:spcAft>
              <a:buClr>
                <a:srgbClr val="000514"/>
              </a:buClr>
              <a:buSzPct val="70000"/>
              <a:buFont typeface="Symbol" panose="05050102010706020507" pitchFamily="18" charset="2"/>
              <a:buChar char="Þ"/>
              <a:defRPr/>
            </a:pPr>
            <a:endParaRPr lang="en-IE" altLang="en-US" sz="2400" b="1" dirty="0"/>
          </a:p>
          <a:p>
            <a:pPr marL="1269980" lvl="1" indent="-812780">
              <a:spcBef>
                <a:spcPts val="600"/>
              </a:spcBef>
              <a:spcAft>
                <a:spcPts val="600"/>
              </a:spcAft>
              <a:buClr>
                <a:srgbClr val="000514"/>
              </a:buClr>
              <a:buSzPct val="70000"/>
              <a:buFont typeface="Symbol" panose="05050102010706020507" pitchFamily="18" charset="2"/>
              <a:buChar char="Þ"/>
              <a:defRPr/>
            </a:pPr>
            <a:r>
              <a:rPr lang="en-IE" altLang="en-US" sz="2400" b="1" dirty="0"/>
              <a:t>During these reactions, chlorine is consumed</a:t>
            </a:r>
          </a:p>
          <a:p>
            <a:pPr marL="1269980" lvl="1" indent="-812780">
              <a:spcBef>
                <a:spcPts val="600"/>
              </a:spcBef>
              <a:spcAft>
                <a:spcPts val="600"/>
              </a:spcAft>
              <a:buClr>
                <a:srgbClr val="000514"/>
              </a:buClr>
              <a:buSzPct val="70000"/>
              <a:buFont typeface="Symbol" panose="05050102010706020507" pitchFamily="18" charset="2"/>
              <a:buChar char="Þ"/>
              <a:defRPr/>
            </a:pPr>
            <a:endParaRPr lang="en-IE" altLang="en-US" sz="2400" b="1" dirty="0"/>
          </a:p>
          <a:p>
            <a:pPr marL="1269980" lvl="1" indent="-812780">
              <a:spcBef>
                <a:spcPts val="600"/>
              </a:spcBef>
              <a:spcAft>
                <a:spcPts val="600"/>
              </a:spcAft>
              <a:buClr>
                <a:srgbClr val="000514"/>
              </a:buClr>
              <a:buSzPct val="70000"/>
              <a:buFont typeface="Symbol" panose="05050102010706020507" pitchFamily="18" charset="2"/>
              <a:buChar char="Þ"/>
              <a:defRPr/>
            </a:pPr>
            <a:r>
              <a:rPr lang="en-IE" altLang="en-US" sz="2400" b="1" dirty="0"/>
              <a:t>Residual chlorine in the water decreases</a:t>
            </a:r>
          </a:p>
          <a:p>
            <a:pPr marL="1269980" lvl="1" indent="-812780">
              <a:spcBef>
                <a:spcPts val="600"/>
              </a:spcBef>
              <a:spcAft>
                <a:spcPts val="600"/>
              </a:spcAft>
              <a:buClr>
                <a:srgbClr val="000514"/>
              </a:buClr>
              <a:buSzPct val="70000"/>
              <a:buFont typeface="Symbol" panose="05050102010706020507" pitchFamily="18" charset="2"/>
              <a:buChar char="Þ"/>
              <a:defRPr/>
            </a:pPr>
            <a:endParaRPr lang="en-IE" altLang="en-US" sz="2400" b="1" i="1" dirty="0">
              <a:solidFill>
                <a:srgbClr val="FF0000"/>
              </a:solidFill>
            </a:endParaRPr>
          </a:p>
          <a:p>
            <a:pPr>
              <a:spcBef>
                <a:spcPts val="600"/>
              </a:spcBef>
              <a:spcAft>
                <a:spcPts val="600"/>
              </a:spcAft>
              <a:buClr>
                <a:srgbClr val="000514"/>
              </a:buClr>
              <a:buSzPct val="70000"/>
              <a:defRPr/>
            </a:pPr>
            <a:r>
              <a:rPr lang="en-IE" altLang="en-US" sz="2400" b="1" dirty="0"/>
              <a:t>Important to understand the chlorine demand of the raw (untreated) water to optimise the chlorine dose</a:t>
            </a:r>
          </a:p>
        </p:txBody>
      </p:sp>
    </p:spTree>
    <p:extLst>
      <p:ext uri="{BB962C8B-B14F-4D97-AF65-F5344CB8AC3E}">
        <p14:creationId xmlns:p14="http://schemas.microsoft.com/office/powerpoint/2010/main" val="13318784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155575" y="106551"/>
            <a:ext cx="92170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dirty="0">
                <a:solidFill>
                  <a:schemeClr val="accent5"/>
                </a:solidFill>
                <a:latin typeface="+mn-lt"/>
              </a:rPr>
              <a:t>How to calculate the chlorine demand (Eq. 1)</a:t>
            </a:r>
          </a:p>
        </p:txBody>
      </p:sp>
      <p:sp>
        <p:nvSpPr>
          <p:cNvPr id="119811" name="Line 4"/>
          <p:cNvSpPr>
            <a:spLocks noChangeShapeType="1"/>
          </p:cNvSpPr>
          <p:nvPr/>
        </p:nvSpPr>
        <p:spPr bwMode="auto">
          <a:xfrm>
            <a:off x="280307" y="598994"/>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19821" name="AutoShape 2"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19822" name="AutoShape 4"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89</a:t>
            </a:fld>
            <a:endParaRPr lang="en-IE" sz="800" dirty="0"/>
          </a:p>
        </p:txBody>
      </p:sp>
      <p:sp>
        <p:nvSpPr>
          <p:cNvPr id="11" name="TextBox 10"/>
          <p:cNvSpPr txBox="1"/>
          <p:nvPr/>
        </p:nvSpPr>
        <p:spPr>
          <a:xfrm>
            <a:off x="114521" y="901642"/>
            <a:ext cx="8866505" cy="1034129"/>
          </a:xfrm>
          <a:prstGeom prst="rect">
            <a:avLst/>
          </a:prstGeom>
          <a:solidFill>
            <a:schemeClr val="bg1"/>
          </a:solidFill>
          <a:ln w="50800">
            <a:solidFill>
              <a:schemeClr val="accent5"/>
            </a:solidFill>
          </a:ln>
        </p:spPr>
        <p:txBody>
          <a:bodyPr wrap="square" rtlCol="0">
            <a:spAutoFit/>
          </a:bodyPr>
          <a:lstStyle/>
          <a:p>
            <a:pPr indent="-11" algn="ctr">
              <a:spcBef>
                <a:spcPct val="20000"/>
              </a:spcBef>
              <a:buClr>
                <a:srgbClr val="000514"/>
              </a:buClr>
              <a:buSzPct val="70000"/>
              <a:defRPr/>
            </a:pPr>
            <a:endParaRPr lang="en-IE" b="1" dirty="0"/>
          </a:p>
          <a:p>
            <a:pPr indent="-11" algn="ctr">
              <a:spcBef>
                <a:spcPct val="20000"/>
              </a:spcBef>
              <a:buClr>
                <a:srgbClr val="000514"/>
              </a:buClr>
              <a:buSzPct val="70000"/>
              <a:defRPr/>
            </a:pPr>
            <a:r>
              <a:rPr lang="en-IE" b="1" dirty="0"/>
              <a:t>Chlorine Demand (mg/L)   =    </a:t>
            </a:r>
            <a:r>
              <a:rPr lang="en-IE" b="1" dirty="0">
                <a:solidFill>
                  <a:schemeClr val="accent6"/>
                </a:solidFill>
              </a:rPr>
              <a:t>Actual Chlorine Dose (mg/L)  </a:t>
            </a:r>
            <a:r>
              <a:rPr lang="en-IE" b="1" dirty="0"/>
              <a:t>-   </a:t>
            </a:r>
            <a:r>
              <a:rPr lang="en-IE" b="1" dirty="0">
                <a:solidFill>
                  <a:srgbClr val="FF0000"/>
                </a:solidFill>
              </a:rPr>
              <a:t>Total Residual Chlorine (mg/L)</a:t>
            </a:r>
          </a:p>
          <a:p>
            <a:pPr indent="-11" algn="ctr">
              <a:spcBef>
                <a:spcPct val="20000"/>
              </a:spcBef>
              <a:buClr>
                <a:srgbClr val="000514"/>
              </a:buClr>
              <a:buSzPct val="70000"/>
              <a:defRPr/>
            </a:pPr>
            <a:r>
              <a:rPr lang="en-IE" b="1" dirty="0"/>
              <a:t>	</a:t>
            </a:r>
            <a:endParaRPr lang="en-IE" b="1" i="1" baseline="30000" dirty="0">
              <a:solidFill>
                <a:schemeClr val="accent5"/>
              </a:solidFill>
            </a:endParaRPr>
          </a:p>
        </p:txBody>
      </p:sp>
      <p:sp>
        <p:nvSpPr>
          <p:cNvPr id="13" name="Rectangle 8"/>
          <p:cNvSpPr>
            <a:spLocks noChangeArrowheads="1"/>
          </p:cNvSpPr>
          <p:nvPr/>
        </p:nvSpPr>
        <p:spPr bwMode="auto">
          <a:xfrm>
            <a:off x="700448" y="5440255"/>
            <a:ext cx="856932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ts val="600"/>
              </a:spcBef>
              <a:spcAft>
                <a:spcPts val="600"/>
              </a:spcAft>
            </a:pPr>
            <a:endParaRPr lang="en-AU" altLang="en-US" sz="2400" b="1" dirty="0">
              <a:solidFill>
                <a:schemeClr val="accent5"/>
              </a:solidFill>
              <a:latin typeface="+mn-lt"/>
            </a:endParaRPr>
          </a:p>
          <a:p>
            <a:pPr marL="0" indent="0">
              <a:spcBef>
                <a:spcPts val="600"/>
              </a:spcBef>
              <a:spcAft>
                <a:spcPts val="600"/>
              </a:spcAft>
            </a:pPr>
            <a:endParaRPr lang="en-AU" altLang="en-US" sz="2400" b="1" dirty="0">
              <a:solidFill>
                <a:schemeClr val="accent5"/>
              </a:solidFill>
              <a:latin typeface="+mn-lt"/>
            </a:endParaRPr>
          </a:p>
        </p:txBody>
      </p:sp>
      <p:sp>
        <p:nvSpPr>
          <p:cNvPr id="9" name="Rectangle 5"/>
          <p:cNvSpPr>
            <a:spLocks noChangeArrowheads="1"/>
          </p:cNvSpPr>
          <p:nvPr/>
        </p:nvSpPr>
        <p:spPr bwMode="auto">
          <a:xfrm>
            <a:off x="280307" y="2161810"/>
            <a:ext cx="8304400"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ts val="600"/>
              </a:spcBef>
              <a:spcAft>
                <a:spcPts val="300"/>
              </a:spcAft>
              <a:buClrTx/>
              <a:buSzTx/>
              <a:buFontTx/>
              <a:buNone/>
              <a:tabLst/>
            </a:pPr>
            <a:r>
              <a:rPr lang="en-IE" altLang="en-US" sz="2400" b="1" i="1" u="sng" dirty="0">
                <a:latin typeface="Calibri" panose="020F0502020204030204" pitchFamily="34" charset="0"/>
                <a:ea typeface="Calibri" panose="020F0502020204030204" pitchFamily="34" charset="0"/>
                <a:cs typeface="Times New Roman" panose="02020603050405020304" pitchFamily="18" charset="0"/>
              </a:rPr>
              <a:t>E</a:t>
            </a:r>
            <a:r>
              <a:rPr kumimoji="0" lang="en-IE" altLang="en-US" sz="2400" b="1" i="1" u="sng"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xample:</a:t>
            </a:r>
          </a:p>
          <a:p>
            <a:pPr marL="285750" marR="0" lvl="0" indent="-285750" algn="just" defTabSz="914400" rtl="0" eaLnBrk="0" fontAlgn="base" latinLnBrk="0" hangingPunct="0">
              <a:lnSpc>
                <a:spcPct val="100000"/>
              </a:lnSpc>
              <a:spcBef>
                <a:spcPts val="600"/>
              </a:spcBef>
              <a:spcAft>
                <a:spcPts val="300"/>
              </a:spcAft>
              <a:buClrTx/>
              <a:buSzTx/>
              <a:buFont typeface="Symbol" panose="05050102010706020507" pitchFamily="18" charset="2"/>
              <a:buChar char="Þ"/>
              <a:tabLst/>
            </a:pPr>
            <a:r>
              <a:rPr kumimoji="0" lang="en-IE" altLang="en-US"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If the actual chlorine dose is </a:t>
            </a:r>
            <a:r>
              <a:rPr kumimoji="0" lang="en-IE" altLang="en-US" b="1" i="0" u="none" strike="noStrike" cap="none" normalizeH="0" baseline="0" dirty="0">
                <a:ln>
                  <a:noFill/>
                </a:ln>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3 mg/L</a:t>
            </a:r>
            <a:endParaRPr kumimoji="0" lang="en-IE" altLang="en-US"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just" defTabSz="914400" rtl="0" eaLnBrk="0" fontAlgn="base" latinLnBrk="0" hangingPunct="0">
              <a:lnSpc>
                <a:spcPct val="100000"/>
              </a:lnSpc>
              <a:spcBef>
                <a:spcPts val="600"/>
              </a:spcBef>
              <a:spcAft>
                <a:spcPts val="300"/>
              </a:spcAft>
              <a:buClrTx/>
              <a:buSzTx/>
              <a:buFont typeface="Symbol" panose="05050102010706020507" pitchFamily="18" charset="2"/>
              <a:buChar char="Þ"/>
              <a:tabLst/>
            </a:pPr>
            <a:r>
              <a:rPr kumimoji="0" lang="en-IE" altLang="en-US"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The total residual chlorine is </a:t>
            </a:r>
            <a:r>
              <a:rPr kumimoji="0" lang="en-IE" altLang="en-US"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 mg/L </a:t>
            </a:r>
            <a:r>
              <a:rPr kumimoji="0" lang="en-IE" altLang="en-US"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(after 30 minutes</a:t>
            </a:r>
            <a:r>
              <a:rPr lang="en-IE" altLang="en-US" b="1" baseline="30000" dirty="0">
                <a:latin typeface="Calibri" panose="020F0502020204030204" pitchFamily="34" charset="0"/>
                <a:ea typeface="Calibri" panose="020F0502020204030204" pitchFamily="34" charset="0"/>
                <a:cs typeface="Times New Roman" panose="02020603050405020304" pitchFamily="18" charset="0"/>
              </a:rPr>
              <a:t> </a:t>
            </a:r>
            <a:r>
              <a:rPr lang="en-IE" altLang="en-US" b="1" dirty="0">
                <a:latin typeface="Calibri" panose="020F0502020204030204" pitchFamily="34" charset="0"/>
                <a:ea typeface="Calibri" panose="020F0502020204030204" pitchFamily="34" charset="0"/>
                <a:cs typeface="Times New Roman" panose="02020603050405020304" pitchFamily="18" charset="0"/>
              </a:rPr>
              <a:t>contact time)</a:t>
            </a:r>
            <a:r>
              <a:rPr kumimoji="0" lang="en-IE" altLang="en-US"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then using Eq. 1:</a:t>
            </a:r>
            <a:endParaRPr kumimoji="0" lang="en-IE" altLang="en-US" b="1" i="0" u="none" strike="noStrike" cap="none" normalizeH="0" baseline="0" dirty="0">
              <a:ln>
                <a:noFill/>
              </a:ln>
              <a:effectLst/>
              <a:latin typeface="Arial" panose="020B0604020202020204" pitchFamily="34" charset="0"/>
            </a:endParaRPr>
          </a:p>
        </p:txBody>
      </p:sp>
      <p:sp>
        <p:nvSpPr>
          <p:cNvPr id="17" name="TextBox 16"/>
          <p:cNvSpPr txBox="1"/>
          <p:nvPr/>
        </p:nvSpPr>
        <p:spPr>
          <a:xfrm>
            <a:off x="155575" y="4390516"/>
            <a:ext cx="8866505" cy="1144929"/>
          </a:xfrm>
          <a:prstGeom prst="rect">
            <a:avLst/>
          </a:prstGeom>
          <a:solidFill>
            <a:schemeClr val="bg1"/>
          </a:solidFill>
          <a:ln w="50800">
            <a:noFill/>
          </a:ln>
        </p:spPr>
        <p:txBody>
          <a:bodyPr wrap="square" rtlCol="0">
            <a:spAutoFit/>
          </a:bodyPr>
          <a:lstStyle/>
          <a:p>
            <a:pPr indent="-11">
              <a:spcBef>
                <a:spcPct val="20000"/>
              </a:spcBef>
              <a:buClr>
                <a:srgbClr val="000514"/>
              </a:buClr>
              <a:buSzPct val="70000"/>
              <a:defRPr/>
            </a:pPr>
            <a:r>
              <a:rPr lang="en-IE" b="1" dirty="0"/>
              <a:t>Chlorine Demand (mg/L)   =   	      </a:t>
            </a:r>
            <a:r>
              <a:rPr lang="en-IE" b="1" dirty="0">
                <a:solidFill>
                  <a:schemeClr val="accent6"/>
                </a:solidFill>
              </a:rPr>
              <a:t>3 mg/L  </a:t>
            </a:r>
            <a:r>
              <a:rPr lang="en-IE" b="1" dirty="0"/>
              <a:t> 	      -   	</a:t>
            </a:r>
            <a:r>
              <a:rPr lang="en-IE" b="1" dirty="0">
                <a:solidFill>
                  <a:srgbClr val="FF0000"/>
                </a:solidFill>
              </a:rPr>
              <a:t>1 mg/L</a:t>
            </a:r>
          </a:p>
          <a:p>
            <a:pPr indent="-11">
              <a:spcBef>
                <a:spcPct val="20000"/>
              </a:spcBef>
              <a:buClr>
                <a:srgbClr val="000514"/>
              </a:buClr>
              <a:buSzPct val="70000"/>
              <a:defRPr/>
            </a:pPr>
            <a:endParaRPr lang="en-IE" b="1" i="1" baseline="30000" dirty="0">
              <a:solidFill>
                <a:srgbClr val="FF0000"/>
              </a:solidFill>
            </a:endParaRPr>
          </a:p>
          <a:p>
            <a:pPr indent="-11">
              <a:spcBef>
                <a:spcPct val="20000"/>
              </a:spcBef>
              <a:buClr>
                <a:srgbClr val="000514"/>
              </a:buClr>
              <a:buSzPct val="70000"/>
              <a:defRPr/>
            </a:pPr>
            <a:endParaRPr lang="en-IE" b="1" i="1" baseline="30000" dirty="0">
              <a:solidFill>
                <a:srgbClr val="FF0000"/>
              </a:solidFill>
            </a:endParaRPr>
          </a:p>
          <a:p>
            <a:pPr indent="-11">
              <a:spcBef>
                <a:spcPct val="20000"/>
              </a:spcBef>
              <a:buClr>
                <a:srgbClr val="000514"/>
              </a:buClr>
              <a:buSzPct val="70000"/>
              <a:defRPr/>
            </a:pPr>
            <a:r>
              <a:rPr lang="en-IE" b="1" i="1" baseline="30000" dirty="0">
                <a:solidFill>
                  <a:srgbClr val="FF0000"/>
                </a:solidFill>
              </a:rPr>
              <a:t>		</a:t>
            </a:r>
            <a:r>
              <a:rPr lang="en-IE" b="1" dirty="0"/>
              <a:t>             =				2 mg/L</a:t>
            </a:r>
          </a:p>
        </p:txBody>
      </p:sp>
    </p:spTree>
    <p:extLst>
      <p:ext uri="{BB962C8B-B14F-4D97-AF65-F5344CB8AC3E}">
        <p14:creationId xmlns:p14="http://schemas.microsoft.com/office/powerpoint/2010/main" val="348844348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2608" y="276271"/>
            <a:ext cx="6858000" cy="6858000"/>
          </a:xfrm>
          <a:prstGeom prst="rect">
            <a:avLst/>
          </a:prstGeom>
        </p:spPr>
      </p:pic>
      <p:sp>
        <p:nvSpPr>
          <p:cNvPr id="13" name="Rectangle 12"/>
          <p:cNvSpPr/>
          <p:nvPr/>
        </p:nvSpPr>
        <p:spPr>
          <a:xfrm>
            <a:off x="-33953" y="-39688"/>
            <a:ext cx="9172044" cy="689768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96825" y="650962"/>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3200" b="1" kern="0" dirty="0">
                <a:solidFill>
                  <a:schemeClr val="accent1">
                    <a:lumMod val="75000"/>
                  </a:schemeClr>
                </a:solidFill>
                <a:latin typeface="+mn-lt"/>
              </a:rPr>
              <a:t>Chlorination</a:t>
            </a:r>
            <a:r>
              <a:rPr lang="en-AU" sz="2600" b="1" kern="0" dirty="0">
                <a:solidFill>
                  <a:schemeClr val="accent1">
                    <a:lumMod val="75000"/>
                  </a:schemeClr>
                </a:solidFill>
                <a:latin typeface="+mn-lt"/>
              </a:rPr>
              <a:t> </a:t>
            </a:r>
          </a:p>
        </p:txBody>
      </p:sp>
      <p:sp>
        <p:nvSpPr>
          <p:cNvPr id="16" name="Rectangle 15"/>
          <p:cNvSpPr>
            <a:spLocks noChangeArrowheads="1"/>
          </p:cNvSpPr>
          <p:nvPr/>
        </p:nvSpPr>
        <p:spPr bwMode="auto">
          <a:xfrm>
            <a:off x="314517" y="1240530"/>
            <a:ext cx="8870073" cy="5470525"/>
          </a:xfrm>
          <a:prstGeom prst="rect">
            <a:avLst/>
          </a:prstGeom>
          <a:noFill/>
          <a:ln w="9525">
            <a:noFill/>
            <a:miter lim="800000"/>
            <a:headEnd/>
            <a:tailEnd/>
          </a:ln>
        </p:spPr>
        <p:txBody>
          <a:bodyPr/>
          <a:lstStyle/>
          <a:p>
            <a:pPr marL="812780" indent="-812780">
              <a:spcBef>
                <a:spcPct val="20000"/>
              </a:spcBef>
              <a:buClr>
                <a:srgbClr val="000514"/>
              </a:buClr>
              <a:buSzPct val="70000"/>
              <a:buFont typeface="Symbol" panose="05050102010706020507" pitchFamily="18" charset="2"/>
              <a:buChar char="Þ"/>
              <a:defRPr/>
            </a:pPr>
            <a:r>
              <a:rPr lang="en-AU" altLang="en-US" sz="2400" b="1" i="1" dirty="0"/>
              <a:t>Addition of chlorine disinfectant to drinking-water to kill or inactivate microorganisms</a:t>
            </a:r>
          </a:p>
          <a:p>
            <a:pPr marL="812780" indent="-812780">
              <a:spcBef>
                <a:spcPct val="20000"/>
              </a:spcBef>
              <a:buClr>
                <a:srgbClr val="000514"/>
              </a:buClr>
              <a:buSzPct val="70000"/>
              <a:defRPr/>
            </a:pPr>
            <a:endParaRPr lang="en-AU" altLang="en-US" sz="2400" b="1" dirty="0"/>
          </a:p>
          <a:p>
            <a:pPr marL="812780" indent="-812780">
              <a:spcBef>
                <a:spcPct val="20000"/>
              </a:spcBef>
              <a:buClr>
                <a:srgbClr val="000514"/>
              </a:buClr>
              <a:buSzPct val="70000"/>
              <a:defRPr/>
            </a:pPr>
            <a:endParaRPr lang="en-AU" altLang="en-US" sz="2400" b="1" dirty="0"/>
          </a:p>
          <a:p>
            <a:pPr marL="812780" indent="-812780">
              <a:spcBef>
                <a:spcPct val="20000"/>
              </a:spcBef>
              <a:buClr>
                <a:srgbClr val="000514"/>
              </a:buClr>
              <a:buSzPct val="70000"/>
              <a:defRPr/>
            </a:pPr>
            <a:r>
              <a:rPr lang="en-AU" altLang="en-US" sz="2400" b="1" dirty="0"/>
              <a:t>Chlorine is a powerful disinfectant that kills </a:t>
            </a:r>
            <a:r>
              <a:rPr lang="en-AU" altLang="en-US" sz="2400" b="1" i="1" u="sng" dirty="0"/>
              <a:t>most</a:t>
            </a:r>
            <a:r>
              <a:rPr lang="en-AU" altLang="en-US" sz="2400" b="1" dirty="0"/>
              <a:t> harmful microorganisms associated with waterborne disease</a:t>
            </a:r>
          </a:p>
          <a:p>
            <a:pPr marL="812780" indent="-812780">
              <a:spcBef>
                <a:spcPct val="20000"/>
              </a:spcBef>
              <a:buClr>
                <a:srgbClr val="000514"/>
              </a:buClr>
              <a:buSzPct val="70000"/>
              <a:defRPr/>
            </a:pPr>
            <a:endParaRPr lang="en-AU" altLang="en-US" sz="2400" b="1" dirty="0"/>
          </a:p>
          <a:p>
            <a:pPr marL="812780" indent="-812780">
              <a:spcBef>
                <a:spcPct val="20000"/>
              </a:spcBef>
              <a:buClr>
                <a:srgbClr val="000514"/>
              </a:buClr>
              <a:buSzPct val="70000"/>
              <a:defRPr/>
            </a:pPr>
            <a:endParaRPr lang="en-AU" altLang="en-US" sz="2400" b="1" dirty="0"/>
          </a:p>
          <a:p>
            <a:pPr marL="812780" indent="-812780">
              <a:spcBef>
                <a:spcPct val="20000"/>
              </a:spcBef>
              <a:buClr>
                <a:srgbClr val="000514"/>
              </a:buClr>
              <a:buSzPct val="70000"/>
              <a:defRPr/>
            </a:pPr>
            <a:r>
              <a:rPr lang="en-AU" altLang="en-US" sz="2400" b="1" dirty="0"/>
              <a:t>Chlorine does not kill </a:t>
            </a:r>
            <a:r>
              <a:rPr lang="en-AU" altLang="en-US" sz="2400" b="1" i="1" u="sng" dirty="0"/>
              <a:t>all</a:t>
            </a:r>
            <a:r>
              <a:rPr lang="en-AU" altLang="en-US" sz="2400" b="1" dirty="0"/>
              <a:t> harmful microorganisms </a:t>
            </a:r>
          </a:p>
          <a:p>
            <a:pPr marL="812780" indent="-812780">
              <a:spcBef>
                <a:spcPct val="20000"/>
              </a:spcBef>
              <a:buClr>
                <a:srgbClr val="000514"/>
              </a:buClr>
              <a:buSzPct val="70000"/>
              <a:defRPr/>
            </a:pPr>
            <a:endParaRPr lang="en-AU" altLang="en-US" sz="2400" b="1" dirty="0"/>
          </a:p>
          <a:p>
            <a:pPr marL="812780" indent="-812780">
              <a:spcBef>
                <a:spcPct val="20000"/>
              </a:spcBef>
              <a:buClr>
                <a:srgbClr val="000514"/>
              </a:buClr>
              <a:buSzPct val="70000"/>
              <a:defRPr/>
            </a:pPr>
            <a:endParaRPr lang="en-IE" altLang="en-US" sz="1600" dirty="0"/>
          </a:p>
        </p:txBody>
      </p:sp>
      <p:sp>
        <p:nvSpPr>
          <p:cNvPr id="8" name="TextBox 7"/>
          <p:cNvSpPr txBox="1"/>
          <p:nvPr/>
        </p:nvSpPr>
        <p:spPr>
          <a:xfrm>
            <a:off x="7784759" y="6645277"/>
            <a:ext cx="1359244" cy="200055"/>
          </a:xfrm>
          <a:prstGeom prst="rect">
            <a:avLst/>
          </a:prstGeom>
          <a:noFill/>
        </p:spPr>
        <p:txBody>
          <a:bodyPr wrap="square" rtlCol="0">
            <a:spAutoFit/>
          </a:bodyPr>
          <a:lstStyle/>
          <a:p>
            <a:r>
              <a:rPr lang="en-IE" sz="700" i="1" dirty="0">
                <a:solidFill>
                  <a:schemeClr val="bg1">
                    <a:lumMod val="85000"/>
                  </a:schemeClr>
                </a:solidFill>
              </a:rPr>
              <a:t>Photo credit: Shutterstock.com</a:t>
            </a:r>
          </a:p>
        </p:txBody>
      </p:sp>
    </p:spTree>
    <p:extLst>
      <p:ext uri="{BB962C8B-B14F-4D97-AF65-F5344CB8AC3E}">
        <p14:creationId xmlns:p14="http://schemas.microsoft.com/office/powerpoint/2010/main" val="35145145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1" y="428"/>
            <a:ext cx="9142857" cy="6857143"/>
          </a:xfrm>
          <a:prstGeom prst="rect">
            <a:avLst/>
          </a:prstGeom>
        </p:spPr>
      </p:pic>
      <p:sp>
        <p:nvSpPr>
          <p:cNvPr id="7" name="Rectangle 6"/>
          <p:cNvSpPr/>
          <p:nvPr/>
        </p:nvSpPr>
        <p:spPr>
          <a:xfrm>
            <a:off x="-24227" y="-23091"/>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4" name="Rectangle 3"/>
          <p:cNvSpPr>
            <a:spLocks noChangeArrowheads="1"/>
          </p:cNvSpPr>
          <p:nvPr/>
        </p:nvSpPr>
        <p:spPr bwMode="auto">
          <a:xfrm>
            <a:off x="275392" y="811357"/>
            <a:ext cx="7345363"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AU" altLang="en-US" sz="2400" b="1" i="1" dirty="0"/>
              <a:t>Part 2. Practical Chlorination</a:t>
            </a:r>
            <a:endParaRPr lang="en-IE" altLang="en-US" sz="1600" b="1" dirty="0"/>
          </a:p>
          <a:p>
            <a:pPr marL="742932" lvl="1" indent="-285744">
              <a:spcBef>
                <a:spcPct val="20000"/>
              </a:spcBef>
              <a:buClr>
                <a:srgbClr val="000514"/>
              </a:buClr>
              <a:buSzPct val="70000"/>
              <a:buFont typeface="Arial" panose="020B0604020202020204" pitchFamily="34" charset="0"/>
              <a:buChar char="•"/>
              <a:defRPr/>
            </a:pPr>
            <a:endParaRPr lang="en-IE" altLang="en-US" sz="1600" b="1" dirty="0">
              <a:solidFill>
                <a:srgbClr val="B2B2B2"/>
              </a:solidFill>
            </a:endParaRP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Safe handling and storage of chlorine</a:t>
            </a:r>
          </a:p>
          <a:p>
            <a:pPr marL="742932" lvl="1" indent="-285744">
              <a:spcBef>
                <a:spcPct val="20000"/>
              </a:spcBef>
              <a:buClr>
                <a:srgbClr val="000514"/>
              </a:buClr>
              <a:buSzPct val="70000"/>
              <a:buFont typeface="Arial" panose="020B0604020202020204" pitchFamily="34" charset="0"/>
              <a:buChar char="•"/>
              <a:defRPr/>
            </a:pPr>
            <a:endParaRPr lang="en-IE" altLang="en-US" sz="1600" b="1" dirty="0">
              <a:solidFill>
                <a:srgbClr val="B2B2B2"/>
              </a:solidFill>
            </a:endParaRP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Chlorine liquid dosing systems</a:t>
            </a:r>
          </a:p>
          <a:p>
            <a:pPr marL="742932" lvl="1" indent="-285744">
              <a:spcBef>
                <a:spcPct val="20000"/>
              </a:spcBef>
              <a:buClr>
                <a:srgbClr val="000514"/>
              </a:buClr>
              <a:buSzPct val="70000"/>
              <a:buFont typeface="Arial" panose="020B0604020202020204" pitchFamily="34" charset="0"/>
              <a:buChar char="•"/>
              <a:defRPr/>
            </a:pPr>
            <a:endParaRPr lang="en-IE" altLang="en-US" sz="1600" b="1" dirty="0"/>
          </a:p>
          <a:p>
            <a:pPr marL="742932" lvl="1" indent="-285744">
              <a:spcBef>
                <a:spcPct val="20000"/>
              </a:spcBef>
              <a:buClr>
                <a:srgbClr val="000514"/>
              </a:buClr>
              <a:buSzPct val="70000"/>
              <a:buFont typeface="Arial" panose="020B0604020202020204" pitchFamily="34" charset="0"/>
              <a:buChar char="•"/>
              <a:defRPr/>
            </a:pPr>
            <a:r>
              <a:rPr lang="en-IE" altLang="en-US" sz="1600" b="1" dirty="0"/>
              <a:t>Chlorine dosing calculations</a:t>
            </a:r>
          </a:p>
          <a:p>
            <a:pPr marL="1200138" lvl="2" indent="-285750">
              <a:spcBef>
                <a:spcPct val="20000"/>
              </a:spcBef>
              <a:buClr>
                <a:srgbClr val="000514"/>
              </a:buClr>
              <a:buSzPct val="70000"/>
              <a:buFontTx/>
              <a:buChar char="-"/>
              <a:defRPr/>
            </a:pPr>
            <a:r>
              <a:rPr lang="en-IE" altLang="en-US" sz="1600" i="1" dirty="0">
                <a:solidFill>
                  <a:srgbClr val="B2B2B2"/>
                </a:solidFill>
              </a:rPr>
              <a:t>How to calculate the chlorine demand</a:t>
            </a:r>
          </a:p>
          <a:p>
            <a:pPr marL="1200138" lvl="2" indent="-285750">
              <a:spcBef>
                <a:spcPct val="20000"/>
              </a:spcBef>
              <a:buClr>
                <a:srgbClr val="000514"/>
              </a:buClr>
              <a:buSzPct val="70000"/>
              <a:buFontTx/>
              <a:buChar char="-"/>
              <a:defRPr/>
            </a:pPr>
            <a:r>
              <a:rPr lang="en-IE" altLang="en-US" sz="1600" i="1" dirty="0"/>
              <a:t>How to calculate the Ct value</a:t>
            </a:r>
            <a:endParaRPr lang="en-IE" altLang="en-US" sz="500" i="1" dirty="0"/>
          </a:p>
          <a:p>
            <a:pPr marL="1168371" lvl="1" indent="-711182">
              <a:spcBef>
                <a:spcPct val="20000"/>
              </a:spcBef>
              <a:buClr>
                <a:srgbClr val="000514"/>
              </a:buClr>
              <a:buSzPct val="70000"/>
              <a:defRPr/>
            </a:pPr>
            <a:endParaRPr lang="en-IE" altLang="en-US" sz="1600" dirty="0"/>
          </a:p>
        </p:txBody>
      </p:sp>
      <p:sp>
        <p:nvSpPr>
          <p:cNvPr id="8" name="Rectangle 2"/>
          <p:cNvSpPr>
            <a:spLocks noChangeArrowheads="1"/>
          </p:cNvSpPr>
          <p:nvPr/>
        </p:nvSpPr>
        <p:spPr bwMode="auto">
          <a:xfrm>
            <a:off x="167008" y="22662"/>
            <a:ext cx="5976939" cy="584775"/>
          </a:xfrm>
          <a:prstGeom prst="rect">
            <a:avLst/>
          </a:prstGeom>
          <a:noFill/>
          <a:ln w="9525">
            <a:noFill/>
            <a:miter lim="800000"/>
            <a:headEnd/>
            <a:tailEnd/>
          </a:ln>
        </p:spPr>
        <p:txBody>
          <a:bodyPr>
            <a:spAutoFit/>
          </a:bodyPr>
          <a:lstStyle/>
          <a:p>
            <a:pPr eaLnBrk="0" hangingPunct="0">
              <a:defRPr/>
            </a:pPr>
            <a:r>
              <a:rPr lang="en-US" altLang="en-US" sz="3200" dirty="0">
                <a:solidFill>
                  <a:schemeClr val="accent1">
                    <a:lumMod val="75000"/>
                  </a:schemeClr>
                </a:solidFill>
              </a:rPr>
              <a:t> </a:t>
            </a:r>
            <a:r>
              <a:rPr lang="en-US" altLang="en-US" sz="3200" b="1" dirty="0">
                <a:solidFill>
                  <a:schemeClr val="accent1">
                    <a:lumMod val="75000"/>
                  </a:schemeClr>
                </a:solidFill>
              </a:rPr>
              <a:t>Contents</a:t>
            </a:r>
          </a:p>
        </p:txBody>
      </p:sp>
      <p:sp>
        <p:nvSpPr>
          <p:cNvPr id="9" name="Line 4"/>
          <p:cNvSpPr>
            <a:spLocks noChangeShapeType="1"/>
          </p:cNvSpPr>
          <p:nvPr/>
        </p:nvSpPr>
        <p:spPr bwMode="auto">
          <a:xfrm>
            <a:off x="-48451" y="598708"/>
            <a:ext cx="8628339" cy="8513"/>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90</a:t>
            </a:fld>
            <a:endParaRPr lang="en-IE" sz="800" dirty="0"/>
          </a:p>
        </p:txBody>
      </p:sp>
    </p:spTree>
    <p:extLst>
      <p:ext uri="{BB962C8B-B14F-4D97-AF65-F5344CB8AC3E}">
        <p14:creationId xmlns:p14="http://schemas.microsoft.com/office/powerpoint/2010/main" val="19637023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Rectangle 12"/>
          <p:cNvSpPr/>
          <p:nvPr/>
        </p:nvSpPr>
        <p:spPr>
          <a:xfrm>
            <a:off x="-28044" y="-39688"/>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Remember…. Ct value</a:t>
            </a:r>
          </a:p>
        </p:txBody>
      </p:sp>
      <p:sp>
        <p:nvSpPr>
          <p:cNvPr id="16" name="Rectangle 15"/>
          <p:cNvSpPr>
            <a:spLocks noChangeArrowheads="1"/>
          </p:cNvSpPr>
          <p:nvPr/>
        </p:nvSpPr>
        <p:spPr bwMode="auto">
          <a:xfrm>
            <a:off x="90484" y="1070851"/>
            <a:ext cx="9053515" cy="5470525"/>
          </a:xfrm>
          <a:prstGeom prst="rect">
            <a:avLst/>
          </a:prstGeom>
          <a:noFill/>
          <a:ln w="9525">
            <a:noFill/>
            <a:miter lim="800000"/>
            <a:headEnd/>
            <a:tailEnd/>
          </a:ln>
        </p:spPr>
        <p:txBody>
          <a:bodyPr/>
          <a:lstStyle/>
          <a:p>
            <a:pPr algn="ctr">
              <a:spcBef>
                <a:spcPct val="20000"/>
              </a:spcBef>
              <a:buClr>
                <a:srgbClr val="000514"/>
              </a:buClr>
              <a:buSzPct val="70000"/>
              <a:defRPr/>
            </a:pPr>
            <a:endParaRPr lang="en-IE" altLang="en-US" sz="2400" b="1" i="1" dirty="0">
              <a:solidFill>
                <a:srgbClr val="FF0000"/>
              </a:solidFill>
            </a:endParaRPr>
          </a:p>
          <a:p>
            <a:pPr>
              <a:spcBef>
                <a:spcPct val="20000"/>
              </a:spcBef>
              <a:buClr>
                <a:srgbClr val="000514"/>
              </a:buClr>
              <a:buSzPct val="70000"/>
              <a:defRPr/>
            </a:pPr>
            <a:r>
              <a:rPr lang="en-IE" altLang="en-US" sz="2400" b="1" i="1" dirty="0">
                <a:solidFill>
                  <a:srgbClr val="FF0000"/>
                </a:solidFill>
              </a:rPr>
              <a:t>Ct is calculated as follows:   </a:t>
            </a:r>
          </a:p>
          <a:p>
            <a:pPr>
              <a:spcBef>
                <a:spcPct val="20000"/>
              </a:spcBef>
              <a:buClr>
                <a:srgbClr val="000514"/>
              </a:buClr>
              <a:buSzPct val="70000"/>
              <a:defRPr/>
            </a:pPr>
            <a:endParaRPr lang="en-IE" altLang="en-US" sz="2400" b="1" i="1" dirty="0">
              <a:solidFill>
                <a:srgbClr val="FF0000"/>
              </a:solidFill>
            </a:endParaRPr>
          </a:p>
          <a:p>
            <a:pPr algn="ctr">
              <a:spcBef>
                <a:spcPct val="20000"/>
              </a:spcBef>
              <a:buClr>
                <a:srgbClr val="000514"/>
              </a:buClr>
              <a:buSzPct val="70000"/>
              <a:defRPr/>
            </a:pPr>
            <a:r>
              <a:rPr lang="en-IE" altLang="en-US" sz="2400" b="1" i="1" dirty="0">
                <a:solidFill>
                  <a:srgbClr val="FF0000"/>
                </a:solidFill>
              </a:rPr>
              <a:t>Residual chlorine concentration (C) x Contact time (t)</a:t>
            </a:r>
          </a:p>
          <a:p>
            <a:pPr>
              <a:spcBef>
                <a:spcPct val="20000"/>
              </a:spcBef>
              <a:buClr>
                <a:srgbClr val="000514"/>
              </a:buClr>
              <a:buSzPct val="70000"/>
              <a:defRPr/>
            </a:pPr>
            <a:endParaRPr lang="en-IE" altLang="en-US" sz="2400" b="1" i="1" dirty="0"/>
          </a:p>
          <a:p>
            <a:pPr>
              <a:spcBef>
                <a:spcPct val="20000"/>
              </a:spcBef>
              <a:buClr>
                <a:srgbClr val="000514"/>
              </a:buClr>
              <a:buSzPct val="70000"/>
              <a:defRPr/>
            </a:pPr>
            <a:r>
              <a:rPr lang="en-IE" altLang="en-US" sz="2800" b="1" u="sng" dirty="0"/>
              <a:t>Where:</a:t>
            </a:r>
          </a:p>
          <a:p>
            <a:pPr>
              <a:spcBef>
                <a:spcPct val="20000"/>
              </a:spcBef>
              <a:buClr>
                <a:srgbClr val="000514"/>
              </a:buClr>
              <a:buSzPct val="70000"/>
              <a:defRPr/>
            </a:pPr>
            <a:r>
              <a:rPr lang="en-IE" altLang="en-US" sz="2000" b="1" dirty="0"/>
              <a:t>Residual chlorine: 	Concentration of residual chlorine (in mg/L)</a:t>
            </a:r>
          </a:p>
          <a:p>
            <a:pPr>
              <a:spcBef>
                <a:spcPct val="20000"/>
              </a:spcBef>
              <a:buClr>
                <a:srgbClr val="000514"/>
              </a:buClr>
              <a:buSzPct val="70000"/>
              <a:defRPr/>
            </a:pPr>
            <a:endParaRPr lang="en-IE" altLang="en-US" sz="2000" b="1" i="1" dirty="0"/>
          </a:p>
          <a:p>
            <a:pPr>
              <a:spcBef>
                <a:spcPct val="20000"/>
              </a:spcBef>
              <a:buClr>
                <a:srgbClr val="000514"/>
              </a:buClr>
              <a:buSzPct val="70000"/>
              <a:defRPr/>
            </a:pPr>
            <a:r>
              <a:rPr lang="en-IE" altLang="en-US" sz="2000" b="1" i="1" dirty="0"/>
              <a:t>Contact time:		Amount of time (in minutes) there is contact between 			the chlorine and the water (e.g. detention time in a 				storage tank, reservoir, or pipe)</a:t>
            </a:r>
          </a:p>
          <a:p>
            <a:pPr>
              <a:spcBef>
                <a:spcPct val="20000"/>
              </a:spcBef>
              <a:buClr>
                <a:srgbClr val="000514"/>
              </a:buClr>
              <a:buSzPct val="70000"/>
              <a:defRPr/>
            </a:pPr>
            <a:endParaRPr lang="en-IE" altLang="en-US" sz="2400" b="1" dirty="0"/>
          </a:p>
          <a:p>
            <a:pPr>
              <a:spcBef>
                <a:spcPct val="20000"/>
              </a:spcBef>
              <a:buClr>
                <a:srgbClr val="000514"/>
              </a:buClr>
              <a:buSzPct val="70000"/>
              <a:defRPr/>
            </a:pPr>
            <a:endParaRPr lang="en-IE" altLang="en-US" sz="2400" b="1" dirty="0"/>
          </a:p>
          <a:p>
            <a:pPr algn="ctr">
              <a:spcBef>
                <a:spcPct val="20000"/>
              </a:spcBef>
              <a:buClr>
                <a:srgbClr val="000514"/>
              </a:buClr>
              <a:buSzPct val="70000"/>
              <a:defRPr/>
            </a:pPr>
            <a:endParaRPr lang="en-IE" altLang="en-US" sz="2600" b="1" i="1" dirty="0">
              <a:solidFill>
                <a:srgbClr val="C00000"/>
              </a:solidFill>
            </a:endParaRPr>
          </a:p>
          <a:p>
            <a:pPr marL="457189" lvl="1">
              <a:spcBef>
                <a:spcPct val="20000"/>
              </a:spcBef>
              <a:buClr>
                <a:srgbClr val="000514"/>
              </a:buClr>
              <a:buSzPct val="70000"/>
              <a:defRPr/>
            </a:pPr>
            <a:endParaRPr lang="en-IE" altLang="en-US" sz="2000" b="1" i="1" dirty="0"/>
          </a:p>
        </p:txBody>
      </p:sp>
    </p:spTree>
    <p:extLst>
      <p:ext uri="{BB962C8B-B14F-4D97-AF65-F5344CB8AC3E}">
        <p14:creationId xmlns:p14="http://schemas.microsoft.com/office/powerpoint/2010/main" val="11809336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325080" y="2172706"/>
            <a:ext cx="6274413" cy="2826422"/>
            <a:chOff x="1325080" y="2172706"/>
            <a:chExt cx="6274413" cy="2826422"/>
          </a:xfrm>
        </p:grpSpPr>
        <p:sp>
          <p:nvSpPr>
            <p:cNvPr id="8" name="Rectangle 7"/>
            <p:cNvSpPr/>
            <p:nvPr/>
          </p:nvSpPr>
          <p:spPr>
            <a:xfrm>
              <a:off x="2843213" y="2401022"/>
              <a:ext cx="3241675" cy="239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0" name="Rectangle 9"/>
            <p:cNvSpPr/>
            <p:nvPr/>
          </p:nvSpPr>
          <p:spPr>
            <a:xfrm>
              <a:off x="1325080" y="4582070"/>
              <a:ext cx="1512887"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sp>
          <p:nvSpPr>
            <p:cNvPr id="12" name="Rectangle 11"/>
            <p:cNvSpPr/>
            <p:nvPr/>
          </p:nvSpPr>
          <p:spPr>
            <a:xfrm>
              <a:off x="6086606" y="2401023"/>
              <a:ext cx="1512887"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dirty="0"/>
            </a:p>
          </p:txBody>
        </p:sp>
        <p:cxnSp>
          <p:nvCxnSpPr>
            <p:cNvPr id="14" name="Straight Arrow Connector 13"/>
            <p:cNvCxnSpPr/>
            <p:nvPr/>
          </p:nvCxnSpPr>
          <p:spPr>
            <a:xfrm>
              <a:off x="1614005" y="4705761"/>
              <a:ext cx="1368425" cy="0"/>
            </a:xfrm>
            <a:prstGeom prst="straightConnector1">
              <a:avLst/>
            </a:prstGeom>
            <a:ln w="539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067470" y="2508884"/>
              <a:ext cx="1366837" cy="0"/>
            </a:xfrm>
            <a:prstGeom prst="straightConnector1">
              <a:avLst/>
            </a:prstGeom>
            <a:ln w="539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843213" y="2172706"/>
              <a:ext cx="3241675" cy="4397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0" name="Oval 19"/>
            <p:cNvSpPr/>
            <p:nvPr/>
          </p:nvSpPr>
          <p:spPr>
            <a:xfrm>
              <a:off x="2844995" y="4559389"/>
              <a:ext cx="3241675" cy="4397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gr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How to calculate the detention time for a storage</a:t>
            </a:r>
          </a:p>
        </p:txBody>
      </p:sp>
      <p:sp>
        <p:nvSpPr>
          <p:cNvPr id="9" name="TextBox 8"/>
          <p:cNvSpPr txBox="1">
            <a:spLocks noChangeArrowheads="1"/>
          </p:cNvSpPr>
          <p:nvPr/>
        </p:nvSpPr>
        <p:spPr bwMode="auto">
          <a:xfrm>
            <a:off x="2917371" y="3219729"/>
            <a:ext cx="3150099" cy="923330"/>
          </a:xfrm>
          <a:prstGeom prst="rect">
            <a:avLst/>
          </a:prstGeom>
          <a:solidFill>
            <a:schemeClr val="bg1"/>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AU" altLang="en-US" b="1" dirty="0"/>
              <a:t>Tank volume = </a:t>
            </a:r>
            <a:r>
              <a:rPr lang="en-AU" altLang="en-US" b="1" dirty="0">
                <a:solidFill>
                  <a:schemeClr val="accent6"/>
                </a:solidFill>
              </a:rPr>
              <a:t>200 m</a:t>
            </a:r>
            <a:r>
              <a:rPr lang="en-AU" altLang="en-US" b="1" baseline="30000" dirty="0">
                <a:solidFill>
                  <a:schemeClr val="accent6"/>
                </a:solidFill>
              </a:rPr>
              <a:t>3</a:t>
            </a:r>
          </a:p>
          <a:p>
            <a:pPr eaLnBrk="1" hangingPunct="1"/>
            <a:endParaRPr lang="en-AU" altLang="en-US" b="1" dirty="0"/>
          </a:p>
          <a:p>
            <a:pPr eaLnBrk="1" hangingPunct="1"/>
            <a:r>
              <a:rPr lang="en-AU" altLang="en-US" b="1" dirty="0"/>
              <a:t>Flow 	        = </a:t>
            </a:r>
            <a:r>
              <a:rPr lang="en-AU" altLang="en-US" b="1" dirty="0">
                <a:solidFill>
                  <a:srgbClr val="FF0000"/>
                </a:solidFill>
              </a:rPr>
              <a:t>5 m</a:t>
            </a:r>
            <a:r>
              <a:rPr lang="en-AU" altLang="en-US" b="1" baseline="30000" dirty="0">
                <a:solidFill>
                  <a:srgbClr val="FF0000"/>
                </a:solidFill>
              </a:rPr>
              <a:t>3</a:t>
            </a:r>
            <a:r>
              <a:rPr lang="en-AU" altLang="en-US" b="1" dirty="0">
                <a:solidFill>
                  <a:srgbClr val="FF0000"/>
                </a:solidFill>
              </a:rPr>
              <a:t>/min</a:t>
            </a:r>
          </a:p>
        </p:txBody>
      </p:sp>
      <p:sp>
        <p:nvSpPr>
          <p:cNvPr id="21" name="Rectangle 8"/>
          <p:cNvSpPr>
            <a:spLocks noChangeArrowheads="1"/>
          </p:cNvSpPr>
          <p:nvPr/>
        </p:nvSpPr>
        <p:spPr bwMode="auto">
          <a:xfrm>
            <a:off x="315180" y="5271250"/>
            <a:ext cx="835183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Aft>
                <a:spcPts val="600"/>
              </a:spcAft>
              <a:buClr>
                <a:srgbClr val="808080"/>
              </a:buClr>
            </a:pPr>
            <a:r>
              <a:rPr lang="en-AU" altLang="en-US" sz="2000" b="1" dirty="0">
                <a:latin typeface="+mn-lt"/>
              </a:rPr>
              <a:t>Detention time 	= 	</a:t>
            </a:r>
            <a:r>
              <a:rPr lang="en-AU" altLang="en-US" sz="2000" b="1" dirty="0">
                <a:solidFill>
                  <a:schemeClr val="accent6"/>
                </a:solidFill>
                <a:latin typeface="+mn-lt"/>
              </a:rPr>
              <a:t>200 m</a:t>
            </a:r>
            <a:r>
              <a:rPr lang="en-AU" altLang="en-US" sz="2000" b="1" baseline="30000" dirty="0">
                <a:solidFill>
                  <a:schemeClr val="accent6"/>
                </a:solidFill>
                <a:latin typeface="+mn-lt"/>
              </a:rPr>
              <a:t>3</a:t>
            </a:r>
            <a:r>
              <a:rPr lang="en-AU" altLang="en-US" sz="2000" b="1" dirty="0">
                <a:solidFill>
                  <a:schemeClr val="accent6"/>
                </a:solidFill>
                <a:latin typeface="+mn-lt"/>
              </a:rPr>
              <a:t>       </a:t>
            </a:r>
            <a:r>
              <a:rPr lang="en-AU" altLang="en-US" sz="2000" b="1" dirty="0">
                <a:latin typeface="+mn-lt"/>
              </a:rPr>
              <a:t>÷          </a:t>
            </a:r>
            <a:r>
              <a:rPr lang="en-AU" altLang="en-US" sz="2000" b="1" dirty="0">
                <a:solidFill>
                  <a:srgbClr val="FF0000"/>
                </a:solidFill>
                <a:latin typeface="+mn-lt"/>
              </a:rPr>
              <a:t>5 m</a:t>
            </a:r>
            <a:r>
              <a:rPr lang="en-AU" altLang="en-US" sz="2000" b="1" baseline="30000" dirty="0">
                <a:solidFill>
                  <a:srgbClr val="FF0000"/>
                </a:solidFill>
                <a:latin typeface="+mn-lt"/>
              </a:rPr>
              <a:t>3</a:t>
            </a:r>
            <a:r>
              <a:rPr lang="en-AU" altLang="en-US" sz="2000" b="1" dirty="0">
                <a:solidFill>
                  <a:srgbClr val="FF0000"/>
                </a:solidFill>
                <a:latin typeface="+mn-lt"/>
              </a:rPr>
              <a:t>/min</a:t>
            </a:r>
          </a:p>
          <a:p>
            <a:pPr eaLnBrk="1" hangingPunct="1">
              <a:lnSpc>
                <a:spcPct val="90000"/>
              </a:lnSpc>
              <a:spcAft>
                <a:spcPts val="600"/>
              </a:spcAft>
              <a:buClr>
                <a:srgbClr val="808080"/>
              </a:buClr>
            </a:pPr>
            <a:endParaRPr lang="en-AU" altLang="en-US" sz="2000" b="1" dirty="0">
              <a:latin typeface="+mn-lt"/>
            </a:endParaRPr>
          </a:p>
          <a:p>
            <a:pPr eaLnBrk="1" hangingPunct="1">
              <a:lnSpc>
                <a:spcPct val="90000"/>
              </a:lnSpc>
              <a:spcAft>
                <a:spcPts val="600"/>
              </a:spcAft>
              <a:buClr>
                <a:srgbClr val="808080"/>
              </a:buClr>
            </a:pPr>
            <a:r>
              <a:rPr lang="en-AU" altLang="en-US" sz="2000" b="1" dirty="0">
                <a:latin typeface="+mn-lt"/>
              </a:rPr>
              <a:t>				=	  40 min</a:t>
            </a:r>
          </a:p>
          <a:p>
            <a:pPr eaLnBrk="1" hangingPunct="1">
              <a:lnSpc>
                <a:spcPct val="90000"/>
              </a:lnSpc>
              <a:spcAft>
                <a:spcPts val="600"/>
              </a:spcAft>
              <a:buClr>
                <a:srgbClr val="808080"/>
              </a:buClr>
            </a:pPr>
            <a:endParaRPr lang="en-AU" altLang="en-US" sz="2000" dirty="0">
              <a:latin typeface="+mn-lt"/>
            </a:endParaRPr>
          </a:p>
          <a:p>
            <a:pPr eaLnBrk="1" hangingPunct="1">
              <a:lnSpc>
                <a:spcPct val="90000"/>
              </a:lnSpc>
              <a:spcAft>
                <a:spcPts val="600"/>
              </a:spcAft>
              <a:buClr>
                <a:srgbClr val="808080"/>
              </a:buClr>
            </a:pPr>
            <a:endParaRPr lang="en-AU" altLang="en-US" sz="2000" dirty="0">
              <a:latin typeface="+mn-lt"/>
            </a:endParaRPr>
          </a:p>
        </p:txBody>
      </p:sp>
      <p:sp>
        <p:nvSpPr>
          <p:cNvPr id="22" name="TextBox 21"/>
          <p:cNvSpPr txBox="1"/>
          <p:nvPr/>
        </p:nvSpPr>
        <p:spPr>
          <a:xfrm>
            <a:off x="74087" y="1062242"/>
            <a:ext cx="9029479" cy="1015663"/>
          </a:xfrm>
          <a:prstGeom prst="rect">
            <a:avLst/>
          </a:prstGeom>
          <a:solidFill>
            <a:schemeClr val="bg1"/>
          </a:solidFill>
          <a:ln w="50800">
            <a:solidFill>
              <a:schemeClr val="accent5"/>
            </a:solidFill>
          </a:ln>
        </p:spPr>
        <p:txBody>
          <a:bodyPr wrap="square" rtlCol="0">
            <a:spAutoFit/>
          </a:bodyPr>
          <a:lstStyle/>
          <a:p>
            <a:endParaRPr lang="en-IE" sz="2000" b="1" dirty="0"/>
          </a:p>
          <a:p>
            <a:r>
              <a:rPr lang="en-IE" sz="2000" b="1" dirty="0"/>
              <a:t>Detention time (min)        =        </a:t>
            </a:r>
            <a:r>
              <a:rPr lang="en-IE" sz="2000" b="1" dirty="0">
                <a:solidFill>
                  <a:schemeClr val="accent6"/>
                </a:solidFill>
              </a:rPr>
              <a:t>Storage volume (m</a:t>
            </a:r>
            <a:r>
              <a:rPr lang="en-IE" sz="2000" b="1" baseline="30000" dirty="0">
                <a:solidFill>
                  <a:schemeClr val="accent6"/>
                </a:solidFill>
              </a:rPr>
              <a:t>3</a:t>
            </a:r>
            <a:r>
              <a:rPr lang="en-IE" sz="2000" b="1" dirty="0">
                <a:solidFill>
                  <a:schemeClr val="accent6"/>
                </a:solidFill>
              </a:rPr>
              <a:t>) </a:t>
            </a:r>
            <a:r>
              <a:rPr lang="en-IE" sz="2000" b="1" dirty="0"/>
              <a:t>	       </a:t>
            </a:r>
            <a:r>
              <a:rPr lang="en-AU" altLang="en-US" sz="2000" b="1" dirty="0"/>
              <a:t>÷ </a:t>
            </a:r>
            <a:r>
              <a:rPr lang="en-IE" sz="2000" b="1" dirty="0"/>
              <a:t>	</a:t>
            </a:r>
            <a:r>
              <a:rPr lang="en-IE" sz="2000" b="1" dirty="0">
                <a:solidFill>
                  <a:srgbClr val="FF0000"/>
                </a:solidFill>
              </a:rPr>
              <a:t>Flow (m</a:t>
            </a:r>
            <a:r>
              <a:rPr lang="en-IE" sz="2000" b="1" baseline="30000" dirty="0">
                <a:solidFill>
                  <a:srgbClr val="FF0000"/>
                </a:solidFill>
              </a:rPr>
              <a:t>3</a:t>
            </a:r>
            <a:r>
              <a:rPr lang="en-IE" sz="2000" b="1" dirty="0">
                <a:solidFill>
                  <a:srgbClr val="FF0000"/>
                </a:solidFill>
              </a:rPr>
              <a:t>/min)   </a:t>
            </a:r>
          </a:p>
          <a:p>
            <a:endParaRPr lang="en-IE" sz="2000" b="1" dirty="0"/>
          </a:p>
        </p:txBody>
      </p:sp>
    </p:spTree>
    <p:extLst>
      <p:ext uri="{BB962C8B-B14F-4D97-AF65-F5344CB8AC3E}">
        <p14:creationId xmlns:p14="http://schemas.microsoft.com/office/powerpoint/2010/main" val="26860890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94612" y="106551"/>
            <a:ext cx="92170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dirty="0">
                <a:solidFill>
                  <a:schemeClr val="accent5"/>
                </a:solidFill>
                <a:latin typeface="+mn-lt"/>
              </a:rPr>
              <a:t>How to calculate the Ct value (Eq. 2)</a:t>
            </a:r>
          </a:p>
        </p:txBody>
      </p:sp>
      <p:sp>
        <p:nvSpPr>
          <p:cNvPr id="119811" name="Line 4"/>
          <p:cNvSpPr>
            <a:spLocks noChangeShapeType="1"/>
          </p:cNvSpPr>
          <p:nvPr/>
        </p:nvSpPr>
        <p:spPr bwMode="auto">
          <a:xfrm>
            <a:off x="280307" y="598994"/>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19821" name="AutoShape 2"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19822" name="AutoShape 4"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1" name="TextBox 10"/>
          <p:cNvSpPr txBox="1"/>
          <p:nvPr/>
        </p:nvSpPr>
        <p:spPr>
          <a:xfrm>
            <a:off x="74087" y="1062242"/>
            <a:ext cx="9029479" cy="923330"/>
          </a:xfrm>
          <a:prstGeom prst="rect">
            <a:avLst/>
          </a:prstGeom>
          <a:solidFill>
            <a:schemeClr val="bg1"/>
          </a:solidFill>
          <a:ln w="50800">
            <a:solidFill>
              <a:schemeClr val="accent5"/>
            </a:solidFill>
          </a:ln>
        </p:spPr>
        <p:txBody>
          <a:bodyPr wrap="square" rtlCol="0">
            <a:spAutoFit/>
          </a:bodyPr>
          <a:lstStyle/>
          <a:p>
            <a:endParaRPr lang="en-IE" b="1" dirty="0"/>
          </a:p>
          <a:p>
            <a:r>
              <a:rPr lang="en-IE" b="1" dirty="0"/>
              <a:t>        Ct (min.mg/L)   =    </a:t>
            </a:r>
            <a:r>
              <a:rPr lang="en-IE" b="1" dirty="0">
                <a:solidFill>
                  <a:srgbClr val="FF0000"/>
                </a:solidFill>
              </a:rPr>
              <a:t>Residual chlorine concentration (mg/L)   x    </a:t>
            </a:r>
            <a:r>
              <a:rPr lang="en-IE" b="1" dirty="0">
                <a:solidFill>
                  <a:schemeClr val="accent6"/>
                </a:solidFill>
              </a:rPr>
              <a:t>Contact time (min) </a:t>
            </a:r>
            <a:endParaRPr lang="en-IE" b="1" dirty="0">
              <a:solidFill>
                <a:srgbClr val="FF0000"/>
              </a:solidFill>
            </a:endParaRPr>
          </a:p>
          <a:p>
            <a:endParaRPr lang="en-IE" b="1" dirty="0"/>
          </a:p>
        </p:txBody>
      </p:sp>
      <p:sp>
        <p:nvSpPr>
          <p:cNvPr id="13" name="Rectangle 8"/>
          <p:cNvSpPr>
            <a:spLocks noChangeArrowheads="1"/>
          </p:cNvSpPr>
          <p:nvPr/>
        </p:nvSpPr>
        <p:spPr bwMode="auto">
          <a:xfrm>
            <a:off x="700448" y="5440255"/>
            <a:ext cx="856932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ts val="600"/>
              </a:spcBef>
              <a:spcAft>
                <a:spcPts val="600"/>
              </a:spcAft>
            </a:pPr>
            <a:endParaRPr lang="en-AU" altLang="en-US" sz="2400" b="1" dirty="0">
              <a:solidFill>
                <a:schemeClr val="accent5"/>
              </a:solidFill>
              <a:latin typeface="+mn-lt"/>
            </a:endParaRPr>
          </a:p>
          <a:p>
            <a:pPr marL="0" indent="0">
              <a:spcBef>
                <a:spcPts val="600"/>
              </a:spcBef>
              <a:spcAft>
                <a:spcPts val="600"/>
              </a:spcAft>
            </a:pPr>
            <a:endParaRPr lang="en-AU" altLang="en-US" sz="2400" b="1" dirty="0">
              <a:solidFill>
                <a:schemeClr val="accent5"/>
              </a:solidFill>
              <a:latin typeface="+mn-lt"/>
            </a:endParaRPr>
          </a:p>
        </p:txBody>
      </p:sp>
      <p:sp>
        <p:nvSpPr>
          <p:cNvPr id="9" name="Rectangle 5"/>
          <p:cNvSpPr>
            <a:spLocks noChangeArrowheads="1"/>
          </p:cNvSpPr>
          <p:nvPr/>
        </p:nvSpPr>
        <p:spPr bwMode="auto">
          <a:xfrm>
            <a:off x="210950" y="2783526"/>
            <a:ext cx="83044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ts val="600"/>
              </a:spcBef>
              <a:spcAft>
                <a:spcPts val="300"/>
              </a:spcAft>
              <a:buClrTx/>
              <a:buSzTx/>
              <a:buFontTx/>
              <a:buNone/>
              <a:tabLst/>
            </a:pPr>
            <a:r>
              <a:rPr lang="en-IE" altLang="en-US" sz="2400" b="1" i="1" u="sng" dirty="0">
                <a:latin typeface="Calibri" panose="020F0502020204030204" pitchFamily="34" charset="0"/>
                <a:ea typeface="Calibri" panose="020F0502020204030204" pitchFamily="34" charset="0"/>
                <a:cs typeface="Times New Roman" panose="02020603050405020304" pitchFamily="18" charset="0"/>
              </a:rPr>
              <a:t>E</a:t>
            </a:r>
            <a:r>
              <a:rPr kumimoji="0" lang="en-IE" altLang="en-US" sz="2400" b="1" i="1" u="sng"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xample:</a:t>
            </a:r>
          </a:p>
          <a:p>
            <a:pPr marL="285750" indent="-285750" algn="just" eaLnBrk="0" fontAlgn="base" hangingPunct="0">
              <a:spcBef>
                <a:spcPts val="600"/>
              </a:spcBef>
              <a:spcAft>
                <a:spcPts val="300"/>
              </a:spcAft>
              <a:buFont typeface="Symbol" panose="05050102010706020507" pitchFamily="18" charset="2"/>
              <a:buChar char="Þ"/>
            </a:pPr>
            <a:r>
              <a:rPr lang="en-IE" altLang="en-US" b="1" dirty="0">
                <a:latin typeface="Calibri" panose="020F0502020204030204" pitchFamily="34" charset="0"/>
                <a:ea typeface="Calibri" panose="020F0502020204030204" pitchFamily="34" charset="0"/>
                <a:cs typeface="Times New Roman" panose="02020603050405020304" pitchFamily="18" charset="0"/>
              </a:rPr>
              <a:t>Residual chlorine concentration is </a:t>
            </a:r>
            <a:r>
              <a:rPr lang="en-IE" alt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0.5 mg/L</a:t>
            </a:r>
          </a:p>
          <a:p>
            <a:pPr marL="285750" indent="-285750" algn="just" eaLnBrk="0" fontAlgn="base" hangingPunct="0">
              <a:spcBef>
                <a:spcPts val="600"/>
              </a:spcBef>
              <a:spcAft>
                <a:spcPts val="300"/>
              </a:spcAft>
              <a:buFont typeface="Symbol" panose="05050102010706020507" pitchFamily="18" charset="2"/>
              <a:buChar char="Þ"/>
            </a:pPr>
            <a:r>
              <a:rPr lang="en-IE" altLang="en-US" b="1" dirty="0">
                <a:latin typeface="Calibri" panose="020F0502020204030204" pitchFamily="34" charset="0"/>
                <a:ea typeface="Calibri" panose="020F0502020204030204" pitchFamily="34" charset="0"/>
                <a:cs typeface="Times New Roman" panose="02020603050405020304" pitchFamily="18" charset="0"/>
              </a:rPr>
              <a:t>Tank has a detention time of </a:t>
            </a:r>
            <a:r>
              <a:rPr lang="en-IE" altLang="en-US"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40 minutes</a:t>
            </a:r>
            <a:r>
              <a:rPr lang="en-IE" altLang="en-US" b="1" dirty="0">
                <a:latin typeface="Calibri" panose="020F0502020204030204" pitchFamily="34" charset="0"/>
                <a:ea typeface="Calibri" panose="020F0502020204030204" pitchFamily="34" charset="0"/>
                <a:cs typeface="Times New Roman" panose="02020603050405020304" pitchFamily="18" charset="0"/>
              </a:rPr>
              <a:t>, then using Eq. 2:</a:t>
            </a:r>
            <a:endParaRPr kumimoji="0" lang="en-IE" altLang="en-US" b="1" i="0" u="none" strike="noStrike" cap="none" normalizeH="0" baseline="0" dirty="0">
              <a:ln>
                <a:noFill/>
              </a:ln>
              <a:effectLst/>
              <a:latin typeface="Arial" panose="020B0604020202020204" pitchFamily="34" charset="0"/>
            </a:endParaRPr>
          </a:p>
        </p:txBody>
      </p:sp>
      <p:sp>
        <p:nvSpPr>
          <p:cNvPr id="17" name="TextBox 16"/>
          <p:cNvSpPr txBox="1"/>
          <p:nvPr/>
        </p:nvSpPr>
        <p:spPr>
          <a:xfrm>
            <a:off x="403268" y="4827977"/>
            <a:ext cx="8866505" cy="923330"/>
          </a:xfrm>
          <a:prstGeom prst="rect">
            <a:avLst/>
          </a:prstGeom>
          <a:solidFill>
            <a:schemeClr val="bg1"/>
          </a:solidFill>
          <a:ln w="50800">
            <a:noFill/>
          </a:ln>
        </p:spPr>
        <p:txBody>
          <a:bodyPr wrap="square" rtlCol="0">
            <a:spAutoFit/>
          </a:bodyPr>
          <a:lstStyle/>
          <a:p>
            <a:r>
              <a:rPr lang="en-IE" b="1" dirty="0"/>
              <a:t>Ct (min.mg/L)  	 =	</a:t>
            </a:r>
            <a:r>
              <a:rPr lang="en-IE" b="1" dirty="0">
                <a:solidFill>
                  <a:srgbClr val="FF0000"/>
                </a:solidFill>
              </a:rPr>
              <a:t>0.5 mg/L 	      x	</a:t>
            </a:r>
            <a:r>
              <a:rPr lang="en-IE" b="1" dirty="0">
                <a:solidFill>
                  <a:schemeClr val="accent6"/>
                </a:solidFill>
              </a:rPr>
              <a:t>40 min</a:t>
            </a:r>
            <a:r>
              <a:rPr lang="en-IE" b="1" dirty="0"/>
              <a:t>	 </a:t>
            </a:r>
            <a:endParaRPr lang="en-IE" b="1" dirty="0">
              <a:solidFill>
                <a:srgbClr val="FF0000"/>
              </a:solidFill>
            </a:endParaRPr>
          </a:p>
          <a:p>
            <a:pPr algn="ctr"/>
            <a:r>
              <a:rPr lang="en-IE" b="1" dirty="0"/>
              <a:t>	        	        	</a:t>
            </a:r>
          </a:p>
          <a:p>
            <a:r>
              <a:rPr lang="en-IE" b="1" dirty="0"/>
              <a:t>			=	               20 min.mg/L</a:t>
            </a:r>
          </a:p>
        </p:txBody>
      </p:sp>
      <p:sp>
        <p:nvSpPr>
          <p:cNvPr id="3" name="Slide Number Placeholder 2"/>
          <p:cNvSpPr>
            <a:spLocks noGrp="1"/>
          </p:cNvSpPr>
          <p:nvPr>
            <p:ph type="sldNum" sz="quarter" idx="12"/>
          </p:nvPr>
        </p:nvSpPr>
        <p:spPr/>
        <p:txBody>
          <a:bodyPr/>
          <a:lstStyle/>
          <a:p>
            <a:fld id="{C06901B5-DBB5-43F1-A6B9-86AF04D78ED4}" type="slidenum">
              <a:rPr lang="en-IE" sz="800" smtClean="0"/>
              <a:t>93</a:t>
            </a:fld>
            <a:endParaRPr lang="en-IE" sz="800" dirty="0"/>
          </a:p>
        </p:txBody>
      </p:sp>
    </p:spTree>
    <p:extLst>
      <p:ext uri="{BB962C8B-B14F-4D97-AF65-F5344CB8AC3E}">
        <p14:creationId xmlns:p14="http://schemas.microsoft.com/office/powerpoint/2010/main" val="65828915"/>
      </p:ext>
    </p:extLst>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Rectangle 12"/>
          <p:cNvSpPr/>
          <p:nvPr/>
        </p:nvSpPr>
        <p:spPr>
          <a:xfrm>
            <a:off x="-28044" y="-39688"/>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Minimum recommended Ct value</a:t>
            </a:r>
          </a:p>
        </p:txBody>
      </p:sp>
      <p:sp>
        <p:nvSpPr>
          <p:cNvPr id="16" name="Rectangle 15"/>
          <p:cNvSpPr>
            <a:spLocks noChangeArrowheads="1"/>
          </p:cNvSpPr>
          <p:nvPr/>
        </p:nvSpPr>
        <p:spPr bwMode="auto">
          <a:xfrm>
            <a:off x="90484" y="1079089"/>
            <a:ext cx="8661630" cy="5470525"/>
          </a:xfrm>
          <a:prstGeom prst="rect">
            <a:avLst/>
          </a:prstGeom>
          <a:noFill/>
          <a:ln w="9525">
            <a:noFill/>
            <a:miter lim="800000"/>
            <a:headEnd/>
            <a:tailEnd/>
          </a:ln>
        </p:spPr>
        <p:txBody>
          <a:bodyPr/>
          <a:lstStyle/>
          <a:p>
            <a:pPr>
              <a:spcBef>
                <a:spcPct val="20000"/>
              </a:spcBef>
              <a:buClr>
                <a:srgbClr val="000514"/>
              </a:buClr>
              <a:buSzPct val="70000"/>
              <a:defRPr/>
            </a:pPr>
            <a:endParaRPr lang="en-IE" altLang="en-US" sz="2400" b="1" dirty="0"/>
          </a:p>
          <a:p>
            <a:pPr algn="ctr">
              <a:spcBef>
                <a:spcPct val="20000"/>
              </a:spcBef>
              <a:buClr>
                <a:srgbClr val="000514"/>
              </a:buClr>
              <a:buSzPct val="70000"/>
              <a:defRPr/>
            </a:pPr>
            <a:endParaRPr lang="en-IE" altLang="en-US" sz="2600" b="1" i="1" dirty="0">
              <a:solidFill>
                <a:srgbClr val="C00000"/>
              </a:solidFill>
            </a:endParaRPr>
          </a:p>
          <a:p>
            <a:pPr indent="-11">
              <a:spcBef>
                <a:spcPct val="20000"/>
              </a:spcBef>
              <a:buClr>
                <a:srgbClr val="000514"/>
              </a:buClr>
              <a:buSzPct val="70000"/>
              <a:defRPr/>
            </a:pPr>
            <a:endParaRPr lang="en-IE" altLang="en-US" sz="2000" b="1" dirty="0"/>
          </a:p>
          <a:p>
            <a:pPr indent="-11">
              <a:spcBef>
                <a:spcPct val="20000"/>
              </a:spcBef>
              <a:buClr>
                <a:srgbClr val="000514"/>
              </a:buClr>
              <a:buSzPct val="70000"/>
              <a:defRPr/>
            </a:pPr>
            <a:endParaRPr lang="en-IE" altLang="en-US" sz="2000" b="1" dirty="0"/>
          </a:p>
          <a:p>
            <a:pPr indent="-11">
              <a:spcBef>
                <a:spcPct val="20000"/>
              </a:spcBef>
              <a:buClr>
                <a:srgbClr val="000514"/>
              </a:buClr>
              <a:buSzPct val="70000"/>
              <a:defRPr/>
            </a:pPr>
            <a:r>
              <a:rPr lang="en-IE" altLang="en-US" sz="2000" b="1" dirty="0"/>
              <a:t>However, Ct values should be determined on a site specific basis, considering:</a:t>
            </a:r>
          </a:p>
          <a:p>
            <a:pPr marL="800089" lvl="1" indent="-342900">
              <a:spcBef>
                <a:spcPct val="20000"/>
              </a:spcBef>
              <a:buClr>
                <a:srgbClr val="000514"/>
              </a:buClr>
              <a:buSzPct val="70000"/>
              <a:buFont typeface="Wingdings" panose="05000000000000000000" pitchFamily="2" charset="2"/>
              <a:buChar char="Ø"/>
              <a:defRPr/>
            </a:pPr>
            <a:r>
              <a:rPr lang="en-IE" altLang="en-US" sz="2000" b="1" dirty="0"/>
              <a:t>the temperature of the water</a:t>
            </a:r>
          </a:p>
          <a:p>
            <a:pPr marL="800089" lvl="1" indent="-342900">
              <a:spcBef>
                <a:spcPct val="20000"/>
              </a:spcBef>
              <a:buClr>
                <a:srgbClr val="000514"/>
              </a:buClr>
              <a:buSzPct val="70000"/>
              <a:buFont typeface="Wingdings" panose="05000000000000000000" pitchFamily="2" charset="2"/>
              <a:buChar char="Ø"/>
              <a:defRPr/>
            </a:pPr>
            <a:r>
              <a:rPr lang="en-IE" altLang="en-US" sz="2000" b="1" dirty="0"/>
              <a:t>the pH of the water</a:t>
            </a:r>
          </a:p>
          <a:p>
            <a:pPr marL="800089" lvl="1" indent="-342900">
              <a:spcBef>
                <a:spcPct val="20000"/>
              </a:spcBef>
              <a:buClr>
                <a:srgbClr val="000514"/>
              </a:buClr>
              <a:buSzPct val="70000"/>
              <a:buFont typeface="Wingdings" panose="05000000000000000000" pitchFamily="2" charset="2"/>
              <a:buChar char="Ø"/>
              <a:defRPr/>
            </a:pPr>
            <a:r>
              <a:rPr lang="en-IE" altLang="en-US" sz="2000" b="1" dirty="0"/>
              <a:t>turbidity of the water</a:t>
            </a:r>
          </a:p>
          <a:p>
            <a:pPr marL="800089" lvl="1" indent="-342900">
              <a:spcBef>
                <a:spcPct val="20000"/>
              </a:spcBef>
              <a:buClr>
                <a:srgbClr val="000514"/>
              </a:buClr>
              <a:buSzPct val="70000"/>
              <a:buFont typeface="Wingdings" panose="05000000000000000000" pitchFamily="2" charset="2"/>
              <a:buChar char="Ø"/>
              <a:defRPr/>
            </a:pPr>
            <a:r>
              <a:rPr lang="en-IE" altLang="en-US" sz="2000" b="1" dirty="0"/>
              <a:t>‘short-circuiting’ within the storage (that is, the potential for preferential flow and reduced mixing/detention time)</a:t>
            </a:r>
          </a:p>
          <a:p>
            <a:pPr marL="800089" lvl="1" indent="-342900">
              <a:spcBef>
                <a:spcPct val="20000"/>
              </a:spcBef>
              <a:buClr>
                <a:srgbClr val="000514"/>
              </a:buClr>
              <a:buSzPct val="70000"/>
              <a:buFont typeface="Wingdings" panose="05000000000000000000" pitchFamily="2" charset="2"/>
              <a:buChar char="Ø"/>
              <a:defRPr/>
            </a:pPr>
            <a:endParaRPr lang="en-IE" altLang="en-US" sz="2000" b="1" dirty="0"/>
          </a:p>
          <a:p>
            <a:pPr marL="800089" lvl="1" indent="-342900">
              <a:spcBef>
                <a:spcPct val="20000"/>
              </a:spcBef>
              <a:buClr>
                <a:srgbClr val="000514"/>
              </a:buClr>
              <a:buSzPct val="70000"/>
              <a:buFont typeface="Wingdings" panose="05000000000000000000" pitchFamily="2" charset="2"/>
              <a:buChar char="Ø"/>
              <a:defRPr/>
            </a:pPr>
            <a:endParaRPr lang="en-IE" altLang="en-US" sz="2000" b="1" dirty="0"/>
          </a:p>
          <a:p>
            <a:pPr indent="-11">
              <a:spcBef>
                <a:spcPct val="20000"/>
              </a:spcBef>
              <a:buClr>
                <a:srgbClr val="000514"/>
              </a:buClr>
              <a:buSzPct val="70000"/>
              <a:defRPr/>
            </a:pPr>
            <a:r>
              <a:rPr lang="en-IE" altLang="en-US" sz="2000" b="1" i="1" dirty="0"/>
              <a:t>A more detailed example for accurately determining the minimum required Ct value using Ct tables is presented in Toolbox C of the accompanying guide</a:t>
            </a:r>
          </a:p>
          <a:p>
            <a:pPr indent="-11">
              <a:spcBef>
                <a:spcPct val="20000"/>
              </a:spcBef>
              <a:buClr>
                <a:srgbClr val="000514"/>
              </a:buClr>
              <a:buSzPct val="70000"/>
              <a:defRPr/>
            </a:pPr>
            <a:endParaRPr lang="en-IE" altLang="en-US" sz="2000" b="1" i="1" dirty="0"/>
          </a:p>
        </p:txBody>
      </p:sp>
      <p:sp>
        <p:nvSpPr>
          <p:cNvPr id="7" name="TextBox 6"/>
          <p:cNvSpPr txBox="1"/>
          <p:nvPr/>
        </p:nvSpPr>
        <p:spPr>
          <a:xfrm>
            <a:off x="344377" y="920498"/>
            <a:ext cx="8322639" cy="1175706"/>
          </a:xfrm>
          <a:prstGeom prst="rect">
            <a:avLst/>
          </a:prstGeom>
          <a:solidFill>
            <a:schemeClr val="bg1"/>
          </a:solidFill>
          <a:ln w="50800">
            <a:solidFill>
              <a:srgbClr val="FF0000"/>
            </a:solidFill>
          </a:ln>
        </p:spPr>
        <p:txBody>
          <a:bodyPr wrap="square" rtlCol="0">
            <a:spAutoFit/>
          </a:bodyPr>
          <a:lstStyle/>
          <a:p>
            <a:pPr indent="-11" algn="ctr">
              <a:spcBef>
                <a:spcPct val="20000"/>
              </a:spcBef>
              <a:buClr>
                <a:srgbClr val="000514"/>
              </a:buClr>
              <a:buSzPct val="70000"/>
              <a:defRPr/>
            </a:pPr>
            <a:r>
              <a:rPr lang="en-IE" sz="2200" b="1" i="1" dirty="0">
                <a:solidFill>
                  <a:srgbClr val="FF0000"/>
                </a:solidFill>
              </a:rPr>
              <a:t>WHO</a:t>
            </a:r>
            <a:r>
              <a:rPr lang="en-IE" sz="2200" b="1" i="1" baseline="30000" dirty="0">
                <a:solidFill>
                  <a:srgbClr val="FF0000"/>
                </a:solidFill>
              </a:rPr>
              <a:t>1</a:t>
            </a:r>
            <a:r>
              <a:rPr lang="en-IE" sz="2200" b="1" i="1" dirty="0">
                <a:solidFill>
                  <a:srgbClr val="FF0000"/>
                </a:solidFill>
              </a:rPr>
              <a:t> recommends a minimum contact time of 30 minutes where the residual chlorine is 0.5 mg/L and the pH is &lt;8 </a:t>
            </a:r>
          </a:p>
          <a:p>
            <a:pPr indent="-11" algn="ctr">
              <a:spcBef>
                <a:spcPct val="20000"/>
              </a:spcBef>
              <a:buClr>
                <a:srgbClr val="000514"/>
              </a:buClr>
              <a:buSzPct val="70000"/>
              <a:defRPr/>
            </a:pPr>
            <a:r>
              <a:rPr lang="en-IE" sz="2200" b="1" i="1" dirty="0">
                <a:solidFill>
                  <a:srgbClr val="FF0000"/>
                </a:solidFill>
              </a:rPr>
              <a:t>(i.e., 15 min.mg/L)</a:t>
            </a:r>
          </a:p>
        </p:txBody>
      </p:sp>
      <p:sp>
        <p:nvSpPr>
          <p:cNvPr id="8" name="TextBox 7"/>
          <p:cNvSpPr txBox="1"/>
          <p:nvPr/>
        </p:nvSpPr>
        <p:spPr>
          <a:xfrm>
            <a:off x="90484" y="6442564"/>
            <a:ext cx="9002008" cy="276999"/>
          </a:xfrm>
          <a:prstGeom prst="rect">
            <a:avLst/>
          </a:prstGeom>
          <a:noFill/>
        </p:spPr>
        <p:txBody>
          <a:bodyPr wrap="square" rtlCol="0">
            <a:spAutoFit/>
          </a:bodyPr>
          <a:lstStyle/>
          <a:p>
            <a:pPr algn="r"/>
            <a:r>
              <a:rPr lang="en-IE" sz="1200" baseline="30000" dirty="0"/>
              <a:t>1</a:t>
            </a:r>
            <a:r>
              <a:rPr lang="en-IE" sz="1200" dirty="0"/>
              <a:t> World Health Organization (2011). Guidelines for Drinking-water Quality. 4</a:t>
            </a:r>
            <a:r>
              <a:rPr lang="en-IE" sz="1200" baseline="30000" dirty="0"/>
              <a:t>th</a:t>
            </a:r>
            <a:r>
              <a:rPr lang="en-IE" sz="1200" dirty="0"/>
              <a:t> Edn. Geneva, Switzerland.</a:t>
            </a:r>
          </a:p>
        </p:txBody>
      </p:sp>
    </p:spTree>
    <p:extLst>
      <p:ext uri="{BB962C8B-B14F-4D97-AF65-F5344CB8AC3E}">
        <p14:creationId xmlns:p14="http://schemas.microsoft.com/office/powerpoint/2010/main" val="38056577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1" y="428"/>
            <a:ext cx="9142857" cy="6857143"/>
          </a:xfrm>
          <a:prstGeom prst="rect">
            <a:avLst/>
          </a:prstGeom>
        </p:spPr>
      </p:pic>
      <p:sp>
        <p:nvSpPr>
          <p:cNvPr id="7" name="Rectangle 6"/>
          <p:cNvSpPr/>
          <p:nvPr/>
        </p:nvSpPr>
        <p:spPr>
          <a:xfrm>
            <a:off x="-24227" y="-23091"/>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4" name="Rectangle 3"/>
          <p:cNvSpPr>
            <a:spLocks noChangeArrowheads="1"/>
          </p:cNvSpPr>
          <p:nvPr/>
        </p:nvSpPr>
        <p:spPr bwMode="auto">
          <a:xfrm>
            <a:off x="275392" y="811357"/>
            <a:ext cx="7345363"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AU" altLang="en-US" sz="2400" b="1" i="1" dirty="0"/>
              <a:t>Part 2. Practical Chlorination</a:t>
            </a:r>
            <a:endParaRPr lang="en-IE" altLang="en-US" sz="1600" b="1" dirty="0"/>
          </a:p>
          <a:p>
            <a:pPr marL="742932" lvl="1" indent="-285744">
              <a:spcBef>
                <a:spcPct val="20000"/>
              </a:spcBef>
              <a:buClr>
                <a:srgbClr val="000514"/>
              </a:buClr>
              <a:buSzPct val="70000"/>
              <a:buFont typeface="Arial" panose="020B0604020202020204" pitchFamily="34" charset="0"/>
              <a:buChar char="•"/>
              <a:defRPr/>
            </a:pPr>
            <a:endParaRPr lang="en-IE" altLang="en-US" sz="1600" b="1" dirty="0">
              <a:solidFill>
                <a:srgbClr val="B2B2B2"/>
              </a:solidFill>
            </a:endParaRP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Safe handling and storage of chlorine</a:t>
            </a:r>
          </a:p>
          <a:p>
            <a:pPr marL="742932" lvl="1" indent="-285744">
              <a:spcBef>
                <a:spcPct val="20000"/>
              </a:spcBef>
              <a:buClr>
                <a:srgbClr val="000514"/>
              </a:buClr>
              <a:buSzPct val="70000"/>
              <a:buFont typeface="Arial" panose="020B0604020202020204" pitchFamily="34" charset="0"/>
              <a:buChar char="•"/>
              <a:defRPr/>
            </a:pPr>
            <a:endParaRPr lang="en-IE" altLang="en-US" sz="1600" b="1" dirty="0">
              <a:solidFill>
                <a:srgbClr val="B2B2B2"/>
              </a:solidFill>
            </a:endParaRP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Chlorine liquid dosing systems</a:t>
            </a:r>
          </a:p>
          <a:p>
            <a:pPr marL="742932" lvl="1" indent="-285744">
              <a:spcBef>
                <a:spcPct val="20000"/>
              </a:spcBef>
              <a:buClr>
                <a:srgbClr val="000514"/>
              </a:buClr>
              <a:buSzPct val="70000"/>
              <a:buFont typeface="Arial" panose="020B0604020202020204" pitchFamily="34" charset="0"/>
              <a:buChar char="•"/>
              <a:defRPr/>
            </a:pPr>
            <a:endParaRPr lang="en-IE" altLang="en-US" sz="1600" b="1" dirty="0"/>
          </a:p>
          <a:p>
            <a:pPr marL="742932" lvl="1" indent="-285744">
              <a:spcBef>
                <a:spcPct val="20000"/>
              </a:spcBef>
              <a:buClr>
                <a:srgbClr val="000514"/>
              </a:buClr>
              <a:buSzPct val="70000"/>
              <a:buFont typeface="Arial" panose="020B0604020202020204" pitchFamily="34" charset="0"/>
              <a:buChar char="•"/>
              <a:defRPr/>
            </a:pPr>
            <a:r>
              <a:rPr lang="en-IE" altLang="en-US" sz="1600" b="1" dirty="0"/>
              <a:t>Chlorine dosing calculations</a:t>
            </a:r>
          </a:p>
          <a:p>
            <a:pPr marL="1200138" lvl="2" indent="-285750">
              <a:spcBef>
                <a:spcPct val="20000"/>
              </a:spcBef>
              <a:buClr>
                <a:srgbClr val="000514"/>
              </a:buClr>
              <a:buSzPct val="70000"/>
              <a:buFontTx/>
              <a:buChar char="-"/>
              <a:defRPr/>
            </a:pPr>
            <a:r>
              <a:rPr lang="en-IE" altLang="en-US" sz="1600" i="1" dirty="0">
                <a:solidFill>
                  <a:srgbClr val="B2B2B2"/>
                </a:solidFill>
              </a:rPr>
              <a:t>How to calculate the chlorine demand</a:t>
            </a:r>
          </a:p>
          <a:p>
            <a:pPr marL="1200138" lvl="2" indent="-285750">
              <a:spcBef>
                <a:spcPct val="20000"/>
              </a:spcBef>
              <a:buClr>
                <a:srgbClr val="000514"/>
              </a:buClr>
              <a:buSzPct val="70000"/>
              <a:buFontTx/>
              <a:buChar char="-"/>
              <a:defRPr/>
            </a:pPr>
            <a:r>
              <a:rPr lang="en-IE" altLang="en-US" sz="1600" i="1" dirty="0">
                <a:solidFill>
                  <a:srgbClr val="B2B2B2"/>
                </a:solidFill>
              </a:rPr>
              <a:t>How to calculate the Ct value</a:t>
            </a:r>
          </a:p>
          <a:p>
            <a:pPr marL="1200138" lvl="2" indent="-285750">
              <a:spcBef>
                <a:spcPct val="20000"/>
              </a:spcBef>
              <a:buClr>
                <a:srgbClr val="000514"/>
              </a:buClr>
              <a:buSzPct val="70000"/>
              <a:buFontTx/>
              <a:buChar char="-"/>
              <a:defRPr/>
            </a:pPr>
            <a:r>
              <a:rPr lang="en-IE" altLang="en-US" sz="1600" i="1" dirty="0"/>
              <a:t>How to calculate the required chlorine dose</a:t>
            </a:r>
          </a:p>
          <a:p>
            <a:pPr marL="711182" indent="-711182">
              <a:spcBef>
                <a:spcPct val="20000"/>
              </a:spcBef>
              <a:buClr>
                <a:srgbClr val="000514"/>
              </a:buClr>
              <a:buSzPct val="70000"/>
              <a:defRPr/>
            </a:pPr>
            <a:endParaRPr lang="en-IE" altLang="en-US" sz="500" i="1" dirty="0"/>
          </a:p>
          <a:p>
            <a:pPr marL="1168371" lvl="1" indent="-711182">
              <a:spcBef>
                <a:spcPct val="20000"/>
              </a:spcBef>
              <a:buClr>
                <a:srgbClr val="000514"/>
              </a:buClr>
              <a:buSzPct val="70000"/>
              <a:defRPr/>
            </a:pPr>
            <a:endParaRPr lang="en-IE" altLang="en-US" sz="1600" dirty="0"/>
          </a:p>
        </p:txBody>
      </p:sp>
      <p:sp>
        <p:nvSpPr>
          <p:cNvPr id="8" name="Rectangle 2"/>
          <p:cNvSpPr>
            <a:spLocks noChangeArrowheads="1"/>
          </p:cNvSpPr>
          <p:nvPr/>
        </p:nvSpPr>
        <p:spPr bwMode="auto">
          <a:xfrm>
            <a:off x="167008" y="22662"/>
            <a:ext cx="5976939" cy="584775"/>
          </a:xfrm>
          <a:prstGeom prst="rect">
            <a:avLst/>
          </a:prstGeom>
          <a:noFill/>
          <a:ln w="9525">
            <a:noFill/>
            <a:miter lim="800000"/>
            <a:headEnd/>
            <a:tailEnd/>
          </a:ln>
        </p:spPr>
        <p:txBody>
          <a:bodyPr>
            <a:spAutoFit/>
          </a:bodyPr>
          <a:lstStyle/>
          <a:p>
            <a:pPr eaLnBrk="0" hangingPunct="0">
              <a:defRPr/>
            </a:pPr>
            <a:r>
              <a:rPr lang="en-US" altLang="en-US" sz="3200" dirty="0">
                <a:solidFill>
                  <a:schemeClr val="accent1">
                    <a:lumMod val="75000"/>
                  </a:schemeClr>
                </a:solidFill>
              </a:rPr>
              <a:t> </a:t>
            </a:r>
            <a:r>
              <a:rPr lang="en-US" altLang="en-US" sz="3200" b="1" dirty="0">
                <a:solidFill>
                  <a:schemeClr val="accent1">
                    <a:lumMod val="75000"/>
                  </a:schemeClr>
                </a:solidFill>
              </a:rPr>
              <a:t>Contents</a:t>
            </a:r>
          </a:p>
        </p:txBody>
      </p:sp>
      <p:sp>
        <p:nvSpPr>
          <p:cNvPr id="9" name="Line 4"/>
          <p:cNvSpPr>
            <a:spLocks noChangeShapeType="1"/>
          </p:cNvSpPr>
          <p:nvPr/>
        </p:nvSpPr>
        <p:spPr bwMode="auto">
          <a:xfrm>
            <a:off x="-48451" y="598708"/>
            <a:ext cx="8628339" cy="8513"/>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3" name="Slide Number Placeholder 2"/>
          <p:cNvSpPr>
            <a:spLocks noGrp="1"/>
          </p:cNvSpPr>
          <p:nvPr>
            <p:ph type="sldNum" sz="quarter" idx="12"/>
          </p:nvPr>
        </p:nvSpPr>
        <p:spPr/>
        <p:txBody>
          <a:bodyPr/>
          <a:lstStyle/>
          <a:p>
            <a:fld id="{C06901B5-DBB5-43F1-A6B9-86AF04D78ED4}" type="slidenum">
              <a:rPr lang="en-IE" smtClean="0"/>
              <a:t>95</a:t>
            </a:fld>
            <a:endParaRPr lang="en-IE" dirty="0"/>
          </a:p>
        </p:txBody>
      </p:sp>
    </p:spTree>
    <p:extLst>
      <p:ext uri="{BB962C8B-B14F-4D97-AF65-F5344CB8AC3E}">
        <p14:creationId xmlns:p14="http://schemas.microsoft.com/office/powerpoint/2010/main" val="238019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Effect transition="in" filter="wipe(left)">
                                      <p:cBhvr>
                                        <p:cTn id="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ChangeArrowheads="1"/>
          </p:cNvSpPr>
          <p:nvPr/>
        </p:nvSpPr>
        <p:spPr bwMode="auto">
          <a:xfrm>
            <a:off x="155575" y="106551"/>
            <a:ext cx="921702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600" b="1" dirty="0">
                <a:solidFill>
                  <a:schemeClr val="accent5"/>
                </a:solidFill>
                <a:latin typeface="+mn-lt"/>
              </a:rPr>
              <a:t>How to calculate the required chlorine dose (Eq. 3)</a:t>
            </a:r>
          </a:p>
        </p:txBody>
      </p:sp>
      <p:sp>
        <p:nvSpPr>
          <p:cNvPr id="119811" name="Line 4"/>
          <p:cNvSpPr>
            <a:spLocks noChangeShapeType="1"/>
          </p:cNvSpPr>
          <p:nvPr/>
        </p:nvSpPr>
        <p:spPr bwMode="auto">
          <a:xfrm>
            <a:off x="280307" y="598994"/>
            <a:ext cx="8496300" cy="0"/>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119821" name="AutoShape 2"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119822" name="AutoShape 4" descr="Image result for safety sign dust mas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96</a:t>
            </a:fld>
            <a:endParaRPr lang="en-IE" sz="800" dirty="0"/>
          </a:p>
        </p:txBody>
      </p:sp>
      <p:sp>
        <p:nvSpPr>
          <p:cNvPr id="11" name="TextBox 10"/>
          <p:cNvSpPr txBox="1"/>
          <p:nvPr/>
        </p:nvSpPr>
        <p:spPr>
          <a:xfrm>
            <a:off x="70976" y="930535"/>
            <a:ext cx="9029479" cy="978729"/>
          </a:xfrm>
          <a:prstGeom prst="rect">
            <a:avLst/>
          </a:prstGeom>
          <a:solidFill>
            <a:schemeClr val="bg1"/>
          </a:solidFill>
          <a:ln w="50800">
            <a:solidFill>
              <a:schemeClr val="accent5"/>
            </a:solidFill>
          </a:ln>
        </p:spPr>
        <p:txBody>
          <a:bodyPr wrap="square" rtlCol="0">
            <a:spAutoFit/>
          </a:bodyPr>
          <a:lstStyle/>
          <a:p>
            <a:pPr indent="-11">
              <a:spcBef>
                <a:spcPct val="20000"/>
              </a:spcBef>
              <a:buClr>
                <a:srgbClr val="000514"/>
              </a:buClr>
              <a:buSzPct val="70000"/>
              <a:defRPr/>
            </a:pPr>
            <a:endParaRPr lang="en-IE" b="1" dirty="0"/>
          </a:p>
          <a:p>
            <a:pPr indent="-11">
              <a:spcBef>
                <a:spcPct val="20000"/>
              </a:spcBef>
              <a:buClr>
                <a:srgbClr val="000514"/>
              </a:buClr>
              <a:buSzPct val="70000"/>
              <a:defRPr/>
            </a:pPr>
            <a:r>
              <a:rPr lang="en-IE" b="1" dirty="0"/>
              <a:t>Required Chlorine Dose (mg/L) = </a:t>
            </a:r>
            <a:r>
              <a:rPr lang="en-IE" b="1" dirty="0">
                <a:solidFill>
                  <a:schemeClr val="accent6"/>
                </a:solidFill>
              </a:rPr>
              <a:t>Chlorine Demand (mg/L) </a:t>
            </a:r>
            <a:r>
              <a:rPr lang="en-IE" b="1" dirty="0"/>
              <a:t>+ </a:t>
            </a:r>
            <a:r>
              <a:rPr lang="en-IE" b="1" dirty="0">
                <a:solidFill>
                  <a:srgbClr val="FF0000"/>
                </a:solidFill>
              </a:rPr>
              <a:t>Desired Residual Chlorine (mg/L)</a:t>
            </a:r>
            <a:r>
              <a:rPr lang="en-IE" b="1" dirty="0"/>
              <a:t>	</a:t>
            </a:r>
            <a:endParaRPr lang="en-IE" b="1" i="1" baseline="30000" dirty="0">
              <a:solidFill>
                <a:schemeClr val="accent5"/>
              </a:solidFill>
            </a:endParaRPr>
          </a:p>
        </p:txBody>
      </p:sp>
      <p:sp>
        <p:nvSpPr>
          <p:cNvPr id="13" name="Rectangle 8"/>
          <p:cNvSpPr>
            <a:spLocks noChangeArrowheads="1"/>
          </p:cNvSpPr>
          <p:nvPr/>
        </p:nvSpPr>
        <p:spPr bwMode="auto">
          <a:xfrm>
            <a:off x="700448" y="5440255"/>
            <a:ext cx="856932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spcBef>
                <a:spcPts val="600"/>
              </a:spcBef>
              <a:spcAft>
                <a:spcPts val="600"/>
              </a:spcAft>
            </a:pPr>
            <a:endParaRPr lang="en-AU" altLang="en-US" sz="2400" b="1" dirty="0">
              <a:solidFill>
                <a:schemeClr val="accent5"/>
              </a:solidFill>
              <a:latin typeface="+mn-lt"/>
            </a:endParaRPr>
          </a:p>
          <a:p>
            <a:pPr marL="0" indent="0">
              <a:spcBef>
                <a:spcPts val="600"/>
              </a:spcBef>
              <a:spcAft>
                <a:spcPts val="600"/>
              </a:spcAft>
            </a:pPr>
            <a:endParaRPr lang="en-AU" altLang="en-US" sz="2400" b="1" dirty="0">
              <a:solidFill>
                <a:schemeClr val="accent5"/>
              </a:solidFill>
              <a:latin typeface="+mn-lt"/>
            </a:endParaRPr>
          </a:p>
        </p:txBody>
      </p:sp>
      <p:sp>
        <p:nvSpPr>
          <p:cNvPr id="9" name="Rectangle 5"/>
          <p:cNvSpPr>
            <a:spLocks noChangeArrowheads="1"/>
          </p:cNvSpPr>
          <p:nvPr/>
        </p:nvSpPr>
        <p:spPr bwMode="auto">
          <a:xfrm>
            <a:off x="280307" y="2300309"/>
            <a:ext cx="8304400"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ts val="600"/>
              </a:spcBef>
              <a:spcAft>
                <a:spcPts val="300"/>
              </a:spcAft>
              <a:buClrTx/>
              <a:buSzTx/>
              <a:buFontTx/>
              <a:buNone/>
              <a:tabLst/>
            </a:pPr>
            <a:r>
              <a:rPr lang="en-IE" altLang="en-US" sz="2400" b="1" i="1" u="sng" dirty="0">
                <a:latin typeface="Calibri" panose="020F0502020204030204" pitchFamily="34" charset="0"/>
                <a:ea typeface="Calibri" panose="020F0502020204030204" pitchFamily="34" charset="0"/>
                <a:cs typeface="Times New Roman" panose="02020603050405020304" pitchFamily="18" charset="0"/>
              </a:rPr>
              <a:t>E</a:t>
            </a:r>
            <a:r>
              <a:rPr kumimoji="0" lang="en-IE" altLang="en-US" sz="2400" b="1" i="1" u="sng"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xample:</a:t>
            </a:r>
          </a:p>
          <a:p>
            <a:pPr marL="285750" marR="0" lvl="0" indent="-285750" algn="just" defTabSz="914400" rtl="0" eaLnBrk="0" fontAlgn="base" latinLnBrk="0" hangingPunct="0">
              <a:lnSpc>
                <a:spcPct val="100000"/>
              </a:lnSpc>
              <a:spcBef>
                <a:spcPts val="600"/>
              </a:spcBef>
              <a:spcAft>
                <a:spcPts val="300"/>
              </a:spcAft>
              <a:buClrTx/>
              <a:buSzTx/>
              <a:buFont typeface="Symbol" panose="05050102010706020507" pitchFamily="18" charset="2"/>
              <a:buChar char="Þ"/>
              <a:tabLst/>
            </a:pPr>
            <a:r>
              <a:rPr lang="en-IE" altLang="en-US" b="1" dirty="0">
                <a:latin typeface="Calibri" panose="020F0502020204030204" pitchFamily="34" charset="0"/>
                <a:ea typeface="Calibri" panose="020F0502020204030204" pitchFamily="34" charset="0"/>
                <a:cs typeface="Times New Roman" panose="02020603050405020304" pitchFamily="18" charset="0"/>
              </a:rPr>
              <a:t>T</a:t>
            </a:r>
            <a:r>
              <a:rPr kumimoji="0" lang="en-IE" altLang="en-US"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he chlorine demand is known to be</a:t>
            </a:r>
            <a:r>
              <a:rPr kumimoji="0" lang="en-IE" altLang="en-US" b="1" i="0" u="none" strike="noStrike" cap="none" normalizeH="0" baseline="0" dirty="0">
                <a:ln>
                  <a:noFill/>
                </a:ln>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2 mg/L</a:t>
            </a:r>
          </a:p>
          <a:p>
            <a:pPr marL="285750" marR="0" lvl="0" indent="-285750" algn="just" defTabSz="914400" rtl="0" eaLnBrk="0" fontAlgn="base" latinLnBrk="0" hangingPunct="0">
              <a:lnSpc>
                <a:spcPct val="100000"/>
              </a:lnSpc>
              <a:spcBef>
                <a:spcPts val="600"/>
              </a:spcBef>
              <a:spcAft>
                <a:spcPts val="300"/>
              </a:spcAft>
              <a:buClrTx/>
              <a:buSzTx/>
              <a:buFont typeface="Symbol" panose="05050102010706020507" pitchFamily="18" charset="2"/>
              <a:buChar char="Þ"/>
              <a:tabLst/>
            </a:pPr>
            <a:r>
              <a:rPr kumimoji="0" lang="en-IE" altLang="en-US"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The desired residual chlorine is </a:t>
            </a:r>
            <a:r>
              <a:rPr lang="en-IE" alt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1</a:t>
            </a:r>
            <a:r>
              <a:rPr kumimoji="0" lang="en-IE" altLang="en-US" b="1"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mg/L</a:t>
            </a:r>
            <a:r>
              <a:rPr kumimoji="0" lang="en-IE" altLang="en-US"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 then using Eq. </a:t>
            </a:r>
            <a:r>
              <a:rPr lang="en-IE" altLang="en-US" b="1" dirty="0">
                <a:latin typeface="Calibri" panose="020F0502020204030204" pitchFamily="34" charset="0"/>
                <a:ea typeface="Calibri" panose="020F0502020204030204" pitchFamily="34" charset="0"/>
                <a:cs typeface="Times New Roman" panose="02020603050405020304" pitchFamily="18" charset="0"/>
              </a:rPr>
              <a:t>3:</a:t>
            </a:r>
            <a:endParaRPr kumimoji="0" lang="en-IE" altLang="en-US" b="1" i="0" u="none" strike="noStrike" cap="none" normalizeH="0" baseline="0" dirty="0">
              <a:ln>
                <a:noFill/>
              </a:ln>
              <a:effectLst/>
              <a:latin typeface="Arial" panose="020B0604020202020204" pitchFamily="34" charset="0"/>
            </a:endParaRPr>
          </a:p>
        </p:txBody>
      </p:sp>
      <p:sp>
        <p:nvSpPr>
          <p:cNvPr id="17" name="TextBox 16"/>
          <p:cNvSpPr txBox="1"/>
          <p:nvPr/>
        </p:nvSpPr>
        <p:spPr>
          <a:xfrm>
            <a:off x="155575" y="4390516"/>
            <a:ext cx="8866505" cy="1144929"/>
          </a:xfrm>
          <a:prstGeom prst="rect">
            <a:avLst/>
          </a:prstGeom>
          <a:solidFill>
            <a:schemeClr val="bg1"/>
          </a:solidFill>
          <a:ln w="50800">
            <a:noFill/>
          </a:ln>
        </p:spPr>
        <p:txBody>
          <a:bodyPr wrap="square" rtlCol="0">
            <a:spAutoFit/>
          </a:bodyPr>
          <a:lstStyle/>
          <a:p>
            <a:pPr indent="-11">
              <a:spcBef>
                <a:spcPct val="20000"/>
              </a:spcBef>
              <a:buClr>
                <a:srgbClr val="000514"/>
              </a:buClr>
              <a:buSzPct val="70000"/>
              <a:defRPr/>
            </a:pPr>
            <a:r>
              <a:rPr lang="en-IE" b="1" dirty="0"/>
              <a:t>Required chlorine dose (mg/L) =   	      </a:t>
            </a:r>
            <a:r>
              <a:rPr lang="en-IE" b="1" dirty="0">
                <a:solidFill>
                  <a:schemeClr val="accent6"/>
                </a:solidFill>
              </a:rPr>
              <a:t>2 mg/L  </a:t>
            </a:r>
            <a:r>
              <a:rPr lang="en-IE" b="1" dirty="0"/>
              <a:t> 	  +   	</a:t>
            </a:r>
            <a:r>
              <a:rPr lang="en-IE" b="1" dirty="0">
                <a:solidFill>
                  <a:srgbClr val="FF0000"/>
                </a:solidFill>
              </a:rPr>
              <a:t>1 mg/L</a:t>
            </a:r>
          </a:p>
          <a:p>
            <a:pPr indent="-11">
              <a:spcBef>
                <a:spcPct val="20000"/>
              </a:spcBef>
              <a:buClr>
                <a:srgbClr val="000514"/>
              </a:buClr>
              <a:buSzPct val="70000"/>
              <a:defRPr/>
            </a:pPr>
            <a:endParaRPr lang="en-IE" b="1" i="1" baseline="30000" dirty="0">
              <a:solidFill>
                <a:srgbClr val="FF0000"/>
              </a:solidFill>
            </a:endParaRPr>
          </a:p>
          <a:p>
            <a:pPr indent="-11">
              <a:spcBef>
                <a:spcPct val="20000"/>
              </a:spcBef>
              <a:buClr>
                <a:srgbClr val="000514"/>
              </a:buClr>
              <a:buSzPct val="70000"/>
              <a:defRPr/>
            </a:pPr>
            <a:endParaRPr lang="en-IE" b="1" i="1" baseline="30000" dirty="0">
              <a:solidFill>
                <a:srgbClr val="FF0000"/>
              </a:solidFill>
            </a:endParaRPr>
          </a:p>
          <a:p>
            <a:pPr indent="-11">
              <a:spcBef>
                <a:spcPct val="20000"/>
              </a:spcBef>
              <a:buClr>
                <a:srgbClr val="000514"/>
              </a:buClr>
              <a:buSzPct val="70000"/>
              <a:defRPr/>
            </a:pPr>
            <a:r>
              <a:rPr lang="en-IE" b="1" i="1" baseline="30000" dirty="0">
                <a:solidFill>
                  <a:srgbClr val="FF0000"/>
                </a:solidFill>
              </a:rPr>
              <a:t>		</a:t>
            </a:r>
            <a:r>
              <a:rPr lang="en-IE" b="1" dirty="0"/>
              <a:t>                     =			3 mg/L</a:t>
            </a:r>
          </a:p>
        </p:txBody>
      </p:sp>
    </p:spTree>
    <p:extLst>
      <p:ext uri="{BB962C8B-B14F-4D97-AF65-F5344CB8AC3E}">
        <p14:creationId xmlns:p14="http://schemas.microsoft.com/office/powerpoint/2010/main" val="585038972"/>
      </p:ext>
    </p:extLst>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71" y="428"/>
            <a:ext cx="9142857" cy="6857143"/>
          </a:xfrm>
          <a:prstGeom prst="rect">
            <a:avLst/>
          </a:prstGeom>
        </p:spPr>
      </p:pic>
      <p:sp>
        <p:nvSpPr>
          <p:cNvPr id="7" name="Rectangle 6"/>
          <p:cNvSpPr/>
          <p:nvPr/>
        </p:nvSpPr>
        <p:spPr>
          <a:xfrm>
            <a:off x="-24227" y="-23091"/>
            <a:ext cx="9192451" cy="688066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4" name="Rectangle 3"/>
          <p:cNvSpPr>
            <a:spLocks noChangeArrowheads="1"/>
          </p:cNvSpPr>
          <p:nvPr/>
        </p:nvSpPr>
        <p:spPr bwMode="auto">
          <a:xfrm>
            <a:off x="275392" y="811357"/>
            <a:ext cx="7345363" cy="5470525"/>
          </a:xfrm>
          <a:prstGeom prst="rect">
            <a:avLst/>
          </a:prstGeom>
          <a:noFill/>
          <a:ln w="9525">
            <a:noFill/>
            <a:miter lim="800000"/>
            <a:headEnd/>
            <a:tailEnd/>
          </a:ln>
        </p:spPr>
        <p:txBody>
          <a:bodyPr/>
          <a:lstStyle/>
          <a:p>
            <a:pPr marL="812780" indent="-812780">
              <a:spcBef>
                <a:spcPct val="20000"/>
              </a:spcBef>
              <a:buClr>
                <a:srgbClr val="000514"/>
              </a:buClr>
              <a:buSzPct val="70000"/>
              <a:defRPr/>
            </a:pPr>
            <a:r>
              <a:rPr lang="en-AU" altLang="en-US" sz="2400" b="1" i="1" dirty="0"/>
              <a:t>Part 2. Practical Chlorination</a:t>
            </a:r>
            <a:endParaRPr lang="en-IE" altLang="en-US" sz="1600" b="1" dirty="0"/>
          </a:p>
          <a:p>
            <a:pPr marL="742932" lvl="1" indent="-285744">
              <a:spcBef>
                <a:spcPct val="20000"/>
              </a:spcBef>
              <a:buClr>
                <a:srgbClr val="000514"/>
              </a:buClr>
              <a:buSzPct val="70000"/>
              <a:buFont typeface="Arial" panose="020B0604020202020204" pitchFamily="34" charset="0"/>
              <a:buChar char="•"/>
              <a:defRPr/>
            </a:pPr>
            <a:endParaRPr lang="en-IE" altLang="en-US" sz="1600" b="1" dirty="0"/>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Safe handling and storage of chlorine</a:t>
            </a:r>
          </a:p>
          <a:p>
            <a:pPr marL="742932" lvl="1" indent="-285744">
              <a:spcBef>
                <a:spcPct val="20000"/>
              </a:spcBef>
              <a:buClr>
                <a:srgbClr val="000514"/>
              </a:buClr>
              <a:buSzPct val="70000"/>
              <a:buFont typeface="Arial" panose="020B0604020202020204" pitchFamily="34" charset="0"/>
              <a:buChar char="•"/>
              <a:defRPr/>
            </a:pPr>
            <a:endParaRPr lang="en-IE" altLang="en-US" sz="1600" b="1" dirty="0">
              <a:solidFill>
                <a:srgbClr val="B2B2B2"/>
              </a:solidFill>
            </a:endParaRPr>
          </a:p>
          <a:p>
            <a:pPr marL="742932" lvl="1" indent="-285744">
              <a:spcBef>
                <a:spcPct val="20000"/>
              </a:spcBef>
              <a:buClr>
                <a:srgbClr val="000514"/>
              </a:buClr>
              <a:buSzPct val="70000"/>
              <a:buFont typeface="Arial" panose="020B0604020202020204" pitchFamily="34" charset="0"/>
              <a:buChar char="•"/>
              <a:defRPr/>
            </a:pPr>
            <a:r>
              <a:rPr lang="en-IE" altLang="en-US" sz="1600" b="1" dirty="0">
                <a:solidFill>
                  <a:srgbClr val="B2B2B2"/>
                </a:solidFill>
              </a:rPr>
              <a:t>Chlorine liquid dosing systems</a:t>
            </a:r>
          </a:p>
          <a:p>
            <a:pPr marL="742932" lvl="1" indent="-285744">
              <a:spcBef>
                <a:spcPct val="20000"/>
              </a:spcBef>
              <a:buClr>
                <a:srgbClr val="000514"/>
              </a:buClr>
              <a:buSzPct val="70000"/>
              <a:buFont typeface="Arial" panose="020B0604020202020204" pitchFamily="34" charset="0"/>
              <a:buChar char="•"/>
              <a:defRPr/>
            </a:pPr>
            <a:endParaRPr lang="en-IE" altLang="en-US" sz="1600" b="1" dirty="0"/>
          </a:p>
          <a:p>
            <a:pPr marL="742932" lvl="1" indent="-285744">
              <a:spcBef>
                <a:spcPct val="20000"/>
              </a:spcBef>
              <a:buClr>
                <a:srgbClr val="000514"/>
              </a:buClr>
              <a:buSzPct val="70000"/>
              <a:buFont typeface="Arial" panose="020B0604020202020204" pitchFamily="34" charset="0"/>
              <a:buChar char="•"/>
              <a:defRPr/>
            </a:pPr>
            <a:r>
              <a:rPr lang="en-IE" altLang="en-US" sz="1600" b="1" dirty="0"/>
              <a:t>Chlorine dosing calculations</a:t>
            </a:r>
          </a:p>
          <a:p>
            <a:pPr marL="1200138" lvl="2" indent="-285750">
              <a:spcBef>
                <a:spcPct val="20000"/>
              </a:spcBef>
              <a:buClr>
                <a:srgbClr val="000514"/>
              </a:buClr>
              <a:buSzPct val="70000"/>
              <a:buFontTx/>
              <a:buChar char="-"/>
              <a:defRPr/>
            </a:pPr>
            <a:r>
              <a:rPr lang="en-IE" altLang="en-US" sz="1600" i="1" dirty="0">
                <a:solidFill>
                  <a:srgbClr val="B2B2B2"/>
                </a:solidFill>
              </a:rPr>
              <a:t>How to calculate the chlorine demand</a:t>
            </a:r>
          </a:p>
          <a:p>
            <a:pPr marL="1200138" lvl="2" indent="-285750">
              <a:spcBef>
                <a:spcPct val="20000"/>
              </a:spcBef>
              <a:buClr>
                <a:srgbClr val="000514"/>
              </a:buClr>
              <a:buSzPct val="70000"/>
              <a:buFontTx/>
              <a:buChar char="-"/>
              <a:defRPr/>
            </a:pPr>
            <a:r>
              <a:rPr lang="en-IE" altLang="en-US" sz="1600" i="1" dirty="0">
                <a:solidFill>
                  <a:srgbClr val="B2B2B2"/>
                </a:solidFill>
              </a:rPr>
              <a:t>How to calculate the required chlorine dose</a:t>
            </a:r>
          </a:p>
          <a:p>
            <a:pPr marL="1200138" lvl="2" indent="-285750">
              <a:spcBef>
                <a:spcPct val="20000"/>
              </a:spcBef>
              <a:buClr>
                <a:srgbClr val="000514"/>
              </a:buClr>
              <a:buSzPct val="70000"/>
              <a:buFontTx/>
              <a:buChar char="-"/>
              <a:defRPr/>
            </a:pPr>
            <a:r>
              <a:rPr lang="en-IE" altLang="en-US" sz="1600" i="1" dirty="0"/>
              <a:t>How to calculate the amount of chlorine powder required to make a chlorine liquid solution</a:t>
            </a:r>
          </a:p>
          <a:p>
            <a:pPr marL="711182" indent="-711182">
              <a:spcBef>
                <a:spcPct val="20000"/>
              </a:spcBef>
              <a:buClr>
                <a:srgbClr val="000514"/>
              </a:buClr>
              <a:buSzPct val="70000"/>
              <a:defRPr/>
            </a:pPr>
            <a:endParaRPr lang="en-IE" altLang="en-US" sz="500" i="1" dirty="0"/>
          </a:p>
          <a:p>
            <a:pPr marL="1168371" lvl="1" indent="-711182">
              <a:spcBef>
                <a:spcPct val="20000"/>
              </a:spcBef>
              <a:buClr>
                <a:srgbClr val="000514"/>
              </a:buClr>
              <a:buSzPct val="70000"/>
              <a:defRPr/>
            </a:pPr>
            <a:endParaRPr lang="en-IE" altLang="en-US" sz="1600" dirty="0"/>
          </a:p>
        </p:txBody>
      </p:sp>
      <p:sp>
        <p:nvSpPr>
          <p:cNvPr id="8" name="Rectangle 2"/>
          <p:cNvSpPr>
            <a:spLocks noChangeArrowheads="1"/>
          </p:cNvSpPr>
          <p:nvPr/>
        </p:nvSpPr>
        <p:spPr bwMode="auto">
          <a:xfrm>
            <a:off x="167008" y="22662"/>
            <a:ext cx="5976939" cy="584775"/>
          </a:xfrm>
          <a:prstGeom prst="rect">
            <a:avLst/>
          </a:prstGeom>
          <a:noFill/>
          <a:ln w="9525">
            <a:noFill/>
            <a:miter lim="800000"/>
            <a:headEnd/>
            <a:tailEnd/>
          </a:ln>
        </p:spPr>
        <p:txBody>
          <a:bodyPr>
            <a:spAutoFit/>
          </a:bodyPr>
          <a:lstStyle/>
          <a:p>
            <a:pPr eaLnBrk="0" hangingPunct="0">
              <a:defRPr/>
            </a:pPr>
            <a:r>
              <a:rPr lang="en-US" altLang="en-US" sz="3200" dirty="0">
                <a:solidFill>
                  <a:schemeClr val="accent1">
                    <a:lumMod val="75000"/>
                  </a:schemeClr>
                </a:solidFill>
              </a:rPr>
              <a:t> </a:t>
            </a:r>
            <a:r>
              <a:rPr lang="en-US" altLang="en-US" sz="3200" b="1" dirty="0">
                <a:solidFill>
                  <a:schemeClr val="accent1">
                    <a:lumMod val="75000"/>
                  </a:schemeClr>
                </a:solidFill>
              </a:rPr>
              <a:t>Contents</a:t>
            </a:r>
          </a:p>
        </p:txBody>
      </p:sp>
      <p:sp>
        <p:nvSpPr>
          <p:cNvPr id="9" name="Line 4"/>
          <p:cNvSpPr>
            <a:spLocks noChangeShapeType="1"/>
          </p:cNvSpPr>
          <p:nvPr/>
        </p:nvSpPr>
        <p:spPr bwMode="auto">
          <a:xfrm>
            <a:off x="-48451" y="598708"/>
            <a:ext cx="8628339" cy="8513"/>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endParaRPr lang="en-IE" dirty="0"/>
          </a:p>
        </p:txBody>
      </p:sp>
      <p:sp>
        <p:nvSpPr>
          <p:cNvPr id="3" name="Slide Number Placeholder 2"/>
          <p:cNvSpPr>
            <a:spLocks noGrp="1"/>
          </p:cNvSpPr>
          <p:nvPr>
            <p:ph type="sldNum" sz="quarter" idx="12"/>
          </p:nvPr>
        </p:nvSpPr>
        <p:spPr/>
        <p:txBody>
          <a:bodyPr/>
          <a:lstStyle/>
          <a:p>
            <a:fld id="{C06901B5-DBB5-43F1-A6B9-86AF04D78ED4}" type="slidenum">
              <a:rPr lang="en-IE" sz="800" smtClean="0"/>
              <a:t>97</a:t>
            </a:fld>
            <a:endParaRPr lang="en-IE" sz="800" dirty="0"/>
          </a:p>
        </p:txBody>
      </p:sp>
    </p:spTree>
    <p:extLst>
      <p:ext uri="{BB962C8B-B14F-4D97-AF65-F5344CB8AC3E}">
        <p14:creationId xmlns:p14="http://schemas.microsoft.com/office/powerpoint/2010/main" val="33360882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Rectangle 12"/>
          <p:cNvSpPr/>
          <p:nvPr/>
        </p:nvSpPr>
        <p:spPr>
          <a:xfrm>
            <a:off x="-28044" y="0"/>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Preparing chlorine liquid from chlorine powder</a:t>
            </a:r>
          </a:p>
        </p:txBody>
      </p:sp>
      <p:sp>
        <p:nvSpPr>
          <p:cNvPr id="16" name="Rectangle 15"/>
          <p:cNvSpPr>
            <a:spLocks noChangeArrowheads="1"/>
          </p:cNvSpPr>
          <p:nvPr/>
        </p:nvSpPr>
        <p:spPr bwMode="auto">
          <a:xfrm>
            <a:off x="90485" y="1070851"/>
            <a:ext cx="8792258" cy="5470525"/>
          </a:xfrm>
          <a:prstGeom prst="rect">
            <a:avLst/>
          </a:prstGeom>
          <a:noFill/>
          <a:ln w="9525">
            <a:noFill/>
            <a:miter lim="800000"/>
            <a:headEnd/>
            <a:tailEnd/>
          </a:ln>
        </p:spPr>
        <p:txBody>
          <a:bodyPr/>
          <a:lstStyle/>
          <a:p>
            <a:pPr>
              <a:spcBef>
                <a:spcPts val="600"/>
              </a:spcBef>
              <a:spcAft>
                <a:spcPts val="600"/>
              </a:spcAft>
              <a:buClr>
                <a:srgbClr val="000514"/>
              </a:buClr>
              <a:buSzPct val="70000"/>
              <a:defRPr/>
            </a:pPr>
            <a:r>
              <a:rPr lang="en-IE" altLang="en-US" sz="2400" b="1" dirty="0"/>
              <a:t>Establish which type of chlorine powder is in use:</a:t>
            </a:r>
          </a:p>
          <a:p>
            <a:pPr marL="914400" lvl="1" indent="-457200">
              <a:spcBef>
                <a:spcPts val="600"/>
              </a:spcBef>
              <a:spcAft>
                <a:spcPts val="600"/>
              </a:spcAft>
              <a:buClr>
                <a:srgbClr val="000514"/>
              </a:buClr>
              <a:buSzPct val="70000"/>
              <a:buAutoNum type="arabicPeriod"/>
              <a:defRPr/>
            </a:pPr>
            <a:r>
              <a:rPr lang="en-IE" altLang="en-US" sz="2000" b="1" dirty="0"/>
              <a:t>bleaching powder – typically 35 % active chlorine, or</a:t>
            </a:r>
          </a:p>
          <a:p>
            <a:pPr marL="914400" lvl="1" indent="-457200">
              <a:spcBef>
                <a:spcPts val="600"/>
              </a:spcBef>
              <a:spcAft>
                <a:spcPts val="600"/>
              </a:spcAft>
              <a:buClr>
                <a:srgbClr val="000514"/>
              </a:buClr>
              <a:buSzPct val="70000"/>
              <a:buAutoNum type="arabicPeriod"/>
              <a:defRPr/>
            </a:pPr>
            <a:r>
              <a:rPr lang="en-IE" altLang="en-US" sz="2000" b="1" dirty="0"/>
              <a:t>high test hypochlorite typically 70 % active chlorine</a:t>
            </a:r>
          </a:p>
          <a:p>
            <a:pPr>
              <a:spcBef>
                <a:spcPts val="600"/>
              </a:spcBef>
              <a:spcAft>
                <a:spcPts val="600"/>
              </a:spcAft>
              <a:buClr>
                <a:srgbClr val="000514"/>
              </a:buClr>
              <a:buSzPct val="70000"/>
              <a:defRPr/>
            </a:pPr>
            <a:r>
              <a:rPr lang="en-IE" altLang="en-US" sz="2000" b="1" dirty="0"/>
              <a:t>	=&gt; if unsure, contact supplier or manufacturer</a:t>
            </a:r>
          </a:p>
          <a:p>
            <a:pPr>
              <a:spcBef>
                <a:spcPts val="600"/>
              </a:spcBef>
              <a:spcAft>
                <a:spcPts val="600"/>
              </a:spcAft>
              <a:buClr>
                <a:srgbClr val="000514"/>
              </a:buClr>
              <a:buSzPct val="70000"/>
              <a:defRPr/>
            </a:pPr>
            <a:endParaRPr lang="en-IE" altLang="en-US" sz="2000" b="1" dirty="0"/>
          </a:p>
          <a:p>
            <a:pPr marL="914400" lvl="1" indent="-457200">
              <a:spcBef>
                <a:spcPts val="600"/>
              </a:spcBef>
              <a:spcAft>
                <a:spcPts val="600"/>
              </a:spcAft>
              <a:buClr>
                <a:srgbClr val="000514"/>
              </a:buClr>
              <a:buSzPct val="70000"/>
              <a:buAutoNum type="arabicPeriod"/>
              <a:defRPr/>
            </a:pPr>
            <a:endParaRPr lang="en-IE" altLang="en-US" sz="2000" b="1" dirty="0"/>
          </a:p>
          <a:p>
            <a:pPr>
              <a:spcBef>
                <a:spcPts val="600"/>
              </a:spcBef>
              <a:spcAft>
                <a:spcPts val="600"/>
              </a:spcAft>
              <a:buClr>
                <a:srgbClr val="000514"/>
              </a:buClr>
              <a:buSzPct val="70000"/>
              <a:defRPr/>
            </a:pPr>
            <a:r>
              <a:rPr lang="en-IE" altLang="en-US" sz="2400" b="1" dirty="0"/>
              <a:t>Consider the age and storage conditions of the chlorine powder</a:t>
            </a:r>
          </a:p>
          <a:p>
            <a:pPr marL="342900" indent="-342900">
              <a:spcBef>
                <a:spcPts val="600"/>
              </a:spcBef>
              <a:spcAft>
                <a:spcPts val="600"/>
              </a:spcAft>
              <a:buClr>
                <a:srgbClr val="000514"/>
              </a:buClr>
              <a:buSzPct val="70000"/>
              <a:buFont typeface="Symbol" panose="05050102010706020507" pitchFamily="18" charset="2"/>
              <a:buChar char="Þ"/>
              <a:defRPr/>
            </a:pPr>
            <a:r>
              <a:rPr lang="en-IE" altLang="en-US" sz="2000" b="1" dirty="0"/>
              <a:t>concentration of active chlorine in the chlorine powder may be less than expected if old stock is in use and/or stock has been stored inappropriately</a:t>
            </a:r>
          </a:p>
          <a:p>
            <a:pPr>
              <a:spcBef>
                <a:spcPts val="600"/>
              </a:spcBef>
              <a:spcAft>
                <a:spcPts val="600"/>
              </a:spcAft>
              <a:buClr>
                <a:srgbClr val="000514"/>
              </a:buClr>
              <a:buSzPct val="70000"/>
              <a:defRPr/>
            </a:pPr>
            <a:endParaRPr lang="en-IE" altLang="en-US" sz="2000" b="1" dirty="0"/>
          </a:p>
        </p:txBody>
      </p:sp>
    </p:spTree>
    <p:extLst>
      <p:ext uri="{BB962C8B-B14F-4D97-AF65-F5344CB8AC3E}">
        <p14:creationId xmlns:p14="http://schemas.microsoft.com/office/powerpoint/2010/main" val="15149867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Rectangle 12"/>
          <p:cNvSpPr/>
          <p:nvPr/>
        </p:nvSpPr>
        <p:spPr>
          <a:xfrm>
            <a:off x="-21027" y="0"/>
            <a:ext cx="9172044" cy="68976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E" dirty="0"/>
          </a:p>
        </p:txBody>
      </p:sp>
      <p:sp>
        <p:nvSpPr>
          <p:cNvPr id="11" name="Line 8"/>
          <p:cNvSpPr>
            <a:spLocks noChangeShapeType="1"/>
          </p:cNvSpPr>
          <p:nvPr/>
        </p:nvSpPr>
        <p:spPr bwMode="auto">
          <a:xfrm>
            <a:off x="170717" y="725143"/>
            <a:ext cx="8496300" cy="0"/>
          </a:xfrm>
          <a:prstGeom prst="line">
            <a:avLst/>
          </a:prstGeom>
          <a:noFill/>
          <a:ln w="9525">
            <a:solidFill>
              <a:srgbClr val="B2B2B2"/>
            </a:solidFill>
            <a:round/>
            <a:headEnd/>
            <a:tailEnd/>
          </a:ln>
          <a:effectLst/>
        </p:spPr>
        <p:txBody>
          <a:bodyPr/>
          <a:lstStyle/>
          <a:p>
            <a:pPr>
              <a:defRPr/>
            </a:pPr>
            <a:endParaRPr lang="en-AU" kern="0" dirty="0">
              <a:solidFill>
                <a:sysClr val="windowText" lastClr="000000"/>
              </a:solidFill>
            </a:endParaRPr>
          </a:p>
        </p:txBody>
      </p:sp>
      <p:sp>
        <p:nvSpPr>
          <p:cNvPr id="15" name="Rectangle 2"/>
          <p:cNvSpPr txBox="1">
            <a:spLocks noChangeArrowheads="1"/>
          </p:cNvSpPr>
          <p:nvPr/>
        </p:nvSpPr>
        <p:spPr bwMode="auto">
          <a:xfrm>
            <a:off x="90484" y="-8955"/>
            <a:ext cx="9231507" cy="792163"/>
          </a:xfrm>
          <a:prstGeom prst="rect">
            <a:avLst/>
          </a:prstGeom>
          <a:noFill/>
          <a:ln>
            <a:noFill/>
          </a:ln>
          <a:effec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n-AU" sz="2600" b="1" kern="0" dirty="0">
                <a:solidFill>
                  <a:schemeClr val="accent1">
                    <a:lumMod val="75000"/>
                  </a:schemeClr>
                </a:solidFill>
                <a:latin typeface="Arial"/>
              </a:rPr>
              <a:t>Preparing chlorine liquid from chlorine powder</a:t>
            </a:r>
          </a:p>
        </p:txBody>
      </p:sp>
      <p:sp>
        <p:nvSpPr>
          <p:cNvPr id="16" name="Rectangle 15"/>
          <p:cNvSpPr>
            <a:spLocks noChangeArrowheads="1"/>
          </p:cNvSpPr>
          <p:nvPr/>
        </p:nvSpPr>
        <p:spPr bwMode="auto">
          <a:xfrm>
            <a:off x="90484" y="1009888"/>
            <a:ext cx="8783549" cy="5470525"/>
          </a:xfrm>
          <a:prstGeom prst="rect">
            <a:avLst/>
          </a:prstGeom>
          <a:noFill/>
          <a:ln w="9525">
            <a:noFill/>
            <a:miter lim="800000"/>
            <a:headEnd/>
            <a:tailEnd/>
          </a:ln>
        </p:spPr>
        <p:txBody>
          <a:bodyPr/>
          <a:lstStyle/>
          <a:p>
            <a:pPr>
              <a:spcBef>
                <a:spcPts val="600"/>
              </a:spcBef>
              <a:spcAft>
                <a:spcPts val="600"/>
              </a:spcAft>
              <a:buClr>
                <a:srgbClr val="000514"/>
              </a:buClr>
              <a:buSzPct val="70000"/>
              <a:defRPr/>
            </a:pPr>
            <a:r>
              <a:rPr lang="en-IE" altLang="en-US" sz="2400" b="1" dirty="0"/>
              <a:t>Determine what concentration you wish to prepare the chlorine liquid solution:</a:t>
            </a:r>
          </a:p>
          <a:p>
            <a:pPr marL="800100" lvl="1" indent="-342900">
              <a:spcBef>
                <a:spcPts val="600"/>
              </a:spcBef>
              <a:spcAft>
                <a:spcPts val="600"/>
              </a:spcAft>
              <a:buClr>
                <a:srgbClr val="000514"/>
              </a:buClr>
              <a:buSzPct val="70000"/>
              <a:buFont typeface="Symbol" panose="05050102010706020507" pitchFamily="18" charset="2"/>
              <a:buChar char="Þ"/>
              <a:defRPr/>
            </a:pPr>
            <a:r>
              <a:rPr lang="en-IE" altLang="en-US" sz="2000" b="1" dirty="0"/>
              <a:t>typically chlorine liquid solutions are made between 1 and 5 % active chlorine</a:t>
            </a:r>
          </a:p>
          <a:p>
            <a:pPr marL="800100" lvl="1" indent="-342900">
              <a:spcBef>
                <a:spcPts val="600"/>
              </a:spcBef>
              <a:spcAft>
                <a:spcPts val="600"/>
              </a:spcAft>
              <a:buClr>
                <a:srgbClr val="000514"/>
              </a:buClr>
              <a:buSzPct val="70000"/>
              <a:buFont typeface="Symbol" panose="05050102010706020507" pitchFamily="18" charset="2"/>
              <a:buChar char="Þ"/>
              <a:defRPr/>
            </a:pPr>
            <a:endParaRPr lang="en-IE" altLang="en-US" sz="2000" b="1" dirty="0"/>
          </a:p>
          <a:p>
            <a:pPr marL="800100" lvl="1" indent="-342900">
              <a:spcBef>
                <a:spcPts val="600"/>
              </a:spcBef>
              <a:spcAft>
                <a:spcPts val="600"/>
              </a:spcAft>
              <a:buClr>
                <a:srgbClr val="000514"/>
              </a:buClr>
              <a:buSzPct val="70000"/>
              <a:buFont typeface="Symbol" panose="05050102010706020507" pitchFamily="18" charset="2"/>
              <a:buChar char="Þ"/>
              <a:defRPr/>
            </a:pPr>
            <a:r>
              <a:rPr lang="en-IE" altLang="en-US" sz="2000" b="1" dirty="0"/>
              <a:t>higher concentrations of liquid solutions may be prepared in certain circumstances (e.g., pump or bulk storage capacity limitations)</a:t>
            </a:r>
          </a:p>
          <a:p>
            <a:pPr marL="1257300" lvl="2" indent="-342900">
              <a:spcBef>
                <a:spcPts val="600"/>
              </a:spcBef>
              <a:spcAft>
                <a:spcPts val="600"/>
              </a:spcAft>
              <a:buClr>
                <a:srgbClr val="000514"/>
              </a:buClr>
              <a:buSzPct val="70000"/>
              <a:buFont typeface="Wingdings" panose="05000000000000000000" pitchFamily="2" charset="2"/>
              <a:buChar char="Ø"/>
              <a:defRPr/>
            </a:pPr>
            <a:r>
              <a:rPr lang="en-IE" altLang="en-US" sz="2000" b="1" dirty="0"/>
              <a:t>may result in accumulation of undissolved sediment (or ‘sludge’) from inert material present in the powder (risk of blockages)</a:t>
            </a:r>
          </a:p>
          <a:p>
            <a:pPr marL="1257300" lvl="2" indent="-342900">
              <a:spcBef>
                <a:spcPts val="600"/>
              </a:spcBef>
              <a:spcAft>
                <a:spcPts val="600"/>
              </a:spcAft>
              <a:buClr>
                <a:srgbClr val="000514"/>
              </a:buClr>
              <a:buSzPct val="70000"/>
              <a:buFont typeface="Wingdings" panose="05000000000000000000" pitchFamily="2" charset="2"/>
              <a:buChar char="Ø"/>
              <a:defRPr/>
            </a:pPr>
            <a:r>
              <a:rPr lang="en-IE" altLang="en-US" sz="2000" b="1" dirty="0"/>
              <a:t>requires appropriate settling time for undissolved sediment and decanting</a:t>
            </a:r>
          </a:p>
          <a:p>
            <a:pPr marL="342900" indent="-342900">
              <a:spcBef>
                <a:spcPts val="600"/>
              </a:spcBef>
              <a:spcAft>
                <a:spcPts val="600"/>
              </a:spcAft>
              <a:buClr>
                <a:srgbClr val="000514"/>
              </a:buClr>
              <a:buSzPct val="70000"/>
              <a:buFont typeface="Symbol" panose="05050102010706020507" pitchFamily="18" charset="2"/>
              <a:buChar char="Þ"/>
              <a:defRPr/>
            </a:pPr>
            <a:endParaRPr lang="en-IE" altLang="en-US" sz="2000" b="1" dirty="0"/>
          </a:p>
          <a:p>
            <a:pPr marL="342900" indent="-342900" algn="ctr">
              <a:spcBef>
                <a:spcPts val="600"/>
              </a:spcBef>
              <a:spcAft>
                <a:spcPts val="600"/>
              </a:spcAft>
              <a:buClr>
                <a:srgbClr val="000514"/>
              </a:buClr>
              <a:buSzPct val="70000"/>
              <a:buFont typeface="Symbol" panose="05050102010706020507" pitchFamily="18" charset="2"/>
              <a:buChar char="Þ"/>
              <a:defRPr/>
            </a:pPr>
            <a:r>
              <a:rPr lang="en-IE" altLang="en-US" sz="2400" b="1" dirty="0">
                <a:solidFill>
                  <a:srgbClr val="FF0000"/>
                </a:solidFill>
              </a:rPr>
              <a:t>Appropriate </a:t>
            </a:r>
            <a:r>
              <a:rPr lang="en-IE" altLang="en-US" sz="2400" b="1" u="sng" dirty="0">
                <a:solidFill>
                  <a:srgbClr val="FF0000"/>
                </a:solidFill>
              </a:rPr>
              <a:t>concentration</a:t>
            </a:r>
            <a:r>
              <a:rPr lang="en-IE" altLang="en-US" sz="2400" b="1" dirty="0">
                <a:solidFill>
                  <a:srgbClr val="FF0000"/>
                </a:solidFill>
              </a:rPr>
              <a:t> and </a:t>
            </a:r>
            <a:r>
              <a:rPr lang="en-IE" altLang="en-US" sz="2400" b="1" u="sng" dirty="0">
                <a:solidFill>
                  <a:srgbClr val="FF0000"/>
                </a:solidFill>
              </a:rPr>
              <a:t>volume</a:t>
            </a:r>
            <a:r>
              <a:rPr lang="en-IE" altLang="en-US" sz="2400" b="1" dirty="0">
                <a:solidFill>
                  <a:srgbClr val="FF0000"/>
                </a:solidFill>
              </a:rPr>
              <a:t> of chlorine liquid solution to be prepared must be determined on a specific basis</a:t>
            </a:r>
          </a:p>
          <a:p>
            <a:pPr>
              <a:spcBef>
                <a:spcPts val="600"/>
              </a:spcBef>
              <a:spcAft>
                <a:spcPts val="600"/>
              </a:spcAft>
              <a:buClr>
                <a:srgbClr val="000514"/>
              </a:buClr>
              <a:buSzPct val="70000"/>
              <a:defRPr/>
            </a:pPr>
            <a:endParaRPr lang="en-IE" altLang="en-US" sz="2000" b="1" dirty="0"/>
          </a:p>
        </p:txBody>
      </p:sp>
    </p:spTree>
    <p:extLst>
      <p:ext uri="{BB962C8B-B14F-4D97-AF65-F5344CB8AC3E}">
        <p14:creationId xmlns:p14="http://schemas.microsoft.com/office/powerpoint/2010/main" val="224768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7" end="7"/>
                                            </p:txEl>
                                          </p:spTgt>
                                        </p:tgtEl>
                                        <p:attrNameLst>
                                          <p:attrName>style.visibility</p:attrName>
                                        </p:attrNameLst>
                                      </p:cBhvr>
                                      <p:to>
                                        <p:strVal val="visible"/>
                                      </p:to>
                                    </p:set>
                                    <p:animEffect transition="in" filter="wipe(left)">
                                      <p:cBhvr>
                                        <p:cTn id="7"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3|2.6"/>
</p:tagLst>
</file>

<file path=ppt/tags/tag10.xml><?xml version="1.0" encoding="utf-8"?>
<p:tagLst xmlns:a="http://schemas.openxmlformats.org/drawingml/2006/main" xmlns:r="http://schemas.openxmlformats.org/officeDocument/2006/relationships" xmlns:p="http://schemas.openxmlformats.org/presentationml/2006/main">
  <p:tag name="TIMING" val="|3.3|2.6"/>
</p:tagLst>
</file>

<file path=ppt/tags/tag11.xml><?xml version="1.0" encoding="utf-8"?>
<p:tagLst xmlns:a="http://schemas.openxmlformats.org/drawingml/2006/main" xmlns:r="http://schemas.openxmlformats.org/officeDocument/2006/relationships" xmlns:p="http://schemas.openxmlformats.org/presentationml/2006/main">
  <p:tag name="TIMING" val="|3.3|2.6"/>
</p:tagLst>
</file>

<file path=ppt/tags/tag12.xml><?xml version="1.0" encoding="utf-8"?>
<p:tagLst xmlns:a="http://schemas.openxmlformats.org/drawingml/2006/main" xmlns:r="http://schemas.openxmlformats.org/officeDocument/2006/relationships" xmlns:p="http://schemas.openxmlformats.org/presentationml/2006/main">
  <p:tag name="TIMING" val="|3.3|2.6"/>
</p:tagLst>
</file>

<file path=ppt/tags/tag13.xml><?xml version="1.0" encoding="utf-8"?>
<p:tagLst xmlns:a="http://schemas.openxmlformats.org/drawingml/2006/main" xmlns:r="http://schemas.openxmlformats.org/officeDocument/2006/relationships" xmlns:p="http://schemas.openxmlformats.org/presentationml/2006/main">
  <p:tag name="TIMING" val="|3.3|2.6"/>
</p:tagLst>
</file>

<file path=ppt/tags/tag14.xml><?xml version="1.0" encoding="utf-8"?>
<p:tagLst xmlns:a="http://schemas.openxmlformats.org/drawingml/2006/main" xmlns:r="http://schemas.openxmlformats.org/officeDocument/2006/relationships" xmlns:p="http://schemas.openxmlformats.org/presentationml/2006/main">
  <p:tag name="TIMING" val="|3.3|2.6"/>
</p:tagLst>
</file>

<file path=ppt/tags/tag15.xml><?xml version="1.0" encoding="utf-8"?>
<p:tagLst xmlns:a="http://schemas.openxmlformats.org/drawingml/2006/main" xmlns:r="http://schemas.openxmlformats.org/officeDocument/2006/relationships" xmlns:p="http://schemas.openxmlformats.org/presentationml/2006/main">
  <p:tag name="TIMING" val="|3.3|2.6"/>
</p:tagLst>
</file>

<file path=ppt/tags/tag16.xml><?xml version="1.0" encoding="utf-8"?>
<p:tagLst xmlns:a="http://schemas.openxmlformats.org/drawingml/2006/main" xmlns:r="http://schemas.openxmlformats.org/officeDocument/2006/relationships" xmlns:p="http://schemas.openxmlformats.org/presentationml/2006/main">
  <p:tag name="TIMING" val="|3.3|2.6"/>
</p:tagLst>
</file>

<file path=ppt/tags/tag17.xml><?xml version="1.0" encoding="utf-8"?>
<p:tagLst xmlns:a="http://schemas.openxmlformats.org/drawingml/2006/main" xmlns:r="http://schemas.openxmlformats.org/officeDocument/2006/relationships" xmlns:p="http://schemas.openxmlformats.org/presentationml/2006/main">
  <p:tag name="TIMING" val="|3.3|2.6"/>
</p:tagLst>
</file>

<file path=ppt/tags/tag18.xml><?xml version="1.0" encoding="utf-8"?>
<p:tagLst xmlns:a="http://schemas.openxmlformats.org/drawingml/2006/main" xmlns:r="http://schemas.openxmlformats.org/officeDocument/2006/relationships" xmlns:p="http://schemas.openxmlformats.org/presentationml/2006/main">
  <p:tag name="TIMING" val="|3.3|2.6"/>
</p:tagLst>
</file>

<file path=ppt/tags/tag19.xml><?xml version="1.0" encoding="utf-8"?>
<p:tagLst xmlns:a="http://schemas.openxmlformats.org/drawingml/2006/main" xmlns:r="http://schemas.openxmlformats.org/officeDocument/2006/relationships" xmlns:p="http://schemas.openxmlformats.org/presentationml/2006/main">
  <p:tag name="TIMING" val="|3.3|2.6"/>
</p:tagLst>
</file>

<file path=ppt/tags/tag2.xml><?xml version="1.0" encoding="utf-8"?>
<p:tagLst xmlns:a="http://schemas.openxmlformats.org/drawingml/2006/main" xmlns:r="http://schemas.openxmlformats.org/officeDocument/2006/relationships" xmlns:p="http://schemas.openxmlformats.org/presentationml/2006/main">
  <p:tag name="TIMING" val="|3.3|2.6"/>
</p:tagLst>
</file>

<file path=ppt/tags/tag20.xml><?xml version="1.0" encoding="utf-8"?>
<p:tagLst xmlns:a="http://schemas.openxmlformats.org/drawingml/2006/main" xmlns:r="http://schemas.openxmlformats.org/officeDocument/2006/relationships" xmlns:p="http://schemas.openxmlformats.org/presentationml/2006/main">
  <p:tag name="TIMING" val="|3.3|2.6"/>
</p:tagLst>
</file>

<file path=ppt/tags/tag21.xml><?xml version="1.0" encoding="utf-8"?>
<p:tagLst xmlns:a="http://schemas.openxmlformats.org/drawingml/2006/main" xmlns:r="http://schemas.openxmlformats.org/officeDocument/2006/relationships" xmlns:p="http://schemas.openxmlformats.org/presentationml/2006/main">
  <p:tag name="TIMING" val="|3.3|2.6"/>
</p:tagLst>
</file>

<file path=ppt/tags/tag22.xml><?xml version="1.0" encoding="utf-8"?>
<p:tagLst xmlns:a="http://schemas.openxmlformats.org/drawingml/2006/main" xmlns:r="http://schemas.openxmlformats.org/officeDocument/2006/relationships" xmlns:p="http://schemas.openxmlformats.org/presentationml/2006/main">
  <p:tag name="TIMING" val="|3.3|2.6"/>
</p:tagLst>
</file>

<file path=ppt/tags/tag23.xml><?xml version="1.0" encoding="utf-8"?>
<p:tagLst xmlns:a="http://schemas.openxmlformats.org/drawingml/2006/main" xmlns:r="http://schemas.openxmlformats.org/officeDocument/2006/relationships" xmlns:p="http://schemas.openxmlformats.org/presentationml/2006/main">
  <p:tag name="TIMING" val="|3.3|2.6"/>
</p:tagLst>
</file>

<file path=ppt/tags/tag24.xml><?xml version="1.0" encoding="utf-8"?>
<p:tagLst xmlns:a="http://schemas.openxmlformats.org/drawingml/2006/main" xmlns:r="http://schemas.openxmlformats.org/officeDocument/2006/relationships" xmlns:p="http://schemas.openxmlformats.org/presentationml/2006/main">
  <p:tag name="TIMING" val="|3.3|2.6"/>
</p:tagLst>
</file>

<file path=ppt/tags/tag25.xml><?xml version="1.0" encoding="utf-8"?>
<p:tagLst xmlns:a="http://schemas.openxmlformats.org/drawingml/2006/main" xmlns:r="http://schemas.openxmlformats.org/officeDocument/2006/relationships" xmlns:p="http://schemas.openxmlformats.org/presentationml/2006/main">
  <p:tag name="TIMING" val="|3.3|2.6"/>
</p:tagLst>
</file>

<file path=ppt/tags/tag26.xml><?xml version="1.0" encoding="utf-8"?>
<p:tagLst xmlns:a="http://schemas.openxmlformats.org/drawingml/2006/main" xmlns:r="http://schemas.openxmlformats.org/officeDocument/2006/relationships" xmlns:p="http://schemas.openxmlformats.org/presentationml/2006/main">
  <p:tag name="TIMING" val="|3.3|2.6"/>
</p:tagLst>
</file>

<file path=ppt/tags/tag27.xml><?xml version="1.0" encoding="utf-8"?>
<p:tagLst xmlns:a="http://schemas.openxmlformats.org/drawingml/2006/main" xmlns:r="http://schemas.openxmlformats.org/officeDocument/2006/relationships" xmlns:p="http://schemas.openxmlformats.org/presentationml/2006/main">
  <p:tag name="TIMING" val="|3.3|2.6"/>
</p:tagLst>
</file>

<file path=ppt/tags/tag28.xml><?xml version="1.0" encoding="utf-8"?>
<p:tagLst xmlns:a="http://schemas.openxmlformats.org/drawingml/2006/main" xmlns:r="http://schemas.openxmlformats.org/officeDocument/2006/relationships" xmlns:p="http://schemas.openxmlformats.org/presentationml/2006/main">
  <p:tag name="TIMING" val="|3.3|2.6"/>
</p:tagLst>
</file>

<file path=ppt/tags/tag29.xml><?xml version="1.0" encoding="utf-8"?>
<p:tagLst xmlns:a="http://schemas.openxmlformats.org/drawingml/2006/main" xmlns:r="http://schemas.openxmlformats.org/officeDocument/2006/relationships" xmlns:p="http://schemas.openxmlformats.org/presentationml/2006/main">
  <p:tag name="TIMING" val="|3.3|2.6"/>
</p:tagLst>
</file>

<file path=ppt/tags/tag3.xml><?xml version="1.0" encoding="utf-8"?>
<p:tagLst xmlns:a="http://schemas.openxmlformats.org/drawingml/2006/main" xmlns:r="http://schemas.openxmlformats.org/officeDocument/2006/relationships" xmlns:p="http://schemas.openxmlformats.org/presentationml/2006/main">
  <p:tag name="TIMING" val="|3.3|2.6"/>
</p:tagLst>
</file>

<file path=ppt/tags/tag30.xml><?xml version="1.0" encoding="utf-8"?>
<p:tagLst xmlns:a="http://schemas.openxmlformats.org/drawingml/2006/main" xmlns:r="http://schemas.openxmlformats.org/officeDocument/2006/relationships" xmlns:p="http://schemas.openxmlformats.org/presentationml/2006/main">
  <p:tag name="TIMING" val="|3.3|2.6"/>
</p:tagLst>
</file>

<file path=ppt/tags/tag31.xml><?xml version="1.0" encoding="utf-8"?>
<p:tagLst xmlns:a="http://schemas.openxmlformats.org/drawingml/2006/main" xmlns:r="http://schemas.openxmlformats.org/officeDocument/2006/relationships" xmlns:p="http://schemas.openxmlformats.org/presentationml/2006/main">
  <p:tag name="TIMING" val="|3.3|2.6"/>
</p:tagLst>
</file>

<file path=ppt/tags/tag4.xml><?xml version="1.0" encoding="utf-8"?>
<p:tagLst xmlns:a="http://schemas.openxmlformats.org/drawingml/2006/main" xmlns:r="http://schemas.openxmlformats.org/officeDocument/2006/relationships" xmlns:p="http://schemas.openxmlformats.org/presentationml/2006/main">
  <p:tag name="TIMING" val="|3.3|2.6"/>
</p:tagLst>
</file>

<file path=ppt/tags/tag5.xml><?xml version="1.0" encoding="utf-8"?>
<p:tagLst xmlns:a="http://schemas.openxmlformats.org/drawingml/2006/main" xmlns:r="http://schemas.openxmlformats.org/officeDocument/2006/relationships" xmlns:p="http://schemas.openxmlformats.org/presentationml/2006/main">
  <p:tag name="TIMING" val="|3.3|2.6"/>
</p:tagLst>
</file>

<file path=ppt/tags/tag6.xml><?xml version="1.0" encoding="utf-8"?>
<p:tagLst xmlns:a="http://schemas.openxmlformats.org/drawingml/2006/main" xmlns:r="http://schemas.openxmlformats.org/officeDocument/2006/relationships" xmlns:p="http://schemas.openxmlformats.org/presentationml/2006/main">
  <p:tag name="TIMING" val="|3.3|2.6"/>
</p:tagLst>
</file>

<file path=ppt/tags/tag7.xml><?xml version="1.0" encoding="utf-8"?>
<p:tagLst xmlns:a="http://schemas.openxmlformats.org/drawingml/2006/main" xmlns:r="http://schemas.openxmlformats.org/officeDocument/2006/relationships" xmlns:p="http://schemas.openxmlformats.org/presentationml/2006/main">
  <p:tag name="TIMING" val="|3.3|2.6"/>
</p:tagLst>
</file>

<file path=ppt/tags/tag8.xml><?xml version="1.0" encoding="utf-8"?>
<p:tagLst xmlns:a="http://schemas.openxmlformats.org/drawingml/2006/main" xmlns:r="http://schemas.openxmlformats.org/officeDocument/2006/relationships" xmlns:p="http://schemas.openxmlformats.org/presentationml/2006/main">
  <p:tag name="TIMING" val="|3.3|2.6"/>
</p:tagLst>
</file>

<file path=ppt/tags/tag9.xml><?xml version="1.0" encoding="utf-8"?>
<p:tagLst xmlns:a="http://schemas.openxmlformats.org/drawingml/2006/main" xmlns:r="http://schemas.openxmlformats.org/officeDocument/2006/relationships" xmlns:p="http://schemas.openxmlformats.org/presentationml/2006/main">
  <p:tag name="TIMING" val="|3.3|2.6"/>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10459</Words>
  <Application>Microsoft Office PowerPoint</Application>
  <PresentationFormat>On-screen Show (4:3)</PresentationFormat>
  <Paragraphs>2001</Paragraphs>
  <Slides>170</Slides>
  <Notes>142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170</vt:i4>
      </vt:variant>
    </vt:vector>
  </HeadingPairs>
  <TitlesOfParts>
    <vt:vector size="183" baseType="lpstr">
      <vt:lpstr>Arial</vt:lpstr>
      <vt:lpstr>Arial Black</vt:lpstr>
      <vt:lpstr>Calibri</vt:lpstr>
      <vt:lpstr>Calibri Light</vt:lpstr>
      <vt:lpstr>Californian FB</vt:lpstr>
      <vt:lpstr>Garamond</vt:lpstr>
      <vt:lpstr>Symbol</vt:lpstr>
      <vt:lpstr>Tahoma</vt:lpstr>
      <vt:lpstr>Times</vt:lpstr>
      <vt:lpstr>Wingdings</vt:lpstr>
      <vt:lpstr>Office Theme</vt:lpstr>
      <vt:lpstr>4_Stream</vt:lpstr>
      <vt:lpstr>1_Office Theme</vt:lpstr>
      <vt:lpstr>PowerPoint Presentation</vt:lpstr>
      <vt:lpstr>NOTE TO TRAINER(S):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Rory Moses McKeown</dc:creator>
  <cp:lastModifiedBy>Rory Moses McKeown</cp:lastModifiedBy>
  <cp:revision>304</cp:revision>
  <dcterms:created xsi:type="dcterms:W3CDTF">2015-08-10T15:02:46Z</dcterms:created>
  <dcterms:modified xsi:type="dcterms:W3CDTF">2024-01-04T12:14:21Z</dcterms:modified>
</cp:coreProperties>
</file>