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8" r:id="rId1"/>
    <p:sldMasterId id="2147483865" r:id="rId2"/>
    <p:sldMasterId id="2147483859" r:id="rId3"/>
    <p:sldMasterId id="2147483730" r:id="rId4"/>
    <p:sldMasterId id="2147483906" r:id="rId5"/>
    <p:sldMasterId id="2147483918" r:id="rId6"/>
    <p:sldMasterId id="2147484006" r:id="rId7"/>
    <p:sldMasterId id="2147484019" r:id="rId8"/>
    <p:sldMasterId id="2147484049" r:id="rId9"/>
    <p:sldMasterId id="2147484051" r:id="rId10"/>
  </p:sldMasterIdLst>
  <p:notesMasterIdLst>
    <p:notesMasterId r:id="rId14"/>
  </p:notesMasterIdLst>
  <p:handoutMasterIdLst>
    <p:handoutMasterId r:id="rId15"/>
  </p:handoutMasterIdLst>
  <p:sldIdLst>
    <p:sldId id="8489" r:id="rId11"/>
    <p:sldId id="2098" r:id="rId12"/>
    <p:sldId id="8475" r:id="rId1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ry Moses McKeown" initials="RMM" lastIdx="348" clrIdx="0">
    <p:extLst>
      <p:ext uri="{19B8F6BF-5375-455C-9EA6-DF929625EA0E}">
        <p15:presenceInfo xmlns:p15="http://schemas.microsoft.com/office/powerpoint/2012/main" userId="923898dd5eed048c" providerId="Windows Live"/>
      </p:ext>
    </p:extLst>
  </p:cmAuthor>
  <p:cmAuthor id="2" name="MCKEOWN, Rory" initials="RM" lastIdx="53" clrIdx="1">
    <p:extLst>
      <p:ext uri="{19B8F6BF-5375-455C-9EA6-DF929625EA0E}">
        <p15:presenceInfo xmlns:p15="http://schemas.microsoft.com/office/powerpoint/2012/main" userId="S::mckeownr@who.int::4bcd8b14-277e-489e-a15d-7b04751d19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C31"/>
    <a:srgbClr val="1D395C"/>
    <a:srgbClr val="41A98B"/>
    <a:srgbClr val="1E7EA3"/>
    <a:srgbClr val="FED766"/>
    <a:srgbClr val="129580"/>
    <a:srgbClr val="56A3A6"/>
    <a:srgbClr val="DB504A"/>
    <a:srgbClr val="03CEA4"/>
    <a:srgbClr val="086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ry Moses McKeown" userId="923898dd5eed048c" providerId="LiveId" clId="{3A40DE30-3F9A-4AEF-AC1B-51E627AD40FE}"/>
    <pc:docChg chg="delSld delMainMaster">
      <pc:chgData name="Rory Moses McKeown" userId="923898dd5eed048c" providerId="LiveId" clId="{3A40DE30-3F9A-4AEF-AC1B-51E627AD40FE}" dt="2026-02-09T16:57:18.454" v="0" actId="47"/>
      <pc:docMkLst>
        <pc:docMk/>
      </pc:docMkLst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554669445" sldId="149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46802554" sldId="149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18134289" sldId="181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997489543" sldId="181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03449229" sldId="182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315034285" sldId="185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89157720" sldId="186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718716481" sldId="201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64388661" sldId="202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609875118" sldId="202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63110539" sldId="203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006474974" sldId="206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952281861" sldId="206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935910802" sldId="209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5035109" sldId="210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66205464" sldId="212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22583387" sldId="213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669591955" sldId="214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45319769" sldId="214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159864716" sldId="214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98493038" sldId="214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656011570" sldId="214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848780006" sldId="214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12882710" sldId="214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722592519" sldId="215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111655522" sldId="215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318206078" sldId="217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291908886" sldId="222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153659126" sldId="223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245933477" sldId="223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14453876" sldId="223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778720587" sldId="223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234063979" sldId="223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037936484" sldId="223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103565397" sldId="223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31307515" sldId="223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829265721" sldId="223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543257682" sldId="224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943602653" sldId="224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363644642" sldId="224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889352939" sldId="224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552511601" sldId="224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22336825" sldId="224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791767144" sldId="224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643199841" sldId="224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285994312" sldId="224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71250398" sldId="225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577551802" sldId="225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855637165" sldId="225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361223275" sldId="225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532045711" sldId="225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663053730" sldId="225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202780067" sldId="225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087420918" sldId="225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774773317" sldId="225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331258409" sldId="226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952508042" sldId="226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269839004" sldId="226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579613055" sldId="226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709945509" sldId="226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978747700" sldId="226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634233061" sldId="226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620794129" sldId="226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025838209" sldId="226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990778664" sldId="227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60236406" sldId="227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578239678" sldId="227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78435873" sldId="227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515870818" sldId="227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230735023" sldId="227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703136693" sldId="227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65804028" sldId="227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603336050" sldId="228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069157520" sldId="228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577316446" sldId="228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219851371" sldId="228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171655762" sldId="2284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122324184" sldId="228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500778464" sldId="228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690224024" sldId="228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58880490" sldId="2306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427030901" sldId="2307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951366923" sldId="230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049362055" sldId="231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019759005" sldId="231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227042636" sldId="2315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2684564360" sldId="2329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861970938" sldId="846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50144779" sldId="846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118103382" sldId="846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85342346" sldId="846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1488732263" sldId="8478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568266364" sldId="8490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711082153" sldId="8491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856539387" sldId="8492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3475356853" sldId="8493"/>
        </pc:sldMkLst>
      </pc:sldChg>
      <pc:sldChg chg="del">
        <pc:chgData name="Rory Moses McKeown" userId="923898dd5eed048c" providerId="LiveId" clId="{3A40DE30-3F9A-4AEF-AC1B-51E627AD40FE}" dt="2026-02-09T16:57:18.454" v="0" actId="47"/>
        <pc:sldMkLst>
          <pc:docMk/>
          <pc:sldMk cId="431189951" sldId="8495"/>
        </pc:sldMkLst>
      </pc:sldChg>
      <pc:sldMasterChg chg="delSldLayout">
        <pc:chgData name="Rory Moses McKeown" userId="923898dd5eed048c" providerId="LiveId" clId="{3A40DE30-3F9A-4AEF-AC1B-51E627AD40FE}" dt="2026-02-09T16:57:18.454" v="0" actId="47"/>
        <pc:sldMasterMkLst>
          <pc:docMk/>
          <pc:sldMasterMk cId="3523519949" sldId="2147483918"/>
        </pc:sldMasterMkLst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523519949" sldId="2147483918"/>
            <pc:sldLayoutMk cId="1318676349" sldId="2147483966"/>
          </pc:sldLayoutMkLst>
        </pc:sldLayoutChg>
      </pc:sldMasterChg>
      <pc:sldMasterChg chg="del delSldLayout">
        <pc:chgData name="Rory Moses McKeown" userId="923898dd5eed048c" providerId="LiveId" clId="{3A40DE30-3F9A-4AEF-AC1B-51E627AD40FE}" dt="2026-02-09T16:57:18.454" v="0" actId="47"/>
        <pc:sldMasterMkLst>
          <pc:docMk/>
          <pc:sldMasterMk cId="3212447816" sldId="2147483931"/>
        </pc:sldMasterMkLst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07135041" sldId="2147483932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444328289" sldId="2147483933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2123338149" sldId="2147483934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831184286" sldId="2147483935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582871982" sldId="2147483936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3348350901" sldId="2147483937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245390888" sldId="2147483938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3277196237" sldId="2147483939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955078752" sldId="2147483940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235636945" sldId="2147483941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911818594" sldId="2147483942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3181476131" sldId="2147483943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142988081" sldId="2147483944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2851136935" sldId="2147483950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3820846608" sldId="2147483951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3891853832" sldId="2147483952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3212447816" sldId="2147483931"/>
            <pc:sldLayoutMk cId="1707985627" sldId="2147483953"/>
          </pc:sldLayoutMkLst>
        </pc:sldLayoutChg>
      </pc:sldMasterChg>
      <pc:sldMasterChg chg="del delSldLayout">
        <pc:chgData name="Rory Moses McKeown" userId="923898dd5eed048c" providerId="LiveId" clId="{3A40DE30-3F9A-4AEF-AC1B-51E627AD40FE}" dt="2026-02-09T16:57:18.454" v="0" actId="47"/>
        <pc:sldMasterMkLst>
          <pc:docMk/>
          <pc:sldMasterMk cId="2411812470" sldId="2147483968"/>
        </pc:sldMasterMkLst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13985937" sldId="2147483969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64127922" sldId="2147483970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3999283137" sldId="2147483971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3186869764" sldId="2147483972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619781307" sldId="2147483973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490143715" sldId="2147483974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2353805114" sldId="2147483975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4151750223" sldId="2147483976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050841308" sldId="2147483977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396523668" sldId="2147483978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3966661427" sldId="2147483979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3017832458" sldId="2147483980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581426783" sldId="2147483988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1421717838" sldId="2147483989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3555175958" sldId="2147483991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83724672" sldId="2147484004"/>
          </pc:sldLayoutMkLst>
        </pc:sldLayoutChg>
        <pc:sldLayoutChg chg="del">
          <pc:chgData name="Rory Moses McKeown" userId="923898dd5eed048c" providerId="LiveId" clId="{3A40DE30-3F9A-4AEF-AC1B-51E627AD40FE}" dt="2026-02-09T16:57:18.454" v="0" actId="47"/>
          <pc:sldLayoutMkLst>
            <pc:docMk/>
            <pc:sldMasterMk cId="2411812470" sldId="2147483968"/>
            <pc:sldLayoutMk cId="574916589" sldId="21474840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pPr>
              <a:defRPr/>
            </a:pPr>
            <a:fld id="{821E47E2-F91E-D342-95F7-DC6C48D52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7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pPr>
              <a:defRPr/>
            </a:pPr>
            <a:fld id="{0486C23F-11CC-0348-ABA2-E71150DB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0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9CBA-4746-C63F-2B1B-EA1765C7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54A2E8-6C18-D418-3279-2253305CE5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2A176-FE17-4E44-B7AE-16E46BB37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290FBA6C-A4A8-D9E5-46E1-D62F579DC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01DF1F53-DE51-BC05-4B94-96D74E909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aseline="0">
                <a:ea typeface="ＭＳ Ｐゴシック" charset="0"/>
                <a:cs typeface="+mn-cs"/>
              </a:rPr>
              <a:t>Cover slide</a:t>
            </a:r>
          </a:p>
        </p:txBody>
      </p:sp>
    </p:spTree>
    <p:extLst>
      <p:ext uri="{BB962C8B-B14F-4D97-AF65-F5344CB8AC3E}">
        <p14:creationId xmlns:p14="http://schemas.microsoft.com/office/powerpoint/2010/main" val="27222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fld id="{AD72A176-FE17-4E44-B7AE-16E46BB37D2E}" type="slidenum">
              <a:rPr lang="en-US" sz="1200" smtClean="0">
                <a:latin typeface="Times" charset="0"/>
              </a:rPr>
              <a:pPr algn="r">
                <a:defRPr/>
              </a:pPr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aseline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5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DBB9-DEFE-3531-BFCF-90E92239A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3BB05DF-2399-7BF1-28C8-A983B793D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24B2CCB-A63D-E72D-238B-96E94B46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60000"/>
              </a:lnSpc>
              <a:spcBef>
                <a:spcPct val="20000"/>
              </a:spcBef>
              <a:defRPr/>
            </a:pPr>
            <a:endParaRPr lang="en-GB" sz="900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C959E87-C06A-E7ED-0F72-301517116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72973-86E9-4142-AA59-7F8EE14660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Arial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9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BBDFB1-E493-9148-8425-7CE1D71FDFAE}"/>
              </a:ext>
            </a:extLst>
          </p:cNvPr>
          <p:cNvSpPr/>
          <p:nvPr userDrawn="1"/>
        </p:nvSpPr>
        <p:spPr>
          <a:xfrm>
            <a:off x="0" y="1"/>
            <a:ext cx="4168091" cy="6858001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408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4427A-C521-A442-A744-C87A0A4E941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040B5C26-2C95-A047-A5A7-9A2A983B9251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3670DC-1478-5B49-9DCF-D4B6580DD69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3225184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850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562063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05859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8226778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43486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68426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75283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463760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3305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939556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5497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2DC30BB6-5C4B-4845-931D-8AA1B7F90E9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CE6FD3-D153-6847-944A-BA67EBE3AC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4119737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81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AD76A61D-A740-D340-8994-B188AFAD7531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74002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FC32917-A69E-7F4A-BE4A-72525503D2F5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565C160-26B3-904A-9245-4B61299E2D3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BFFCF5-4C60-A44C-817F-830165369169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682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18716E4-586D-FA42-916A-93777491C9D3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2BEF596-4137-5A4A-8528-7A19486880E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BC4940-3226-C240-A3EB-B01AADC210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06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FC32917-A69E-7F4A-BE4A-72525503D2F5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565C160-26B3-904A-9245-4B61299E2D3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BFFCF5-4C60-A44C-817F-83016536916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8798056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3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4427A-C521-A442-A744-C87A0A4E941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A846DE28-87B3-B544-8806-BDAFAE9E67A1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13634B-5B32-0745-9C5F-64C8D4B27C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8631064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5376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18716E4-586D-FA42-916A-93777491C9D3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2BEF596-4137-5A4A-8528-7A19486880E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BC4940-3226-C240-A3EB-B01AADC210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5918361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561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6DF4CB4-422C-A54F-AA88-6D71F7E8D8B7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6534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C9445644-0241-CA43-A155-79FAB8380B9A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84448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DE0658B-FC30-1A4E-8662-0CB7C090E54A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20093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4298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23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0/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4427A-C521-A442-A744-C87A0A4E941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3BF91A8A-C69B-FA4C-8B69-ECF164A23113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E6B91B-EC7B-1C41-97C0-62A73D0629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0125984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8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8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840C15E9-5AE2-2248-AEAF-2138E771514A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8A3076-2827-0048-86B0-825ACE699C0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871842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23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2613585-A163-2143-B5AC-0A835D2F33F1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638E73-06D4-7D49-99BC-F885EFCE619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069573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3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EF834FF-2AFA-1840-B413-5EF11DC3197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4E0050-06A1-6148-80F5-3A087AEBED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443357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33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D63BF520-42FD-0E4C-AD8D-F930CDC8024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817910-DA94-084B-A51B-ED26AD2F336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129708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5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89E8ECD5-B1A2-7D4D-A90B-6C00BFCE1D85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07EACC-66A9-1842-A056-52AE7657248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282222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047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0749B10-2711-914A-BC5E-48540234A626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E5CA21-2F4B-3144-8764-096E961B6E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7721608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8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1FAF9-B655-4945-9273-410F9C3D8B5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76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71917B4-8EB0-FA44-B9D7-7CE1C1F09B87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6BA29F-9446-5E40-8F89-4AA954E6365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3933556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1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81677B9-8EF9-114C-94EF-498DCB6C7A4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8D8B10-5572-6A4D-BC64-E37D89BA4A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130350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76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1A2BB6A4-35D5-9742-96E2-2E80CF13B417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445070-21E0-F24A-B809-A2418A88A5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42391453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5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7A1942D-E1D7-DE42-941A-639F02E4E5A1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5D95D1-09FB-6445-B720-6CD5EBDBC7A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285653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9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0/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BF5E98C5-7FA6-074B-9A50-C205DAFD8A8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5B14DB-D79B-5E4F-AB18-5156CE0D7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70908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5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050C81-EC5B-BE46-8EEF-47AB9BBD158C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1E7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5827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C282E-31B9-E349-99AA-41E2A734D775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1BE296E-66E3-E243-B99E-5923C754D9F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A9DE86-54C8-C140-87E5-5BFACCBFDA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198015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3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4354F636-EF69-1049-BA33-69ECE11620B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30E04-447B-B444-97C4-C9D8768981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751476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77028D-FFF3-0C46-B941-EE74B11415E6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86038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B3E76F72-8656-E543-933B-8D9B45D66540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88963-A3A9-A547-A1BA-5800DFC9DA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9647611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9D5A29-9E7A-4644-941E-5FA04EA2FE87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8062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19243098-8E1F-C14C-B394-11A34046D917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CAA7AF-FCE1-6D47-9017-22490A2C81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2049958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5F03AE-D377-3E44-AC98-8EFCA7ADACE8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2965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98AF2-4564-004C-A301-7C5DB1B8550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6E314A5-78C9-314B-A40B-9EEF94AA4D1E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2B9E0-A5AC-0D41-9177-D9DDD5B05EC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7326718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19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1111878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58239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615454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58405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903150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0894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4842058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7152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040299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06263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2DC30BB6-5C4B-4845-931D-8AA1B7F90E9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CE6FD3-D153-6847-944A-BA67EBE3AC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794888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4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AD76A61D-A740-D340-8994-B188AFAD7531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01840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FC32917-A69E-7F4A-BE4A-72525503D2F5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565C160-26B3-904A-9245-4B61299E2D3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BFFCF5-4C60-A44C-817F-83016536916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98849365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09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18716E4-586D-FA42-916A-93777491C9D3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2BEF596-4137-5A4A-8528-7A19486880E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BC4940-3226-C240-A3EB-B01AADC210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8749155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2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6DF4CB4-422C-A54F-AA88-6D71F7E8D8B7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906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6EAA6-6019-E94F-9BCF-3F1202BD9026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332CA3E7-DAF2-3B4C-BBBF-5F7B7C22D3AC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51F858-B273-0D46-8475-3BA5140783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4855574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68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C9445644-0241-CA43-A155-79FAB8380B9A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9796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DE0658B-FC30-1A4E-8662-0CB7C090E54A}"/>
              </a:ext>
            </a:extLst>
          </p:cNvPr>
          <p:cNvSpPr/>
          <p:nvPr userDrawn="1"/>
        </p:nvSpPr>
        <p:spPr>
          <a:xfrm rot="5400000">
            <a:off x="597031" y="-597031"/>
            <a:ext cx="3582186" cy="4776248"/>
          </a:xfrm>
          <a:prstGeom prst="rtTriangle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48611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58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0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F813C22-5E66-DB4F-B6B2-2312924689EE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27C573-5B51-2046-BF30-D106EE5EF85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3504910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ACD952-A262-FA47-81D0-8D81807A88A4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1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777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ACD952-A262-FA47-81D0-8D81807A88A4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E4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17586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814308D2-A7E7-F342-BE27-3DC32BCD9ACA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05054-B176-7D42-B12D-CE89CA02A9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8549554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4FFC001-A988-A349-BED0-F776D47C529F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E4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89319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2435A01C-900B-9C4F-A1D5-BC60F32B7F1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AEC11B-3E85-2241-99E3-067BA00AB50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82133898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13391BA-BDD8-0A4F-ABCC-7F6D7C5FCC78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1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90098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A0ECCCA6-4C41-7740-A6D8-842A6EB60383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508F0F-546C-6C47-BD7A-F0177F5C52C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154751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8AC22E-0B4F-7449-AC55-0389A7F20EB6}"/>
              </a:ext>
            </a:extLst>
          </p:cNvPr>
          <p:cNvSpPr/>
          <p:nvPr userDrawn="1"/>
        </p:nvSpPr>
        <p:spPr>
          <a:xfrm>
            <a:off x="1" y="0"/>
            <a:ext cx="12191999" cy="914400"/>
          </a:xfrm>
          <a:prstGeom prst="rect">
            <a:avLst/>
          </a:prstGeom>
          <a:solidFill>
            <a:srgbClr val="1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27904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B8BAA837-69EB-564F-88B2-ACEC134E4116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D37280-6857-5244-98A9-7DED155EAB4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43764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106A84-7FFB-8D43-9B7D-4E28A8DE18F7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1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0790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ACD70-E5E1-1545-9619-42A1C964CD8E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738F4A3B-C880-5B40-BC1B-A9D0E6C8BBDC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15F9F0-AC4B-4D4D-9EC6-01B84AAADE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0618839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980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B8BAA837-69EB-564F-88B2-ACEC134E4116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D37280-6857-5244-98A9-7DED155EAB4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38767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106A84-7FFB-8D43-9B7D-4E28A8DE18F7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12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47655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7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4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79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7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07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9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19E3-0072-AB44-9481-B000E8919D86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08632ED-BE64-AA42-8943-E38182524A10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6E1738-28C3-CF4D-B528-AA13168B51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8045267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13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6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965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267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50587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168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51720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714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83729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33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1DB03D-BE4C-0B4A-98AD-EB054870D5AF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7FE28ACC-9C2F-234D-BC3C-8D576B146B88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8EFA2-8175-F04D-959B-0CF85CCC1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043396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5591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6259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41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2449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930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E83D-0D08-7C1F-E96D-741EE463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E79F6-0958-0DC5-D24A-B105F6EB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C472-95E2-5315-D218-FBFEB9E0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22BC-20D3-8686-814D-67C07A1F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C256B-1B93-D4D5-E5B3-84E0D50A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26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B23C-BD44-96A6-D34D-157ADECA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3015-D2A3-A23A-177F-E6196CDD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BEE8-BAAC-90CF-DDFA-5781685C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54D4E-F69C-4570-7FAF-E5FDF376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E2E4-8C22-18A4-AFD3-655C2C72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60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3BF8-12D3-2C92-5D2D-8DC43212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A098A-0068-64E0-A00F-D31FE7606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D763-72EE-96AB-1808-69AD9CB5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5F11-1736-2296-C6DF-20F83AB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9760F-94EE-AEC6-C8AA-410CF79A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31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AD07-923E-6FE5-A43D-9C5FFD7E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3FEF-7388-49D3-8927-A480AB9B7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728C2-E419-4C9B-BDA2-7D6F49029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3BFF0-9143-93A0-6010-B7463AF5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ACD08-2820-E1BA-6367-4712D9F8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26324-8D00-E9C4-8FD9-584A5EC7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58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4A4F-E690-B0EA-9A8B-4FFD5DE7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AC197-8CD6-FD2B-6A98-4C8370DF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36E71-7F3F-CE94-9FC2-CA5CE11EF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AC2D3-4827-1D1B-6CE7-92D3EA52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ABD2A-A957-3590-D5A0-58958B9FD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CF4AC-BFBE-0E54-4520-060A6E83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A01C8-B75C-D642-00A6-3A4D35E5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32B30-3E6F-6396-3272-651E7071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1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93BE-B60A-3EF6-C583-1F08CC4A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63CF0-C9F0-7114-7CC5-3F63CE35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AA42F-B0E1-4E01-E7F0-78251F26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FCE14-10A7-5056-673E-9C3BC3C3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4427A-C521-A442-A744-C87A0A4E941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EC14B0F-54AE-0E48-B0F7-416C399D87E0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AF6D46-49BF-BA42-9D79-4DF0D1F1CE2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010380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444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C0CF-0768-A1B0-34DC-A9201A9E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41BEB-B912-D167-0B3C-1B6D2912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1B60C-2ABC-D09C-9B88-109DF510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31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5673-8B08-D261-4FFC-C5DF1ED4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E877-CD84-B35C-4B86-961DEE69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B8482-4E30-37E2-CD05-216B2E009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60A59-C592-4109-EC71-4A6F3B0C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5358-1B21-5A90-D8CB-7FB16C6C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CBF43-04BC-3262-F77A-990DBE66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50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450-EF32-6066-0AEE-F8DA6FB3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ABD78-CED4-86AE-FC73-461F38F16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E095B-8D17-E32F-46A6-40F54259D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F1CC5-B61B-B296-A506-7317EEE7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B9A24-352E-6945-D906-167CC2E1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D8CCC-7B10-6B62-407B-F5BCE5ED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69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997-2979-4E89-D0A3-02B4DEB1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6D01-BB54-CBF3-8986-3C93CE0D1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C4CB-1A27-5516-4371-3EEF4922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FDB2-69AC-86D6-C17B-C544E78A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3EEC-B123-D3EE-5C0B-1B010DB9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85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474CD-6CED-2B33-BF8D-0A34177E8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A1D87-ECE3-03AB-653E-DCA70420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BE89-9D8F-F845-852B-05F7C7E6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A0B3-15C2-68D2-EAA4-A24F5655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3E09-ADA3-4760-24ED-9FCBACCB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047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050C81-EC5B-BE46-8EEF-47AB9BBD158C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8893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C282E-31B9-E349-99AA-41E2A734D775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1BE296E-66E3-E243-B99E-5923C754D9F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A9DE86-54C8-C140-87E5-5BFACCBFDA25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452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7028D-FFF3-0C46-B941-EE74B11415E6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412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B3E76F72-8656-E543-933B-8D9B45D66540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88963-A3A9-A547-A1BA-5800DFC9DA3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9D5A29-9E7A-4644-941E-5FA04EA2FE87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616199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19243098-8E1F-C14C-B394-11A34046D917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CAA7AF-FCE1-6D47-9017-22490A2C815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5F03AE-D377-3E44-AC98-8EFCA7ADACE8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067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4427A-C521-A442-A744-C87A0A4E941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009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6A28303-026A-C84B-821F-F4B9D0D7F815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BAEC3B-36F3-0B4B-ABC8-AC7B6836EC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740782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544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606582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73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120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40354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79911AE1-EED2-864B-9E25-98616E60E67F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8EE2C-CD7A-E74E-91BC-E35C6839D8E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9107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88B4C2-D3CE-1F46-8000-3643A1353CA1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2DC30BB6-5C4B-4845-931D-8AA1B7F90E9D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CE6FD3-D153-6847-944A-BA67EBE3AC2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58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C282E-31B9-E349-99AA-41E2A734D775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1BE296E-66E3-E243-B99E-5923C754D9F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A9DE86-54C8-C140-87E5-5BFACCBFDA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6297847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76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4354F636-EF69-1049-BA33-69ECE11620BB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30E04-447B-B444-97C4-C9D8768981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6264785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977028D-FFF3-0C46-B941-EE74B11415E6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26272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B3E76F72-8656-E543-933B-8D9B45D66540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688963-A3A9-A547-A1BA-5800DFC9DA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1751033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9D5A29-9E7A-4644-941E-5FA04EA2FE87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0335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19243098-8E1F-C14C-B394-11A34046D917}"/>
              </a:ext>
            </a:extLst>
          </p:cNvPr>
          <p:cNvSpPr/>
          <p:nvPr userDrawn="1"/>
        </p:nvSpPr>
        <p:spPr>
          <a:xfrm>
            <a:off x="1828800" y="6492240"/>
            <a:ext cx="8534400" cy="365760"/>
          </a:xfrm>
          <a:prstGeom prst="round2SameRect">
            <a:avLst/>
          </a:prstGeom>
          <a:solidFill>
            <a:srgbClr val="FED7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CAA7AF-FCE1-6D47-9017-22490A2C81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0381055"/>
              </p:ext>
            </p:extLst>
          </p:nvPr>
        </p:nvGraphicFramePr>
        <p:xfrm>
          <a:off x="2152649" y="6578412"/>
          <a:ext cx="7924800" cy="203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Intro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6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10/11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8678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16933" marR="16933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5F03AE-D377-3E44-AC98-8EFCA7ADACE8}"/>
              </a:ext>
            </a:extLst>
          </p:cNvPr>
          <p:cNvSpPr/>
          <p:nvPr userDrawn="1"/>
        </p:nvSpPr>
        <p:spPr>
          <a:xfrm>
            <a:off x="1" y="0"/>
            <a:ext cx="12191999" cy="1371600"/>
          </a:xfrm>
          <a:prstGeom prst="rect">
            <a:avLst/>
          </a:prstGeom>
          <a:solidFill>
            <a:srgbClr val="FE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94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B221C-12B0-EB4B-8C92-4B244F9E3B95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FED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7CEB8D-E270-DE42-B538-D30989DED092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5" r:id="rId7"/>
    <p:sldLayoutId id="2147483884" r:id="rId8"/>
    <p:sldLayoutId id="2147483889" r:id="rId9"/>
    <p:sldLayoutId id="2147483890" r:id="rId10"/>
    <p:sldLayoutId id="2147483891" r:id="rId11"/>
    <p:sldLayoutId id="21474838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ave with bubbles&#10;&#10;AI-generated content may be incorrect.">
            <a:extLst>
              <a:ext uri="{FF2B5EF4-FFF2-40B4-BE49-F238E27FC236}">
                <a16:creationId xmlns:a16="http://schemas.microsoft.com/office/drawing/2014/main" id="{615D55E2-786C-6B53-0BCB-23A562FE3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61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685AAA-C909-0243-B6C7-1C66915915AA}"/>
              </a:ext>
            </a:extLst>
          </p:cNvPr>
          <p:cNvSpPr/>
          <p:nvPr userDrawn="1"/>
        </p:nvSpPr>
        <p:spPr>
          <a:xfrm>
            <a:off x="-1" y="0"/>
            <a:ext cx="12192001" cy="1371600"/>
          </a:xfrm>
          <a:prstGeom prst="rect">
            <a:avLst/>
          </a:prstGeom>
          <a:solidFill>
            <a:srgbClr val="1D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86788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7384CA-0E9D-6746-8F43-58D94510DB6E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FED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7522B7-1382-C248-A169-0CC300C545BE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0" r:id="rId2"/>
    <p:sldLayoutId id="2147483871" r:id="rId3"/>
    <p:sldLayoutId id="2147483872" r:id="rId4"/>
    <p:sldLayoutId id="2147483874" r:id="rId5"/>
    <p:sldLayoutId id="2147483875" r:id="rId6"/>
    <p:sldLayoutId id="2147483876" r:id="rId7"/>
    <p:sldLayoutId id="2147483877" r:id="rId8"/>
    <p:sldLayoutId id="2147483886" r:id="rId9"/>
    <p:sldLayoutId id="2147483888" r:id="rId10"/>
    <p:sldLayoutId id="2147483892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353801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C876B-6D11-EC4F-BD61-DE2BEC3BEF6A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1E7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C837A6-91B9-A043-ABB4-0A5B159CF2C1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96" r:id="rId2"/>
    <p:sldLayoutId id="2147483898" r:id="rId3"/>
    <p:sldLayoutId id="2147483899" r:id="rId4"/>
    <p:sldLayoutId id="2147483900" r:id="rId5"/>
    <p:sldLayoutId id="2147483901" r:id="rId6"/>
    <p:sldLayoutId id="2147483915" r:id="rId7"/>
    <p:sldLayoutId id="2147483916" r:id="rId8"/>
    <p:sldLayoutId id="2147483917" r:id="rId9"/>
    <p:sldLayoutId id="2147483913" r:id="rId10"/>
    <p:sldLayoutId id="2147483912" r:id="rId11"/>
    <p:sldLayoutId id="2147483895" r:id="rId12"/>
    <p:sldLayoutId id="2147483897" r:id="rId13"/>
    <p:sldLayoutId id="2147483902" r:id="rId14"/>
    <p:sldLayoutId id="2147483903" r:id="rId15"/>
    <p:sldLayoutId id="2147483904" r:id="rId16"/>
    <p:sldLayoutId id="214748390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5291F-5A66-7D4B-A339-CA3D1BF0689C}"/>
              </a:ext>
            </a:extLst>
          </p:cNvPr>
          <p:cNvSpPr txBox="1"/>
          <p:nvPr userDrawn="1"/>
        </p:nvSpPr>
        <p:spPr>
          <a:xfrm>
            <a:off x="11353801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83C81-F372-5343-B940-CFC0FFE5014B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FED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91BDB8-A2AE-9A46-A9C1-46D798B29723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4006C3-A06D-B148-8902-08AB28307D37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E45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7C1F17-3E52-4C45-9047-5D814414D3DD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4018" r:id="rId2"/>
    <p:sldLayoutId id="2147483908" r:id="rId3"/>
    <p:sldLayoutId id="2147483909" r:id="rId4"/>
    <p:sldLayoutId id="2147483910" r:id="rId5"/>
    <p:sldLayoutId id="2147483911" r:id="rId6"/>
    <p:sldLayoutId id="21474839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4A241-DBFB-CF56-3D37-18E1F41218D7}"/>
              </a:ext>
            </a:extLst>
          </p:cNvPr>
          <p:cNvSpPr txBox="1"/>
          <p:nvPr userDrawn="1"/>
        </p:nvSpPr>
        <p:spPr>
          <a:xfrm>
            <a:off x="11353801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62D7C9-2311-5176-2343-A2AD8D05AB72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1E7E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D84997-D549-5D5E-74A4-AFA4B27A43AA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1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D4C0B-ABC9-6E13-1018-CB9FA4C4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7AF71-960E-D402-F9F9-6E4B20F4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B1FF-C357-41A7-4B63-335881E4E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FE108-8DEB-47E9-8B8B-1E1006CE914C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2E06-2E71-206D-AD7D-1B7EF37EB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BDB8-C7F5-286C-07C7-C27775504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8CCAD-822F-4784-91F0-4F44EC9CC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353801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C876B-6D11-EC4F-BD61-DE2BEC3BEF6A}"/>
              </a:ext>
            </a:extLst>
          </p:cNvPr>
          <p:cNvCxnSpPr>
            <a:cxnSpLocks/>
          </p:cNvCxnSpPr>
          <p:nvPr userDrawn="1"/>
        </p:nvCxnSpPr>
        <p:spPr>
          <a:xfrm>
            <a:off x="11422713" y="6281089"/>
            <a:ext cx="769287" cy="0"/>
          </a:xfrm>
          <a:prstGeom prst="line">
            <a:avLst/>
          </a:prstGeom>
          <a:ln w="88900" cap="rnd">
            <a:solidFill>
              <a:srgbClr val="FED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C837A6-91B9-A043-ABB4-0A5B159CF2C1}"/>
              </a:ext>
            </a:extLst>
          </p:cNvPr>
          <p:cNvSpPr txBox="1"/>
          <p:nvPr userDrawn="1"/>
        </p:nvSpPr>
        <p:spPr>
          <a:xfrm>
            <a:off x="11353800" y="6400800"/>
            <a:ext cx="68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BD59EF-7514-2040-A42A-EF428A2C8A46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4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ave with text&#10;&#10;AI-generated content may be incorrect.">
            <a:extLst>
              <a:ext uri="{FF2B5EF4-FFF2-40B4-BE49-F238E27FC236}">
                <a16:creationId xmlns:a16="http://schemas.microsoft.com/office/drawing/2014/main" id="{E5D1F585-6B0F-A1F7-C671-E96724F16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3837" r="565" b="755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6774-2F18-F674-6C8E-9CCE4069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0B3204A1-DA24-4DF1-A516-AFED4B6A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558" y="385319"/>
            <a:ext cx="75618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10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Water safety </a:t>
            </a:r>
            <a:r>
              <a:rPr lang="en-GB" sz="4800" b="1" spc="1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4800" b="1" i="0" u="none" strike="noStrike" kern="1200" cap="none" spc="10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lan</a:t>
            </a:r>
            <a:endParaRPr kumimoji="0" lang="en-IE" sz="4800" b="0" i="0" u="none" strike="noStrike" kern="1200" cap="none" spc="10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10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Step-by-step risk management for               drinking-water suppliers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4A84A-B626-1495-04CA-CCE7CD2D6674}"/>
              </a:ext>
            </a:extLst>
          </p:cNvPr>
          <p:cNvSpPr txBox="1"/>
          <p:nvPr/>
        </p:nvSpPr>
        <p:spPr>
          <a:xfrm>
            <a:off x="10098158" y="618876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MS PGothic" charset="0"/>
              <a:cs typeface="+mn-cs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12FEB01-E71E-E2F8-CD11-EF02DDF5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7" y="6228680"/>
            <a:ext cx="3126068" cy="443389"/>
          </a:xfrm>
          <a:prstGeom prst="roundRect">
            <a:avLst>
              <a:gd name="adj" fmla="val 4992"/>
            </a:avLst>
          </a:prstGeom>
          <a:solidFill>
            <a:srgbClr val="E45C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182880" anchor="ctr" anchorCtr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Workshop </a:t>
            </a:r>
            <a:r>
              <a:rPr kumimoji="0" lang="en-US" sz="2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Day 3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A337C5D-118C-8B5F-7999-0704947A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883" y="2296813"/>
            <a:ext cx="3192094" cy="427196"/>
          </a:xfrm>
          <a:prstGeom prst="roundRect">
            <a:avLst>
              <a:gd name="adj" fmla="val 12186"/>
            </a:avLst>
          </a:prstGeom>
          <a:solidFill>
            <a:srgbClr val="E45C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182880" anchor="ctr" anchorCtr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TRAINING PACKAGE</a:t>
            </a:r>
            <a:endParaRPr kumimoji="0" lang="en-US" sz="20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1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38945-F9AC-2940-AF0F-D3B92A861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3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41203-9FFE-6B49-A61C-431DF80D223F}"/>
              </a:ext>
            </a:extLst>
          </p:cNvPr>
          <p:cNvSpPr/>
          <p:nvPr/>
        </p:nvSpPr>
        <p:spPr>
          <a:xfrm>
            <a:off x="-39035" y="-2"/>
            <a:ext cx="3841014" cy="6858002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F731A-B149-244D-8E56-09732DE67D0A}"/>
              </a:ext>
            </a:extLst>
          </p:cNvPr>
          <p:cNvSpPr/>
          <p:nvPr/>
        </p:nvSpPr>
        <p:spPr>
          <a:xfrm>
            <a:off x="3801979" y="0"/>
            <a:ext cx="8289758" cy="6858001"/>
          </a:xfrm>
          <a:prstGeom prst="rect">
            <a:avLst/>
          </a:prstGeom>
          <a:solidFill>
            <a:srgbClr val="08678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C5AA41C-4882-3D43-93B2-7EF4E9D8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38" y="813970"/>
            <a:ext cx="312606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  <a:cs typeface="ＭＳ Ｐゴシック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GB" sz="4000" spc="100">
                <a:solidFill>
                  <a:srgbClr val="FED766"/>
                </a:solidFill>
                <a:latin typeface="Arial" charset="0"/>
              </a:rPr>
              <a:t>WATER SUPPLIER BRIEFING ON FIELD VISIT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000" i="1">
                <a:solidFill>
                  <a:schemeClr val="bg1"/>
                </a:solidFill>
                <a:latin typeface="Arial" charset="0"/>
              </a:rPr>
              <a:t>(separate presentation delivered by a water supply representative)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71FC5-D5E0-874F-B93C-3E3D235AC40C}"/>
              </a:ext>
            </a:extLst>
          </p:cNvPr>
          <p:cNvSpPr txBox="1"/>
          <p:nvPr/>
        </p:nvSpPr>
        <p:spPr>
          <a:xfrm rot="16200000">
            <a:off x="2895287" y="5735862"/>
            <a:ext cx="201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solidFill>
                  <a:schemeClr val="bg1">
                    <a:lumMod val="75000"/>
                  </a:schemeClr>
                </a:solidFill>
              </a:rPr>
              <a:t>WHO/R M McKeown</a:t>
            </a:r>
          </a:p>
        </p:txBody>
      </p:sp>
    </p:spTree>
    <p:extLst>
      <p:ext uri="{BB962C8B-B14F-4D97-AF65-F5344CB8AC3E}">
        <p14:creationId xmlns:p14="http://schemas.microsoft.com/office/powerpoint/2010/main" val="196193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E691-1322-D6CA-FF29-136EBDFD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blue tanks on a concrete surface&#10;&#10;AI-generated content may be incorrect.">
            <a:extLst>
              <a:ext uri="{FF2B5EF4-FFF2-40B4-BE49-F238E27FC236}">
                <a16:creationId xmlns:a16="http://schemas.microsoft.com/office/drawing/2014/main" id="{F24BF53E-77C8-344F-FC47-AD0F83BCE1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CCD144-85A7-3D6C-20D9-ECB49FECEB4C}"/>
              </a:ext>
            </a:extLst>
          </p:cNvPr>
          <p:cNvSpPr txBox="1">
            <a:spLocks/>
          </p:cNvSpPr>
          <p:nvPr/>
        </p:nvSpPr>
        <p:spPr>
          <a:xfrm>
            <a:off x="1908314" y="1453107"/>
            <a:ext cx="8180250" cy="46584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" marR="0" lvl="0" indent="-206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62165-FBB7-69DB-8D32-409ADF6F66EB}"/>
              </a:ext>
            </a:extLst>
          </p:cNvPr>
          <p:cNvSpPr/>
          <p:nvPr/>
        </p:nvSpPr>
        <p:spPr bwMode="auto">
          <a:xfrm>
            <a:off x="0" y="5435405"/>
            <a:ext cx="12192000" cy="1441449"/>
          </a:xfrm>
          <a:prstGeom prst="rect">
            <a:avLst/>
          </a:prstGeom>
          <a:solidFill>
            <a:srgbClr val="E45C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74951-5D6F-451F-C199-98C1BC46CCBF}"/>
              </a:ext>
            </a:extLst>
          </p:cNvPr>
          <p:cNvSpPr/>
          <p:nvPr/>
        </p:nvSpPr>
        <p:spPr>
          <a:xfrm>
            <a:off x="-5413" y="7337"/>
            <a:ext cx="12191999" cy="5447075"/>
          </a:xfrm>
          <a:prstGeom prst="rect">
            <a:avLst/>
          </a:prstGeom>
          <a:solidFill>
            <a:srgbClr val="086788">
              <a:alpha val="40000"/>
            </a:srgbClr>
          </a:solidFill>
        </p:spPr>
        <p:txBody>
          <a:bodyPr rot="0" spcFirstLastPara="0" vertOverflow="overflow" horzOverflow="overflow" vert="horz" wrap="square" lIns="6858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20638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D0EC0-DB72-A7B9-146B-693F34C3BD2D}"/>
              </a:ext>
            </a:extLst>
          </p:cNvPr>
          <p:cNvSpPr txBox="1"/>
          <p:nvPr/>
        </p:nvSpPr>
        <p:spPr>
          <a:xfrm rot="16200000">
            <a:off x="-906692" y="3318271"/>
            <a:ext cx="20134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>
                <a:solidFill>
                  <a:schemeClr val="bg1">
                    <a:lumMod val="75000"/>
                  </a:schemeClr>
                </a:solidFill>
              </a:rPr>
              <a:t>WHO/R M McKeown</a:t>
            </a:r>
          </a:p>
        </p:txBody>
      </p:sp>
      <p:sp>
        <p:nvSpPr>
          <p:cNvPr id="2" name="Text Box 63">
            <a:extLst>
              <a:ext uri="{FF2B5EF4-FFF2-40B4-BE49-F238E27FC236}">
                <a16:creationId xmlns:a16="http://schemas.microsoft.com/office/drawing/2014/main" id="{41BDE995-730B-FA6F-4F8B-2AE4DE19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453" y="5814167"/>
            <a:ext cx="6780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ea typeface="Arial" charset="0"/>
                <a:cs typeface="Arial" charset="0"/>
              </a:rPr>
              <a:t> Let</a:t>
            </a:r>
            <a:r>
              <a:rPr lang="ja-JP" altLang="en-US" sz="3600" b="1">
                <a:solidFill>
                  <a:schemeClr val="bg1"/>
                </a:solidFill>
                <a:ea typeface="Arial" charset="0"/>
                <a:cs typeface="Arial" charset="0"/>
              </a:rPr>
              <a:t>’</a:t>
            </a:r>
            <a:r>
              <a:rPr lang="en-US" altLang="ja-JP" sz="3600" b="1">
                <a:solidFill>
                  <a:schemeClr val="bg1"/>
                </a:solidFill>
                <a:ea typeface="Arial" charset="0"/>
                <a:cs typeface="Arial" charset="0"/>
              </a:rPr>
              <a:t>s go the field</a:t>
            </a:r>
            <a:r>
              <a:rPr lang="en-GB" altLang="ja-JP" sz="3600" b="1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  <a:endParaRPr lang="en-GB" sz="3600" b="1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0998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dule 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xerci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square">
        <a:spAutoFit/>
      </a:bodyPr>
      <a:lstStyle>
        <a:defPPr marL="0" indent="0" algn="l">
          <a:spcBef>
            <a:spcPct val="50000"/>
          </a:spcBef>
          <a:defRPr sz="2000" dirty="0">
            <a:solidFill>
              <a:schemeClr val="bg2">
                <a:lumMod val="25000"/>
              </a:schemeClr>
            </a:solidFill>
            <a:latin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D766"/>
        </a:solidFill>
      </a:spPr>
      <a:bodyPr wrap="square" lIns="182880" anchor="ctr" anchorCtr="0">
        <a:spAutoFit/>
      </a:bodyPr>
      <a:lstStyle>
        <a:defPPr marL="57150" indent="-20638" algn="l">
          <a:buFontTx/>
          <a:buNone/>
          <a:defRPr sz="2000" b="1" kern="0" spc="300" dirty="0">
            <a:solidFill>
              <a:srgbClr val="086788"/>
            </a:solidFill>
            <a:ea typeface="Arial" charset="0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_Exerci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square">
        <a:spAutoFit/>
      </a:bodyPr>
      <a:lstStyle>
        <a:defPPr marL="0" indent="0" algn="l">
          <a:spcBef>
            <a:spcPct val="50000"/>
          </a:spcBef>
          <a:defRPr sz="2000" dirty="0">
            <a:solidFill>
              <a:schemeClr val="bg2">
                <a:lumMod val="25000"/>
              </a:schemeClr>
            </a:solidFill>
            <a:latin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ver Tit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ＭＳ Ｐゴシック</vt:lpstr>
      <vt:lpstr>Aptos</vt:lpstr>
      <vt:lpstr>Aptos Display</vt:lpstr>
      <vt:lpstr>Arial</vt:lpstr>
      <vt:lpstr>Calibri</vt:lpstr>
      <vt:lpstr>Calibri Light</vt:lpstr>
      <vt:lpstr>Californian FB</vt:lpstr>
      <vt:lpstr>Times</vt:lpstr>
      <vt:lpstr>Module</vt:lpstr>
      <vt:lpstr>Standard Slide</vt:lpstr>
      <vt:lpstr>Exercise</vt:lpstr>
      <vt:lpstr>12_Custom Design</vt:lpstr>
      <vt:lpstr>Custom Design</vt:lpstr>
      <vt:lpstr>Office 2013 - 2022 Theme</vt:lpstr>
      <vt:lpstr>1_Custom Design</vt:lpstr>
      <vt:lpstr>1_Exercise</vt:lpstr>
      <vt:lpstr>Cover Title</vt:lpstr>
      <vt:lpstr>Module Title</vt:lpstr>
      <vt:lpstr>PowerPoint Presentation</vt:lpstr>
      <vt:lpstr>PowerPoint Presentation</vt:lpstr>
      <vt:lpstr>PowerPoint Presentation</vt:lpstr>
    </vt:vector>
  </TitlesOfParts>
  <Company>Design Source East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Jill Weiss</dc:creator>
  <cp:lastModifiedBy>Rory Moses McKeown</cp:lastModifiedBy>
  <cp:revision>7</cp:revision>
  <cp:lastPrinted>2014-12-15T11:37:40Z</cp:lastPrinted>
  <dcterms:created xsi:type="dcterms:W3CDTF">2003-08-22T14:57:27Z</dcterms:created>
  <dcterms:modified xsi:type="dcterms:W3CDTF">2026-02-09T16:57:23Z</dcterms:modified>
</cp:coreProperties>
</file>