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78" r:id="rId2"/>
    <p:sldId id="266" r:id="rId3"/>
    <p:sldId id="267" r:id="rId4"/>
    <p:sldId id="268" r:id="rId5"/>
    <p:sldId id="263" r:id="rId6"/>
    <p:sldId id="271" r:id="rId7"/>
    <p:sldId id="258" r:id="rId8"/>
    <p:sldId id="260" r:id="rId9"/>
    <p:sldId id="272" r:id="rId10"/>
    <p:sldId id="273" r:id="rId11"/>
    <p:sldId id="274" r:id="rId12"/>
    <p:sldId id="276" r:id="rId13"/>
    <p:sldId id="279" r:id="rId14"/>
    <p:sldId id="275" r:id="rId15"/>
    <p:sldId id="277" r:id="rId1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994"/>
    <a:srgbClr val="F07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88" d="100"/>
          <a:sy n="88" d="100"/>
        </p:scale>
        <p:origin x="3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32AB-8E49-7149-A6D2-4FA54963BBBD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94EF-AAB0-DE40-872F-FC2C1DBC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7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56CA43-E734-2D48-BAC2-7248814EB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0" y="0"/>
            <a:ext cx="6849219" cy="9906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A4DBC-10C4-FE43-AE09-EC639D9F95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6008" y="2222695"/>
            <a:ext cx="4065981" cy="3896751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r>
              <a:rPr lang="en-US" dirty="0"/>
              <a:t>Add your photo</a:t>
            </a:r>
          </a:p>
        </p:txBody>
      </p:sp>
    </p:spTree>
    <p:extLst>
      <p:ext uri="{BB962C8B-B14F-4D97-AF65-F5344CB8AC3E}">
        <p14:creationId xmlns:p14="http://schemas.microsoft.com/office/powerpoint/2010/main" val="103824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D70A1-2AE7-0E44-8B7D-9F4B91672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0" y="0"/>
            <a:ext cx="684921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55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B623CC-EA81-B44B-AC40-562615158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0" y="0"/>
            <a:ext cx="6849219" cy="9906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CB532-BB86-0643-B554-6C189F54BF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327" y="2363372"/>
            <a:ext cx="5683346" cy="3840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r>
              <a:rPr lang="en-US" dirty="0"/>
              <a:t>Add your photo</a:t>
            </a:r>
          </a:p>
        </p:txBody>
      </p:sp>
    </p:spTree>
    <p:extLst>
      <p:ext uri="{BB962C8B-B14F-4D97-AF65-F5344CB8AC3E}">
        <p14:creationId xmlns:p14="http://schemas.microsoft.com/office/powerpoint/2010/main" val="124011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FDA3-6103-5E40-9950-691F3ED9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B8533-0CDA-D749-BEB0-4E9F12A1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32AB-8E49-7149-A6D2-4FA54963BBBD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0D69F-B819-1E4C-9CE2-C07BCD56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57227-459F-E741-837D-B8D48233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94EF-AAB0-DE40-872F-FC2C1DBC44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AB8A10-BE6D-B14A-AF17-7ADFEF7A4F71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0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AC558-9638-1B42-BDBB-C9DC6C2FA417}"/>
              </a:ext>
            </a:extLst>
          </p:cNvPr>
          <p:cNvSpPr txBox="1"/>
          <p:nvPr userDrawn="1"/>
        </p:nvSpPr>
        <p:spPr>
          <a:xfrm>
            <a:off x="607219" y="1688727"/>
            <a:ext cx="5643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65 Medium" panose="020B0500000000000000" pitchFamily="34" charset="0"/>
              </a:rPr>
              <a:t>Save Lives by Supporting the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Helvetica 65 Medium" panose="020B0500000000000000" pitchFamily="34" charset="0"/>
              </a:rPr>
              <a:t>5</a:t>
            </a:r>
            <a:r>
              <a:rPr lang="en-US" sz="2000" baseline="30000" dirty="0">
                <a:solidFill>
                  <a:schemeClr val="bg1"/>
                </a:solidFill>
                <a:latin typeface="Helvetica 65 Medium" panose="020B0500000000000000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Helvetica 65 Medium" panose="020B0500000000000000" pitchFamily="34" charset="0"/>
              </a:rPr>
              <a:t> of May campaign</a:t>
            </a:r>
            <a:endParaRPr lang="en-US" sz="2000" dirty="0">
              <a:latin typeface="Helvetica 65 Medium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480A2-522D-A04C-9B61-64B3289BC6B6}"/>
              </a:ext>
            </a:extLst>
          </p:cNvPr>
          <p:cNvSpPr txBox="1"/>
          <p:nvPr userDrawn="1"/>
        </p:nvSpPr>
        <p:spPr>
          <a:xfrm>
            <a:off x="403066" y="2679092"/>
            <a:ext cx="60518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Create your own version of the 5</a:t>
            </a:r>
            <a:r>
              <a:rPr lang="en-US" sz="1300" baseline="30000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th</a:t>
            </a:r>
            <a:r>
              <a:rPr lang="en-US" sz="1300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 of May campaign posters</a:t>
            </a:r>
          </a:p>
          <a:p>
            <a:pPr algn="ctr"/>
            <a:r>
              <a:rPr lang="en-US" sz="1300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to print, post and share with your friends to spread awareness for the campaign</a:t>
            </a:r>
          </a:p>
          <a:p>
            <a:pPr algn="ctr"/>
            <a:endParaRPr lang="en-US" sz="1300" b="1" dirty="0">
              <a:solidFill>
                <a:schemeClr val="bg1">
                  <a:lumMod val="9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62B36-0DC5-A447-AC71-9A2BD8F469C5}"/>
              </a:ext>
            </a:extLst>
          </p:cNvPr>
          <p:cNvSpPr txBox="1"/>
          <p:nvPr userDrawn="1"/>
        </p:nvSpPr>
        <p:spPr>
          <a:xfrm>
            <a:off x="533400" y="991046"/>
            <a:ext cx="5651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ocogoose Pro" panose="02000507000000020004" pitchFamily="2" charset="-18"/>
                <a:cs typeface="Arial" panose="020B0604020202020204" pitchFamily="34" charset="0"/>
              </a:rPr>
              <a:t>POSTER MAKER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DA2C53-7B59-AE46-953F-11E35F42E6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7674" y="377773"/>
            <a:ext cx="1174752" cy="348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C0CA8F-50F4-BA47-B330-C99961E95C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5135" y="3641373"/>
            <a:ext cx="5619439" cy="4008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305884-1553-BC41-9904-5928258F5E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61704" y="5977906"/>
            <a:ext cx="4622800" cy="39280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F404BB-F895-DD40-B8D9-06C5072130D4}"/>
              </a:ext>
            </a:extLst>
          </p:cNvPr>
          <p:cNvSpPr txBox="1"/>
          <p:nvPr userDrawn="1"/>
        </p:nvSpPr>
        <p:spPr>
          <a:xfrm>
            <a:off x="471488" y="8827454"/>
            <a:ext cx="3253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65 Medium" panose="020B0500000000000000" pitchFamily="34" charset="0"/>
              </a:rPr>
              <a:t>Create a poster in under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Helvetica 65 Medium" panose="020B0500000000000000" pitchFamily="34" charset="0"/>
              </a:rPr>
              <a:t>5 minutes!</a:t>
            </a:r>
            <a:endParaRPr lang="en-US" sz="2000" b="1" dirty="0">
              <a:latin typeface="Helvetica 65 Medium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60FF64-4904-FF45-809B-92098B67883D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0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51683-F77F-6445-82FA-FBDFA53A2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17"/>
            <a:ext cx="6858000" cy="99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0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132465-925C-1644-A4F3-97DD852D0066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0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9DA8B-1F7C-5643-943D-4F46E34339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17"/>
            <a:ext cx="6858000" cy="99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4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494EDFA-DD69-E94F-B33F-84A904305BB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0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7B047-FA55-3444-8B76-781A1FB4C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90" y="0"/>
            <a:ext cx="6849218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FF8FE8-2EB9-3544-9A5E-D8DB553F000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0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F3BFD-DAB2-0C47-89B4-F1D8BD2E4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0" y="0"/>
            <a:ext cx="684921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93772F-761E-0C49-BDB0-5503ECBA0EEA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0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765EA-930A-1945-8DEB-20813451F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17"/>
            <a:ext cx="6858000" cy="99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8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6B1A5E-0EFC-9C4D-8778-7C90F603EFE0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0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2D205-4BAA-D543-B20B-045D0843E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17"/>
            <a:ext cx="6858000" cy="99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4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BCC69-1A41-C14B-A027-3499CE3DA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0" y="0"/>
            <a:ext cx="684921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4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532AB-8E49-7149-A6D2-4FA54963BBBD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D94EF-AAB0-DE40-872F-FC2C1DBC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0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6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leanhandssavelives.org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89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426E3D-E76D-494C-A7F5-09FD0B1AA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90" y="1498598"/>
            <a:ext cx="1193800" cy="181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D5D1CC-1576-DD4F-88FB-514563EC3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87" y="4032250"/>
            <a:ext cx="1333500" cy="184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4AED6B-4E04-374B-A80A-746F2F1E8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90" y="4057649"/>
            <a:ext cx="1198627" cy="1816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83BC4-C4ED-3142-88E6-CDDDA2EB9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038" y="6771482"/>
            <a:ext cx="1162398" cy="1874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7A60F5-EAF2-2142-A5F9-48048893B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99" y="1797048"/>
            <a:ext cx="8890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98390-F7D3-F748-A2AD-C5EAB0535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6837" y="1797048"/>
            <a:ext cx="863600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E88C99-1EF9-DD4F-B1D4-BD708CDAB2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7990" y="6705599"/>
            <a:ext cx="1320800" cy="2006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5CB22C-5B7E-BB45-A9E7-35EEF4405D21}"/>
              </a:ext>
            </a:extLst>
          </p:cNvPr>
          <p:cNvSpPr txBox="1"/>
          <p:nvPr/>
        </p:nvSpPr>
        <p:spPr>
          <a:xfrm>
            <a:off x="567339" y="339546"/>
            <a:ext cx="565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cogoose Pro" panose="02000507000000020004" pitchFamily="2" charset="-18"/>
                <a:cs typeface="Arial" panose="020B0604020202020204" pitchFamily="34" charset="0"/>
              </a:rPr>
              <a:t>SELECT OBJECTS</a:t>
            </a:r>
          </a:p>
        </p:txBody>
      </p:sp>
    </p:spTree>
    <p:extLst>
      <p:ext uri="{BB962C8B-B14F-4D97-AF65-F5344CB8AC3E}">
        <p14:creationId xmlns:p14="http://schemas.microsoft.com/office/powerpoint/2010/main" val="197147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3EE6D1-DCC7-2C4E-A8EA-D186E944B34D}"/>
              </a:ext>
            </a:extLst>
          </p:cNvPr>
          <p:cNvSpPr txBox="1"/>
          <p:nvPr/>
        </p:nvSpPr>
        <p:spPr>
          <a:xfrm>
            <a:off x="1042988" y="6573842"/>
            <a:ext cx="47863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07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DOE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12EFB-E341-8B44-88A4-885C01371ACD}"/>
              </a:ext>
            </a:extLst>
          </p:cNvPr>
          <p:cNvSpPr txBox="1"/>
          <p:nvPr/>
        </p:nvSpPr>
        <p:spPr>
          <a:xfrm>
            <a:off x="176463" y="7204784"/>
            <a:ext cx="6464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20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support the</a:t>
            </a:r>
          </a:p>
          <a:p>
            <a:pPr algn="ctr"/>
            <a:r>
              <a:rPr lang="en-GB" sz="2200" b="1" dirty="0">
                <a:solidFill>
                  <a:srgbClr val="20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Lives, Clean Your Hands Campaign.</a:t>
            </a:r>
          </a:p>
        </p:txBody>
      </p:sp>
    </p:spTree>
    <p:extLst>
      <p:ext uri="{BB962C8B-B14F-4D97-AF65-F5344CB8AC3E}">
        <p14:creationId xmlns:p14="http://schemas.microsoft.com/office/powerpoint/2010/main" val="211185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132885-6BAC-4549-BBDD-910C4D03C1B2}"/>
              </a:ext>
            </a:extLst>
          </p:cNvPr>
          <p:cNvSpPr txBox="1"/>
          <p:nvPr/>
        </p:nvSpPr>
        <p:spPr>
          <a:xfrm>
            <a:off x="1042988" y="6573842"/>
            <a:ext cx="47863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07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1BEBA-DA37-6749-B187-AE7C124F90BC}"/>
              </a:ext>
            </a:extLst>
          </p:cNvPr>
          <p:cNvSpPr txBox="1"/>
          <p:nvPr/>
        </p:nvSpPr>
        <p:spPr>
          <a:xfrm>
            <a:off x="176463" y="7204784"/>
            <a:ext cx="6464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20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support the</a:t>
            </a:r>
          </a:p>
          <a:p>
            <a:pPr algn="ctr"/>
            <a:r>
              <a:rPr lang="en-GB" sz="2200" b="1" dirty="0">
                <a:solidFill>
                  <a:srgbClr val="20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Lives, Clean Your Hands Campaign.</a:t>
            </a:r>
          </a:p>
        </p:txBody>
      </p:sp>
    </p:spTree>
    <p:extLst>
      <p:ext uri="{BB962C8B-B14F-4D97-AF65-F5344CB8AC3E}">
        <p14:creationId xmlns:p14="http://schemas.microsoft.com/office/powerpoint/2010/main" val="229459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2073E2-6402-8C47-9678-DB77D70E82B5}"/>
              </a:ext>
            </a:extLst>
          </p:cNvPr>
          <p:cNvSpPr/>
          <p:nvPr/>
        </p:nvSpPr>
        <p:spPr>
          <a:xfrm>
            <a:off x="0" y="7506269"/>
            <a:ext cx="6858000" cy="2399731"/>
          </a:xfrm>
          <a:prstGeom prst="rect">
            <a:avLst/>
          </a:prstGeom>
          <a:solidFill>
            <a:srgbClr val="EF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158D7-4E4A-C343-A16E-0C57868D86AE}"/>
              </a:ext>
            </a:extLst>
          </p:cNvPr>
          <p:cNvSpPr txBox="1"/>
          <p:nvPr/>
        </p:nvSpPr>
        <p:spPr>
          <a:xfrm>
            <a:off x="1088409" y="759466"/>
            <a:ext cx="4681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4994"/>
                </a:solidFill>
                <a:latin typeface="Helvetica 65 Medium" panose="020B0500000000000000" pitchFamily="34" charset="0"/>
              </a:rPr>
              <a:t>Too busy?</a:t>
            </a:r>
          </a:p>
          <a:p>
            <a:pPr algn="ctr"/>
            <a:endParaRPr lang="en-US" dirty="0">
              <a:solidFill>
                <a:srgbClr val="214994"/>
              </a:solidFill>
              <a:latin typeface="Helvetica 65 Medium" panose="020B0500000000000000" pitchFamily="34" charset="0"/>
            </a:endParaRPr>
          </a:p>
          <a:p>
            <a:pPr algn="ctr"/>
            <a:r>
              <a:rPr lang="en-US" dirty="0">
                <a:solidFill>
                  <a:srgbClr val="214994"/>
                </a:solidFill>
                <a:latin typeface="Helvetica 65 Medium" panose="020B0500000000000000" pitchFamily="34" charset="0"/>
              </a:rPr>
              <a:t>Quickly upload a photo of yourself</a:t>
            </a:r>
          </a:p>
          <a:p>
            <a:pPr algn="ctr"/>
            <a:r>
              <a:rPr lang="en-US" dirty="0">
                <a:solidFill>
                  <a:srgbClr val="214994"/>
                </a:solidFill>
                <a:latin typeface="Helvetica 65 Medium" panose="020B0500000000000000" pitchFamily="34" charset="0"/>
              </a:rPr>
              <a:t>or even your team</a:t>
            </a:r>
          </a:p>
          <a:p>
            <a:pPr algn="ctr"/>
            <a:endParaRPr lang="en-US" dirty="0">
              <a:solidFill>
                <a:srgbClr val="214994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78B1EA-2A82-2145-8977-4417CCD9C94D}"/>
              </a:ext>
            </a:extLst>
          </p:cNvPr>
          <p:cNvSpPr txBox="1"/>
          <p:nvPr/>
        </p:nvSpPr>
        <p:spPr>
          <a:xfrm>
            <a:off x="1088409" y="7967008"/>
            <a:ext cx="468118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65 Medium" panose="020B0500000000000000" pitchFamily="34" charset="0"/>
              </a:rPr>
              <a:t>UPLOAD YOUR PHOTO</a:t>
            </a:r>
          </a:p>
          <a:p>
            <a:pPr algn="ctr"/>
            <a:endParaRPr lang="en-US" dirty="0">
              <a:solidFill>
                <a:schemeClr val="bg1"/>
              </a:solidFill>
              <a:latin typeface="Helvetica 65 Medium" panose="020B0500000000000000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Click the I</a:t>
            </a:r>
            <a:r>
              <a:rPr lang="en-US" sz="1400" b="1" dirty="0">
                <a:solidFill>
                  <a:schemeClr val="bg1"/>
                </a:solidFill>
                <a:latin typeface="Helvetica" panose="020B0403020202020204" pitchFamily="34" charset="0"/>
              </a:rPr>
              <a:t>CON</a:t>
            </a:r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 then </a:t>
            </a:r>
            <a:r>
              <a:rPr lang="en-US" sz="1400" b="1" dirty="0">
                <a:solidFill>
                  <a:schemeClr val="bg1"/>
                </a:solidFill>
                <a:latin typeface="Helvetica" panose="020B0403020202020204" pitchFamily="34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 your image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and finally enter in your name. 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" panose="020B0403020202020204" pitchFamily="34" charset="0"/>
              </a:rPr>
              <a:t>Make sure to use page 14 for a solo image</a:t>
            </a:r>
          </a:p>
          <a:p>
            <a:pPr algn="ct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" panose="020B0403020202020204" pitchFamily="34" charset="0"/>
              </a:rPr>
              <a:t>and page 15 for a team photo</a:t>
            </a:r>
          </a:p>
          <a:p>
            <a:pPr algn="ctr"/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Helvetica" panose="020B0403020202020204" pitchFamily="34" charset="0"/>
            </a:endParaRPr>
          </a:p>
          <a:p>
            <a:pPr algn="ctr"/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Helvetica" panose="020B04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9F7CA-47CE-4644-A945-CFD77DA13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22181" y="2697533"/>
            <a:ext cx="5332952" cy="35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4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D2C4A86-FB32-1642-9E75-BC3B424220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356F9-99F4-D84B-AF90-71965EF73521}"/>
              </a:ext>
            </a:extLst>
          </p:cNvPr>
          <p:cNvSpPr txBox="1"/>
          <p:nvPr/>
        </p:nvSpPr>
        <p:spPr>
          <a:xfrm>
            <a:off x="1042988" y="6573842"/>
            <a:ext cx="47863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07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DOE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AC0EF-BEA5-CE4B-8EE9-22A9DAD9B6F2}"/>
              </a:ext>
            </a:extLst>
          </p:cNvPr>
          <p:cNvSpPr txBox="1"/>
          <p:nvPr/>
        </p:nvSpPr>
        <p:spPr>
          <a:xfrm>
            <a:off x="176463" y="7204784"/>
            <a:ext cx="6464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20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support the</a:t>
            </a:r>
          </a:p>
          <a:p>
            <a:pPr algn="ctr"/>
            <a:r>
              <a:rPr lang="en-GB" sz="2200" b="1" dirty="0">
                <a:solidFill>
                  <a:srgbClr val="20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Lives, Clean Your Hands Campaign.</a:t>
            </a:r>
          </a:p>
        </p:txBody>
      </p:sp>
    </p:spTree>
    <p:extLst>
      <p:ext uri="{BB962C8B-B14F-4D97-AF65-F5344CB8AC3E}">
        <p14:creationId xmlns:p14="http://schemas.microsoft.com/office/powerpoint/2010/main" val="754954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AA7D785-D367-4448-81B7-74AD960852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4471" y="2350120"/>
            <a:ext cx="5683346" cy="3840480"/>
          </a:xfrm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F4540-5A63-EE49-86C1-D0A3B4C93805}"/>
              </a:ext>
            </a:extLst>
          </p:cNvPr>
          <p:cNvSpPr txBox="1"/>
          <p:nvPr/>
        </p:nvSpPr>
        <p:spPr>
          <a:xfrm>
            <a:off x="1042988" y="6573842"/>
            <a:ext cx="47863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07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60EBC-2256-9D4C-A1AD-134879DE2F24}"/>
              </a:ext>
            </a:extLst>
          </p:cNvPr>
          <p:cNvSpPr txBox="1"/>
          <p:nvPr/>
        </p:nvSpPr>
        <p:spPr>
          <a:xfrm>
            <a:off x="176463" y="7204784"/>
            <a:ext cx="6464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20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support the</a:t>
            </a:r>
          </a:p>
          <a:p>
            <a:pPr algn="ctr"/>
            <a:r>
              <a:rPr lang="en-GB" sz="2200" b="1" dirty="0">
                <a:solidFill>
                  <a:srgbClr val="20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Lives, Clean Your Hands Campaign.</a:t>
            </a:r>
          </a:p>
        </p:txBody>
      </p:sp>
    </p:spTree>
    <p:extLst>
      <p:ext uri="{BB962C8B-B14F-4D97-AF65-F5344CB8AC3E}">
        <p14:creationId xmlns:p14="http://schemas.microsoft.com/office/powerpoint/2010/main" val="144979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F468A-ABD5-D142-B18D-6F5E9FDA910B}"/>
              </a:ext>
            </a:extLst>
          </p:cNvPr>
          <p:cNvSpPr txBox="1"/>
          <p:nvPr/>
        </p:nvSpPr>
        <p:spPr>
          <a:xfrm>
            <a:off x="1088409" y="950778"/>
            <a:ext cx="468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4994"/>
                </a:solidFill>
                <a:latin typeface="Helvetica 65 Medium" panose="020B0500000000000000" pitchFamily="34" charset="0"/>
              </a:rPr>
              <a:t>Step 1. Select scenes, characters and objects from pages 5-10</a:t>
            </a:r>
          </a:p>
          <a:p>
            <a:pPr algn="ctr"/>
            <a:endParaRPr lang="en-US" dirty="0">
              <a:solidFill>
                <a:srgbClr val="214994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927A72-7205-344D-BFA7-28153798E80F}"/>
              </a:ext>
            </a:extLst>
          </p:cNvPr>
          <p:cNvSpPr/>
          <p:nvPr/>
        </p:nvSpPr>
        <p:spPr>
          <a:xfrm>
            <a:off x="0" y="7506269"/>
            <a:ext cx="6858000" cy="2399731"/>
          </a:xfrm>
          <a:prstGeom prst="rect">
            <a:avLst/>
          </a:prstGeom>
          <a:solidFill>
            <a:srgbClr val="EF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21EBE-D8DA-954A-82D2-C9AD6D6809E3}"/>
              </a:ext>
            </a:extLst>
          </p:cNvPr>
          <p:cNvSpPr txBox="1"/>
          <p:nvPr/>
        </p:nvSpPr>
        <p:spPr>
          <a:xfrm>
            <a:off x="1088409" y="7790580"/>
            <a:ext cx="4681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65 Medium" panose="020B0500000000000000" pitchFamily="34" charset="0"/>
              </a:rPr>
              <a:t>COPYING THE CHARACTER</a:t>
            </a:r>
          </a:p>
          <a:p>
            <a:pPr algn="ctr"/>
            <a:endParaRPr lang="en-US" dirty="0">
              <a:solidFill>
                <a:schemeClr val="bg1"/>
              </a:solidFill>
              <a:latin typeface="Helvetica 65 Medium" panose="020B0500000000000000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Right click on your selected character to copy or use this keyboard shortcut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625F8E-2E88-0A41-AE9E-D8982D5CD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226" y="8990909"/>
            <a:ext cx="1279548" cy="408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2232BD-65D4-7C44-86A6-87EEBEE360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2518" y="2482444"/>
            <a:ext cx="6092964" cy="37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7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8D66B-CF9C-FA4A-93D1-8F192F5D452B}"/>
              </a:ext>
            </a:extLst>
          </p:cNvPr>
          <p:cNvSpPr txBox="1"/>
          <p:nvPr/>
        </p:nvSpPr>
        <p:spPr>
          <a:xfrm>
            <a:off x="1088409" y="950778"/>
            <a:ext cx="468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4994"/>
                </a:solidFill>
                <a:latin typeface="Helvetica 65 Medium" panose="020B0500000000000000" pitchFamily="34" charset="0"/>
              </a:rPr>
              <a:t>Step 2. Paste</a:t>
            </a:r>
            <a:r>
              <a:rPr lang="en-US" b="1" dirty="0">
                <a:solidFill>
                  <a:srgbClr val="214994"/>
                </a:solidFill>
                <a:latin typeface="Helvetica 65 Medium" panose="020B0500000000000000" pitchFamily="34" charset="0"/>
              </a:rPr>
              <a:t> </a:t>
            </a:r>
            <a:r>
              <a:rPr lang="en-US" dirty="0">
                <a:solidFill>
                  <a:srgbClr val="214994"/>
                </a:solidFill>
                <a:latin typeface="Helvetica 65 Medium" panose="020B0500000000000000" pitchFamily="34" charset="0"/>
              </a:rPr>
              <a:t>your selection on top of the text on page 11 for solo creations</a:t>
            </a:r>
          </a:p>
          <a:p>
            <a:pPr algn="ctr"/>
            <a:r>
              <a:rPr lang="en-US" dirty="0">
                <a:solidFill>
                  <a:srgbClr val="214994"/>
                </a:solidFill>
                <a:latin typeface="Helvetica 65 Medium" panose="020B0500000000000000" pitchFamily="34" charset="0"/>
              </a:rPr>
              <a:t>or page 12 if you’re working with a 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A0E34C-93BE-8D40-A580-B8F0C3D6A988}"/>
              </a:ext>
            </a:extLst>
          </p:cNvPr>
          <p:cNvSpPr/>
          <p:nvPr/>
        </p:nvSpPr>
        <p:spPr>
          <a:xfrm>
            <a:off x="0" y="7506269"/>
            <a:ext cx="6858000" cy="2399731"/>
          </a:xfrm>
          <a:prstGeom prst="rect">
            <a:avLst/>
          </a:prstGeom>
          <a:solidFill>
            <a:srgbClr val="EF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A2418-F511-CE42-BF0F-6E99B821EDA0}"/>
              </a:ext>
            </a:extLst>
          </p:cNvPr>
          <p:cNvSpPr txBox="1"/>
          <p:nvPr/>
        </p:nvSpPr>
        <p:spPr>
          <a:xfrm>
            <a:off x="1088409" y="7790580"/>
            <a:ext cx="46811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65 Medium" panose="020B0500000000000000" pitchFamily="34" charset="0"/>
              </a:rPr>
              <a:t>SCALING THE ELEMENTS</a:t>
            </a:r>
          </a:p>
          <a:p>
            <a:pPr algn="ctr"/>
            <a:endParaRPr lang="en-US" dirty="0">
              <a:solidFill>
                <a:schemeClr val="bg1"/>
              </a:solidFill>
              <a:latin typeface="Helvetica 65 Medium" panose="020B0500000000000000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Don’t forget that you can ‘scale’ a scene, character or object  to give it a sense of perspective.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Make sure to add your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C749E-0A98-2243-BC45-24D1FEBE2C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1066" y="2167702"/>
            <a:ext cx="5323334" cy="47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2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1D158D7-4E4A-C343-A16E-0C57868D86AE}"/>
              </a:ext>
            </a:extLst>
          </p:cNvPr>
          <p:cNvSpPr txBox="1"/>
          <p:nvPr/>
        </p:nvSpPr>
        <p:spPr>
          <a:xfrm>
            <a:off x="1088409" y="950778"/>
            <a:ext cx="468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4994"/>
                </a:solidFill>
                <a:latin typeface="Helvetica 65 Medium" panose="020B0500000000000000" pitchFamily="34" charset="0"/>
              </a:rPr>
              <a:t>Step 3. Promote the Campaign</a:t>
            </a:r>
          </a:p>
          <a:p>
            <a:pPr algn="ctr"/>
            <a:endParaRPr lang="en-US" dirty="0">
              <a:solidFill>
                <a:srgbClr val="214994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07A5C1-89CD-CC49-8642-7974554AE5B9}"/>
              </a:ext>
            </a:extLst>
          </p:cNvPr>
          <p:cNvSpPr/>
          <p:nvPr/>
        </p:nvSpPr>
        <p:spPr>
          <a:xfrm>
            <a:off x="0" y="6669354"/>
            <a:ext cx="6858000" cy="3236647"/>
          </a:xfrm>
          <a:prstGeom prst="rect">
            <a:avLst/>
          </a:prstGeom>
          <a:solidFill>
            <a:srgbClr val="EF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78B1EA-2A82-2145-8977-4417CCD9C94D}"/>
              </a:ext>
            </a:extLst>
          </p:cNvPr>
          <p:cNvSpPr txBox="1"/>
          <p:nvPr/>
        </p:nvSpPr>
        <p:spPr>
          <a:xfrm>
            <a:off x="1088409" y="6917123"/>
            <a:ext cx="4681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65 Medium" panose="020B0500000000000000" pitchFamily="34" charset="0"/>
              </a:rPr>
              <a:t>SHARE SOCIALLY</a:t>
            </a:r>
          </a:p>
          <a:p>
            <a:pPr algn="ctr"/>
            <a:endParaRPr lang="en-US" dirty="0">
              <a:solidFill>
                <a:schemeClr val="bg1"/>
              </a:solidFill>
              <a:latin typeface="Helvetica 65 Medium" panose="020B0500000000000000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Choose </a:t>
            </a:r>
            <a:r>
              <a:rPr lang="en-US" sz="1400" b="1" dirty="0">
                <a:solidFill>
                  <a:schemeClr val="bg1"/>
                </a:solidFill>
                <a:latin typeface="Helvetica" panose="020B0403020202020204" pitchFamily="34" charset="0"/>
              </a:rPr>
              <a:t>FILE</a:t>
            </a:r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 and then </a:t>
            </a:r>
            <a:r>
              <a:rPr lang="en-US" sz="1400" b="1" dirty="0">
                <a:solidFill>
                  <a:schemeClr val="bg1"/>
                </a:solidFill>
                <a:latin typeface="Helvetica" panose="020B0403020202020204" pitchFamily="34" charset="0"/>
              </a:rPr>
              <a:t>EXPORT</a:t>
            </a:r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 to save your image as a picture and then share on all Social Media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" panose="020B0403020202020204" pitchFamily="34" charset="0"/>
              </a:rPr>
              <a:t>Make sure to use the following #Hashtags</a:t>
            </a:r>
          </a:p>
          <a:p>
            <a:pPr algn="ctr"/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Helvetica" panose="020B0403020202020204" pitchFamily="34" charset="0"/>
            </a:endParaRPr>
          </a:p>
          <a:p>
            <a:pPr algn="ctr"/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Helvetica" panose="020B0403020202020204" pitchFamily="34" charset="0"/>
            </a:endParaRPr>
          </a:p>
          <a:p>
            <a:pPr algn="ctr"/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" panose="020B0403020202020204" pitchFamily="34" charset="0"/>
              </a:rPr>
              <a:t>Or share it simply on</a:t>
            </a:r>
          </a:p>
          <a:p>
            <a:pPr algn="ct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 65 Medium" panose="020B0500000000000000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www.cleanhandssavelives.org/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82AE7A-A253-AE48-897E-18890BDAC621}"/>
              </a:ext>
            </a:extLst>
          </p:cNvPr>
          <p:cNvSpPr txBox="1"/>
          <p:nvPr/>
        </p:nvSpPr>
        <p:spPr>
          <a:xfrm>
            <a:off x="218281" y="8559436"/>
            <a:ext cx="642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Helvetica 65 Medium" panose="020B0500000000000000" pitchFamily="34" charset="0"/>
              </a:rPr>
              <a:t>#</a:t>
            </a:r>
            <a:r>
              <a:rPr lang="en-US" sz="1400" dirty="0" err="1">
                <a:solidFill>
                  <a:schemeClr val="bg1"/>
                </a:solidFill>
                <a:latin typeface="Helvetica 65 Medium" panose="020B0500000000000000" pitchFamily="34" charset="0"/>
              </a:rPr>
              <a:t>HandHygiene</a:t>
            </a:r>
            <a:r>
              <a:rPr lang="en-US" sz="1400" dirty="0">
                <a:solidFill>
                  <a:schemeClr val="bg1"/>
                </a:solidFill>
                <a:latin typeface="Helvetica 65 Medium" panose="020B0500000000000000" pitchFamily="34" charset="0"/>
              </a:rPr>
              <a:t>   #</a:t>
            </a:r>
            <a:r>
              <a:rPr lang="en-US" sz="1400" dirty="0" err="1">
                <a:solidFill>
                  <a:schemeClr val="bg1"/>
                </a:solidFill>
                <a:latin typeface="Helvetica 65 Medium" panose="020B0500000000000000" pitchFamily="34" charset="0"/>
              </a:rPr>
              <a:t>CleanYourHands</a:t>
            </a:r>
            <a:r>
              <a:rPr lang="en-US" sz="1400" dirty="0">
                <a:solidFill>
                  <a:schemeClr val="bg1"/>
                </a:solidFill>
                <a:latin typeface="Helvetica 65 Medium" panose="020B0500000000000000" pitchFamily="34" charset="0"/>
              </a:rPr>
              <a:t>    #InfectionPrevention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Helvetica" panose="020B04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AD29BA-7236-BA4B-B73C-7FFD3BD517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2331" y="1819077"/>
            <a:ext cx="6073336" cy="43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0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A08A29-E3CA-2B4F-A1D8-8F12CE4E1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75" y="1576387"/>
            <a:ext cx="2438400" cy="1638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CB4306-96A3-A640-BFAB-E6CB7B942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5" y="4241800"/>
            <a:ext cx="2413000" cy="158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D4BBFE-CFA9-DC45-8EA9-31304F779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975" y="4076700"/>
            <a:ext cx="2425700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48ECD-FF24-144F-9995-8A8FDEFE9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25" y="1576387"/>
            <a:ext cx="2438400" cy="172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5715B-661B-4E49-A744-3D7ACF759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25" y="6858332"/>
            <a:ext cx="2557901" cy="172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BC0B2A-30CD-4846-BECD-07BE1787B8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9340" y="6857999"/>
            <a:ext cx="2705100" cy="1701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268765-4BED-B44F-AE96-25485BF2FC1A}"/>
              </a:ext>
            </a:extLst>
          </p:cNvPr>
          <p:cNvSpPr txBox="1"/>
          <p:nvPr/>
        </p:nvSpPr>
        <p:spPr>
          <a:xfrm>
            <a:off x="567339" y="345786"/>
            <a:ext cx="565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cogoose Pro" panose="02000507000000020004" pitchFamily="2" charset="-18"/>
                <a:cs typeface="Arial" panose="020B0604020202020204" pitchFamily="34" charset="0"/>
              </a:rPr>
              <a:t>SELECT A SCENE</a:t>
            </a:r>
          </a:p>
        </p:txBody>
      </p:sp>
    </p:spTree>
    <p:extLst>
      <p:ext uri="{BB962C8B-B14F-4D97-AF65-F5344CB8AC3E}">
        <p14:creationId xmlns:p14="http://schemas.microsoft.com/office/powerpoint/2010/main" val="45625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D38502-D6FA-E24E-AB86-0C1A2D9A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68" y="1538140"/>
            <a:ext cx="2235200" cy="176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B8C176-9F9D-354A-A904-155F76DD6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707" y="1754040"/>
            <a:ext cx="2349500" cy="154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89732E-7255-764F-A48E-16BFF94EF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18" y="4163831"/>
            <a:ext cx="2603500" cy="172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8AF6-DDF2-CE46-8EE8-32B7EC26E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77" y="6751422"/>
            <a:ext cx="1503382" cy="1917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464E0D-F5AF-1E4E-8C69-2BDBCD6A32EB}"/>
              </a:ext>
            </a:extLst>
          </p:cNvPr>
          <p:cNvSpPr txBox="1"/>
          <p:nvPr/>
        </p:nvSpPr>
        <p:spPr>
          <a:xfrm>
            <a:off x="567339" y="339546"/>
            <a:ext cx="565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cogoose Pro" panose="02000507000000020004" pitchFamily="2" charset="-18"/>
                <a:cs typeface="Arial" panose="020B0604020202020204" pitchFamily="34" charset="0"/>
              </a:rPr>
              <a:t>SELECT CHARACTERS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366D1A-FB3A-6F46-AF33-A49B361FE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879" y="6715087"/>
            <a:ext cx="2159000" cy="19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A998B-CCF1-E545-B297-F3964E6E9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829" y="4290831"/>
            <a:ext cx="24511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4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29229-877B-0A43-8E3E-0C8FC0908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383969"/>
            <a:ext cx="1117600" cy="199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0E02E1-DA3C-324C-A483-7E13F37F8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274" y="1386036"/>
            <a:ext cx="838200" cy="2019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DE65C-9F58-5842-946F-E52D83E04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479" y="1388103"/>
            <a:ext cx="863600" cy="200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1EDE1E-3760-AD4C-BB93-5C852A00D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850" y="1430337"/>
            <a:ext cx="1130300" cy="187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0B8579-4D4A-594B-951E-52092AEA9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166" y="4062228"/>
            <a:ext cx="1079500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05E8D-55EA-864A-A189-29604C116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5286" y="4024128"/>
            <a:ext cx="1041400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83662F-A8C0-3C42-9C46-D0EA8DA205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79" y="4062228"/>
            <a:ext cx="711200" cy="19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D5F5D3-F440-1147-AA29-71AE6D388D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8309" y="4049528"/>
            <a:ext cx="774700" cy="195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F92C7B-D262-B447-8D37-22BEF47BCE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638" y="6676987"/>
            <a:ext cx="838200" cy="1993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9DE4A7-C73A-FE40-B695-24E064A0C2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1958" y="6676987"/>
            <a:ext cx="660400" cy="1993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216449-164C-4149-AB21-08ED9DC3C7C3}"/>
              </a:ext>
            </a:extLst>
          </p:cNvPr>
          <p:cNvSpPr txBox="1"/>
          <p:nvPr/>
        </p:nvSpPr>
        <p:spPr>
          <a:xfrm>
            <a:off x="567339" y="339546"/>
            <a:ext cx="565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cogoose Pro" panose="02000507000000020004" pitchFamily="2" charset="-18"/>
                <a:cs typeface="Arial" panose="020B0604020202020204" pitchFamily="34" charset="0"/>
              </a:rPr>
              <a:t>SELECT CHARACTERS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17C84-F023-E14D-B426-000E4EB188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1935" y="6715087"/>
            <a:ext cx="533400" cy="1955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DBA4D4-E576-924E-BDBA-49879CEC9B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9508" y="6697662"/>
            <a:ext cx="881318" cy="19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120B9-85B9-1043-96E8-07F5C888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54" y="1444404"/>
            <a:ext cx="863600" cy="189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760F5-4332-0943-BC3F-48282604D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149" y="1444404"/>
            <a:ext cx="1016000" cy="186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BB922A-1121-7C4D-BEC2-970E51E63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744" y="2054004"/>
            <a:ext cx="9652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250DAA-CC8C-F543-982D-2C48BFB6B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539" y="2054004"/>
            <a:ext cx="927100" cy="115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487FA-01FF-3542-8144-77D4CEA4C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40" y="4700033"/>
            <a:ext cx="10160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DDED2A-3E92-114C-88EF-2D4F858B16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4649" y="4645983"/>
            <a:ext cx="889000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1CD349-E7E3-BF47-A915-681B78306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1194" y="4607883"/>
            <a:ext cx="3683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DB7A05-1A8C-8744-A0A2-EDEF53A4EB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3089" y="4560921"/>
            <a:ext cx="508000" cy="901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E3FA52-B54E-3940-B657-A2D7408E94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2304" y="7260117"/>
            <a:ext cx="342900" cy="850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D9D943-3D69-0545-A712-91F08F9A53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3399" y="7311508"/>
            <a:ext cx="571500" cy="76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7D2C0F-F079-D647-9765-F92F303271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1194" y="6696297"/>
            <a:ext cx="469900" cy="191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4BB229-DAB4-1643-B0B9-D6457D0321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1505" y="6696297"/>
            <a:ext cx="469900" cy="195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EBD412-00EB-364F-86D8-331D30199133}"/>
              </a:ext>
            </a:extLst>
          </p:cNvPr>
          <p:cNvSpPr txBox="1"/>
          <p:nvPr/>
        </p:nvSpPr>
        <p:spPr>
          <a:xfrm>
            <a:off x="567339" y="339546"/>
            <a:ext cx="565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cogoose Pro" panose="02000507000000020004" pitchFamily="2" charset="-18"/>
                <a:cs typeface="Arial" panose="020B0604020202020204" pitchFamily="34" charset="0"/>
              </a:rPr>
              <a:t>SELECT OBJECTS</a:t>
            </a:r>
          </a:p>
        </p:txBody>
      </p:sp>
    </p:spTree>
    <p:extLst>
      <p:ext uri="{BB962C8B-B14F-4D97-AF65-F5344CB8AC3E}">
        <p14:creationId xmlns:p14="http://schemas.microsoft.com/office/powerpoint/2010/main" val="2939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2BCA9-2A03-3B44-BD7E-C0BB9F659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41512"/>
            <a:ext cx="800100" cy="850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D99CC2-A135-814E-BE64-82DCE577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5" y="1900237"/>
            <a:ext cx="889000" cy="901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174E2C-E51C-7E42-8434-14DF0CFD4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1458912"/>
            <a:ext cx="1778000" cy="181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CFCBDC-69F1-5E47-9BF9-461A86ACE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762" y="4241800"/>
            <a:ext cx="1968500" cy="165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8B89D2-3F5A-B347-A8C4-E5331080F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1425" y="7407273"/>
            <a:ext cx="812800" cy="63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2E761-355C-9B48-85A9-0585408D8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9238" y="7439023"/>
            <a:ext cx="762000" cy="571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BD883D-7CE3-A34D-B0F4-FF3BAEE0FA37}"/>
              </a:ext>
            </a:extLst>
          </p:cNvPr>
          <p:cNvSpPr txBox="1"/>
          <p:nvPr/>
        </p:nvSpPr>
        <p:spPr>
          <a:xfrm>
            <a:off x="567339" y="339546"/>
            <a:ext cx="565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cogoose Pro" panose="02000507000000020004" pitchFamily="2" charset="-18"/>
                <a:cs typeface="Arial" panose="020B0604020202020204" pitchFamily="34" charset="0"/>
              </a:rPr>
              <a:t>SELECT OBJECTS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7CD793-DF67-6840-8C5E-6414D792F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325" y="4641850"/>
            <a:ext cx="723900" cy="850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47A33F-FF4A-5A41-BA65-4F8DC233A4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738" y="4666794"/>
            <a:ext cx="889000" cy="843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5A5F81-1D35-DE43-B747-F18609AE2B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950" y="7283551"/>
            <a:ext cx="921236" cy="792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27BD4-BC76-3544-957A-282C2FCDFC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8742" y="7342188"/>
            <a:ext cx="972481" cy="7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82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1007</TotalTime>
  <Words>249</Words>
  <Application>Microsoft Macintosh PowerPoint</Application>
  <PresentationFormat>A4 Paper (210x297 mm)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Cocogoose Pro</vt:lpstr>
      <vt:lpstr>Helvetica</vt:lpstr>
      <vt:lpstr>Helvetica 65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99</cp:revision>
  <dcterms:created xsi:type="dcterms:W3CDTF">2021-03-10T13:44:30Z</dcterms:created>
  <dcterms:modified xsi:type="dcterms:W3CDTF">2021-03-25T15:12:35Z</dcterms:modified>
</cp:coreProperties>
</file>