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70" r:id="rId5"/>
    <p:sldId id="271" r:id="rId6"/>
    <p:sldId id="272" r:id="rId7"/>
    <p:sldId id="273" r:id="rId8"/>
    <p:sldId id="260" r:id="rId9"/>
    <p:sldId id="261" r:id="rId10"/>
    <p:sldId id="262" r:id="rId11"/>
    <p:sldId id="269" r:id="rId12"/>
    <p:sldId id="274" r:id="rId13"/>
    <p:sldId id="275" r:id="rId14"/>
    <p:sldId id="276" r:id="rId15"/>
    <p:sldId id="277" r:id="rId16"/>
    <p:sldId id="278" r:id="rId17"/>
    <p:sldId id="280" r:id="rId18"/>
    <p:sldId id="279" r:id="rId19"/>
  </p:sldIdLst>
  <p:sldSz cx="12192000" cy="6858000"/>
  <p:notesSz cx="6858000" cy="9144000"/>
  <p:embeddedFontLst>
    <p:embeddedFont>
      <p:font typeface="League Gothic" pitchFamily="2" charset="0"/>
      <p:regular r:id="rId21"/>
      <p:italic r:id="rId22"/>
    </p:embeddedFont>
    <p:embeddedFont>
      <p:font typeface="Source Sans Pro" panose="020B0503030403020204" pitchFamily="34" charset="0"/>
      <p:regular r:id="rId23"/>
      <p:bold r:id="rId24"/>
      <p:italic r:id="rId25"/>
      <p:boldItalic r:id="rId26"/>
    </p:embeddedFont>
    <p:embeddedFont>
      <p:font typeface="Source Sans Pro Semibold" panose="020B0503030403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PkTbjSEHV9szxlGsUkp7Q==" hashData="g8py8Lj7m3gNlS5P9U/TpusEIUpQozmOssGCKfYcRvItN4KB+lV3jjQXJIODJQx5KKiNoe6Uv4YvnZCBuf0qb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B7F7A3-6FE0-6F98-DFE3-1471D50B1286}" name="YAMADA, Kazuki" initials="KY" userId="S::kyamada@who.int::45fa0172-fed1-45d3-ac83-bd9c1467c6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32187"/>
    <a:srgbClr val="7AB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3F1CC-4FB5-2948-823A-9E9A18589039}" v="1" dt="2025-06-29T18:08:30.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9"/>
    <p:restoredTop sz="81565"/>
  </p:normalViewPr>
  <p:slideViewPr>
    <p:cSldViewPr snapToGrid="0">
      <p:cViewPr varScale="1">
        <p:scale>
          <a:sx n="99" d="100"/>
          <a:sy n="99" d="100"/>
        </p:scale>
        <p:origin x="156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MADA, Kazuki" userId="45fa0172-fed1-45d3-ac83-bd9c1467c61a" providerId="ADAL" clId="{F1B3F1CC-4FB5-2948-823A-9E9A18589039}"/>
    <pc:docChg chg="custSel modSld">
      <pc:chgData name="YAMADA, Kazuki" userId="45fa0172-fed1-45d3-ac83-bd9c1467c61a" providerId="ADAL" clId="{F1B3F1CC-4FB5-2948-823A-9E9A18589039}" dt="2025-06-29T18:09:11.938" v="1" actId="478"/>
      <pc:docMkLst>
        <pc:docMk/>
      </pc:docMkLst>
      <pc:sldChg chg="modSp">
        <pc:chgData name="YAMADA, Kazuki" userId="45fa0172-fed1-45d3-ac83-bd9c1467c61a" providerId="ADAL" clId="{F1B3F1CC-4FB5-2948-823A-9E9A18589039}" dt="2025-06-29T18:08:30.676" v="0" actId="18331"/>
        <pc:sldMkLst>
          <pc:docMk/>
          <pc:sldMk cId="371155634" sldId="270"/>
        </pc:sldMkLst>
        <pc:picChg chg="mod">
          <ac:chgData name="YAMADA, Kazuki" userId="45fa0172-fed1-45d3-ac83-bd9c1467c61a" providerId="ADAL" clId="{F1B3F1CC-4FB5-2948-823A-9E9A18589039}" dt="2025-06-29T18:08:30.676" v="0" actId="18331"/>
          <ac:picMkLst>
            <pc:docMk/>
            <pc:sldMk cId="371155634" sldId="270"/>
            <ac:picMk id="8" creationId="{5C2A1A62-F246-0A3A-97A8-898D79F9C76F}"/>
          </ac:picMkLst>
        </pc:picChg>
      </pc:sldChg>
      <pc:sldChg chg="delSp mod">
        <pc:chgData name="YAMADA, Kazuki" userId="45fa0172-fed1-45d3-ac83-bd9c1467c61a" providerId="ADAL" clId="{F1B3F1CC-4FB5-2948-823A-9E9A18589039}" dt="2025-06-29T18:09:11.938" v="1" actId="478"/>
        <pc:sldMkLst>
          <pc:docMk/>
          <pc:sldMk cId="2960135616" sldId="276"/>
        </pc:sldMkLst>
        <pc:picChg chg="del">
          <ac:chgData name="YAMADA, Kazuki" userId="45fa0172-fed1-45d3-ac83-bd9c1467c61a" providerId="ADAL" clId="{F1B3F1CC-4FB5-2948-823A-9E9A18589039}" dt="2025-06-29T18:09:11.938" v="1" actId="478"/>
          <ac:picMkLst>
            <pc:docMk/>
            <pc:sldMk cId="2960135616" sldId="276"/>
            <ac:picMk id="10" creationId="{B51F21D2-5B29-12DE-9FF8-A5E6005C6366}"/>
          </ac:picMkLst>
        </pc:picChg>
      </pc:sldChg>
    </pc:docChg>
  </pc:docChgLst>
  <pc:docChgLst>
    <pc:chgData name="YAMADA, Kazuki" userId="45fa0172-fed1-45d3-ac83-bd9c1467c61a" providerId="ADAL" clId="{FF68983B-E9AF-E848-8BDE-90D2136BFD77}"/>
    <pc:docChg chg="undo custSel modSld">
      <pc:chgData name="YAMADA, Kazuki" userId="45fa0172-fed1-45d3-ac83-bd9c1467c61a" providerId="ADAL" clId="{FF68983B-E9AF-E848-8BDE-90D2136BFD77}" dt="2025-06-27T16:49:09.114" v="5609" actId="962"/>
      <pc:docMkLst>
        <pc:docMk/>
      </pc:docMkLst>
      <pc:sldChg chg="modSp mod modNotesTx">
        <pc:chgData name="YAMADA, Kazuki" userId="45fa0172-fed1-45d3-ac83-bd9c1467c61a" providerId="ADAL" clId="{FF68983B-E9AF-E848-8BDE-90D2136BFD77}" dt="2025-06-26T11:23:52.978" v="5528" actId="20577"/>
        <pc:sldMkLst>
          <pc:docMk/>
          <pc:sldMk cId="4286040731" sldId="260"/>
        </pc:sldMkLst>
        <pc:spChg chg="mod">
          <ac:chgData name="YAMADA, Kazuki" userId="45fa0172-fed1-45d3-ac83-bd9c1467c61a" providerId="ADAL" clId="{FF68983B-E9AF-E848-8BDE-90D2136BFD77}" dt="2025-06-26T08:19:06.298" v="3128" actId="962"/>
          <ac:spMkLst>
            <pc:docMk/>
            <pc:sldMk cId="4286040731" sldId="260"/>
            <ac:spMk id="13" creationId="{79AD85AA-D6DC-DB41-FB41-A67D9596518A}"/>
          </ac:spMkLst>
        </pc:spChg>
        <pc:spChg chg="mod">
          <ac:chgData name="YAMADA, Kazuki" userId="45fa0172-fed1-45d3-ac83-bd9c1467c61a" providerId="ADAL" clId="{FF68983B-E9AF-E848-8BDE-90D2136BFD77}" dt="2025-06-26T08:19:06.298" v="3128" actId="962"/>
          <ac:spMkLst>
            <pc:docMk/>
            <pc:sldMk cId="4286040731" sldId="260"/>
            <ac:spMk id="15" creationId="{918DBEAD-F49C-D7D7-7643-25562CEE7C2F}"/>
          </ac:spMkLst>
        </pc:spChg>
        <pc:spChg chg="mod">
          <ac:chgData name="YAMADA, Kazuki" userId="45fa0172-fed1-45d3-ac83-bd9c1467c61a" providerId="ADAL" clId="{FF68983B-E9AF-E848-8BDE-90D2136BFD77}" dt="2025-06-26T08:19:06.298" v="3128" actId="962"/>
          <ac:spMkLst>
            <pc:docMk/>
            <pc:sldMk cId="4286040731" sldId="260"/>
            <ac:spMk id="16" creationId="{AC7501D4-E8C1-7F1E-14D3-5B9CD76AA0D3}"/>
          </ac:spMkLst>
        </pc:spChg>
        <pc:spChg chg="mod">
          <ac:chgData name="YAMADA, Kazuki" userId="45fa0172-fed1-45d3-ac83-bd9c1467c61a" providerId="ADAL" clId="{FF68983B-E9AF-E848-8BDE-90D2136BFD77}" dt="2025-06-26T08:19:06.298" v="3128" actId="962"/>
          <ac:spMkLst>
            <pc:docMk/>
            <pc:sldMk cId="4286040731" sldId="260"/>
            <ac:spMk id="17" creationId="{18AE4BD6-FFE8-016D-8DAE-17AFDB109A0E}"/>
          </ac:spMkLst>
        </pc:spChg>
        <pc:spChg chg="mod">
          <ac:chgData name="YAMADA, Kazuki" userId="45fa0172-fed1-45d3-ac83-bd9c1467c61a" providerId="ADAL" clId="{FF68983B-E9AF-E848-8BDE-90D2136BFD77}" dt="2025-06-26T08:19:06.298" v="3128" actId="962"/>
          <ac:spMkLst>
            <pc:docMk/>
            <pc:sldMk cId="4286040731" sldId="260"/>
            <ac:spMk id="18" creationId="{C994BB1B-9A1A-B9D0-648D-A5AB4A817FA6}"/>
          </ac:spMkLst>
        </pc:spChg>
        <pc:spChg chg="mod">
          <ac:chgData name="YAMADA, Kazuki" userId="45fa0172-fed1-45d3-ac83-bd9c1467c61a" providerId="ADAL" clId="{FF68983B-E9AF-E848-8BDE-90D2136BFD77}" dt="2025-06-26T08:19:06.298" v="3128" actId="962"/>
          <ac:spMkLst>
            <pc:docMk/>
            <pc:sldMk cId="4286040731" sldId="260"/>
            <ac:spMk id="19" creationId="{C817FAB4-9938-59C9-F5C5-A57522D8D83B}"/>
          </ac:spMkLst>
        </pc:spChg>
        <pc:spChg chg="mod">
          <ac:chgData name="YAMADA, Kazuki" userId="45fa0172-fed1-45d3-ac83-bd9c1467c61a" providerId="ADAL" clId="{FF68983B-E9AF-E848-8BDE-90D2136BFD77}" dt="2025-06-26T08:19:06.298" v="3128" actId="962"/>
          <ac:spMkLst>
            <pc:docMk/>
            <pc:sldMk cId="4286040731" sldId="260"/>
            <ac:spMk id="20" creationId="{F085BF58-0966-716E-39C3-90562395025E}"/>
          </ac:spMkLst>
        </pc:spChg>
        <pc:spChg chg="mod">
          <ac:chgData name="YAMADA, Kazuki" userId="45fa0172-fed1-45d3-ac83-bd9c1467c61a" providerId="ADAL" clId="{FF68983B-E9AF-E848-8BDE-90D2136BFD77}" dt="2025-06-26T08:19:06.298" v="3128" actId="962"/>
          <ac:spMkLst>
            <pc:docMk/>
            <pc:sldMk cId="4286040731" sldId="260"/>
            <ac:spMk id="21" creationId="{14B2C7C2-7AF7-BD6A-C0E7-29FA25E23E91}"/>
          </ac:spMkLst>
        </pc:spChg>
        <pc:spChg chg="mod">
          <ac:chgData name="YAMADA, Kazuki" userId="45fa0172-fed1-45d3-ac83-bd9c1467c61a" providerId="ADAL" clId="{FF68983B-E9AF-E848-8BDE-90D2136BFD77}" dt="2025-06-26T08:19:06.298" v="3128" actId="962"/>
          <ac:spMkLst>
            <pc:docMk/>
            <pc:sldMk cId="4286040731" sldId="260"/>
            <ac:spMk id="22" creationId="{BFC719CE-BB59-986F-9F74-F86FC0808D7E}"/>
          </ac:spMkLst>
        </pc:spChg>
        <pc:spChg chg="mod">
          <ac:chgData name="YAMADA, Kazuki" userId="45fa0172-fed1-45d3-ac83-bd9c1467c61a" providerId="ADAL" clId="{FF68983B-E9AF-E848-8BDE-90D2136BFD77}" dt="2025-06-26T08:19:06.298" v="3128" actId="962"/>
          <ac:spMkLst>
            <pc:docMk/>
            <pc:sldMk cId="4286040731" sldId="260"/>
            <ac:spMk id="23" creationId="{7ED3D68A-F516-C3EE-90F4-1BE1694F79A6}"/>
          </ac:spMkLst>
        </pc:spChg>
        <pc:graphicFrameChg chg="mod">
          <ac:chgData name="YAMADA, Kazuki" userId="45fa0172-fed1-45d3-ac83-bd9c1467c61a" providerId="ADAL" clId="{FF68983B-E9AF-E848-8BDE-90D2136BFD77}" dt="2025-06-26T08:14:19.675" v="1662" actId="170"/>
          <ac:graphicFrameMkLst>
            <pc:docMk/>
            <pc:sldMk cId="4286040731" sldId="260"/>
            <ac:graphicFrameMk id="9" creationId="{47BFF524-6935-0C73-9501-D87697A40E6E}"/>
          </ac:graphicFrameMkLst>
        </pc:graphicFrameChg>
        <pc:picChg chg="mod">
          <ac:chgData name="YAMADA, Kazuki" userId="45fa0172-fed1-45d3-ac83-bd9c1467c61a" providerId="ADAL" clId="{FF68983B-E9AF-E848-8BDE-90D2136BFD77}" dt="2025-06-26T08:27:12.420" v="4241" actId="962"/>
          <ac:picMkLst>
            <pc:docMk/>
            <pc:sldMk cId="4286040731" sldId="260"/>
            <ac:picMk id="4" creationId="{D1B1E13B-1377-AF5A-2014-818E3EE671D4}"/>
          </ac:picMkLst>
        </pc:picChg>
        <pc:picChg chg="mod">
          <ac:chgData name="YAMADA, Kazuki" userId="45fa0172-fed1-45d3-ac83-bd9c1467c61a" providerId="ADAL" clId="{FF68983B-E9AF-E848-8BDE-90D2136BFD77}" dt="2025-06-26T08:18:36.542" v="2999" actId="962"/>
          <ac:picMkLst>
            <pc:docMk/>
            <pc:sldMk cId="4286040731" sldId="260"/>
            <ac:picMk id="5" creationId="{762F72A1-0474-2710-5939-6DAC8D94D1EF}"/>
          </ac:picMkLst>
        </pc:picChg>
        <pc:picChg chg="mod">
          <ac:chgData name="YAMADA, Kazuki" userId="45fa0172-fed1-45d3-ac83-bd9c1467c61a" providerId="ADAL" clId="{FF68983B-E9AF-E848-8BDE-90D2136BFD77}" dt="2025-06-26T08:18:52.548" v="3126" actId="962"/>
          <ac:picMkLst>
            <pc:docMk/>
            <pc:sldMk cId="4286040731" sldId="260"/>
            <ac:picMk id="28" creationId="{2C026031-B0B8-60C3-8C0B-156D0E234FA2}"/>
          </ac:picMkLst>
        </pc:picChg>
        <pc:picChg chg="mod">
          <ac:chgData name="YAMADA, Kazuki" userId="45fa0172-fed1-45d3-ac83-bd9c1467c61a" providerId="ADAL" clId="{FF68983B-E9AF-E848-8BDE-90D2136BFD77}" dt="2025-06-26T08:18:46.601" v="3082" actId="962"/>
          <ac:picMkLst>
            <pc:docMk/>
            <pc:sldMk cId="4286040731" sldId="260"/>
            <ac:picMk id="29" creationId="{2CD02BA8-EAC2-2A5F-C3B7-EFCBA8F2438C}"/>
          </ac:picMkLst>
        </pc:picChg>
      </pc:sldChg>
      <pc:sldChg chg="delSp modSp mod modNotesTx">
        <pc:chgData name="YAMADA, Kazuki" userId="45fa0172-fed1-45d3-ac83-bd9c1467c61a" providerId="ADAL" clId="{FF68983B-E9AF-E848-8BDE-90D2136BFD77}" dt="2025-06-26T11:24:24.871" v="5541" actId="20577"/>
        <pc:sldMkLst>
          <pc:docMk/>
          <pc:sldMk cId="1040557770" sldId="261"/>
        </pc:sldMkLst>
        <pc:spChg chg="mod">
          <ac:chgData name="YAMADA, Kazuki" userId="45fa0172-fed1-45d3-ac83-bd9c1467c61a" providerId="ADAL" clId="{FF68983B-E9AF-E848-8BDE-90D2136BFD77}" dt="2025-06-26T08:19:20.295" v="3129" actId="962"/>
          <ac:spMkLst>
            <pc:docMk/>
            <pc:sldMk cId="1040557770" sldId="261"/>
            <ac:spMk id="11" creationId="{4109B0CC-3BE0-3911-32DF-903647129226}"/>
          </ac:spMkLst>
        </pc:spChg>
        <pc:spChg chg="mod">
          <ac:chgData name="YAMADA, Kazuki" userId="45fa0172-fed1-45d3-ac83-bd9c1467c61a" providerId="ADAL" clId="{FF68983B-E9AF-E848-8BDE-90D2136BFD77}" dt="2025-06-26T08:19:20.295" v="3129" actId="962"/>
          <ac:spMkLst>
            <pc:docMk/>
            <pc:sldMk cId="1040557770" sldId="261"/>
            <ac:spMk id="12" creationId="{67EA195F-E34E-A8EA-316E-20FB7473E84C}"/>
          </ac:spMkLst>
        </pc:spChg>
        <pc:spChg chg="mod">
          <ac:chgData name="YAMADA, Kazuki" userId="45fa0172-fed1-45d3-ac83-bd9c1467c61a" providerId="ADAL" clId="{FF68983B-E9AF-E848-8BDE-90D2136BFD77}" dt="2025-06-26T08:19:20.295" v="3129" actId="962"/>
          <ac:spMkLst>
            <pc:docMk/>
            <pc:sldMk cId="1040557770" sldId="261"/>
            <ac:spMk id="13" creationId="{544C9BE4-8CA5-7700-42BB-72455C6774C2}"/>
          </ac:spMkLst>
        </pc:spChg>
        <pc:spChg chg="mod">
          <ac:chgData name="YAMADA, Kazuki" userId="45fa0172-fed1-45d3-ac83-bd9c1467c61a" providerId="ADAL" clId="{FF68983B-E9AF-E848-8BDE-90D2136BFD77}" dt="2025-06-26T08:19:20.295" v="3129" actId="962"/>
          <ac:spMkLst>
            <pc:docMk/>
            <pc:sldMk cId="1040557770" sldId="261"/>
            <ac:spMk id="14" creationId="{4DF07082-F3F4-0046-8936-EE51B1F6053E}"/>
          </ac:spMkLst>
        </pc:spChg>
        <pc:spChg chg="mod">
          <ac:chgData name="YAMADA, Kazuki" userId="45fa0172-fed1-45d3-ac83-bd9c1467c61a" providerId="ADAL" clId="{FF68983B-E9AF-E848-8BDE-90D2136BFD77}" dt="2025-06-26T08:19:20.295" v="3129" actId="962"/>
          <ac:spMkLst>
            <pc:docMk/>
            <pc:sldMk cId="1040557770" sldId="261"/>
            <ac:spMk id="15" creationId="{BA7E4636-9869-D2B1-B521-5E19DE030B52}"/>
          </ac:spMkLst>
        </pc:spChg>
        <pc:spChg chg="mod">
          <ac:chgData name="YAMADA, Kazuki" userId="45fa0172-fed1-45d3-ac83-bd9c1467c61a" providerId="ADAL" clId="{FF68983B-E9AF-E848-8BDE-90D2136BFD77}" dt="2025-06-26T08:19:20.295" v="3129" actId="962"/>
          <ac:spMkLst>
            <pc:docMk/>
            <pc:sldMk cId="1040557770" sldId="261"/>
            <ac:spMk id="16" creationId="{3F8D190F-4DBB-2344-2400-AAE9345ED4E5}"/>
          </ac:spMkLst>
        </pc:spChg>
        <pc:spChg chg="mod">
          <ac:chgData name="YAMADA, Kazuki" userId="45fa0172-fed1-45d3-ac83-bd9c1467c61a" providerId="ADAL" clId="{FF68983B-E9AF-E848-8BDE-90D2136BFD77}" dt="2025-06-26T08:19:20.295" v="3129" actId="962"/>
          <ac:spMkLst>
            <pc:docMk/>
            <pc:sldMk cId="1040557770" sldId="261"/>
            <ac:spMk id="17" creationId="{6347191B-ECE8-218D-29D5-9DF92B7EC62F}"/>
          </ac:spMkLst>
        </pc:spChg>
        <pc:spChg chg="mod">
          <ac:chgData name="YAMADA, Kazuki" userId="45fa0172-fed1-45d3-ac83-bd9c1467c61a" providerId="ADAL" clId="{FF68983B-E9AF-E848-8BDE-90D2136BFD77}" dt="2025-06-26T08:19:20.295" v="3129" actId="962"/>
          <ac:spMkLst>
            <pc:docMk/>
            <pc:sldMk cId="1040557770" sldId="261"/>
            <ac:spMk id="19" creationId="{C5FC35CB-16ED-DD14-0CB4-40F8973A1127}"/>
          </ac:spMkLst>
        </pc:spChg>
        <pc:spChg chg="mod">
          <ac:chgData name="YAMADA, Kazuki" userId="45fa0172-fed1-45d3-ac83-bd9c1467c61a" providerId="ADAL" clId="{FF68983B-E9AF-E848-8BDE-90D2136BFD77}" dt="2025-06-26T08:19:20.295" v="3129" actId="962"/>
          <ac:spMkLst>
            <pc:docMk/>
            <pc:sldMk cId="1040557770" sldId="261"/>
            <ac:spMk id="21" creationId="{E40429B9-404C-4B24-8794-F9BBC88AED72}"/>
          </ac:spMkLst>
        </pc:spChg>
        <pc:spChg chg="mod">
          <ac:chgData name="YAMADA, Kazuki" userId="45fa0172-fed1-45d3-ac83-bd9c1467c61a" providerId="ADAL" clId="{FF68983B-E9AF-E848-8BDE-90D2136BFD77}" dt="2025-06-26T08:19:20.295" v="3129" actId="962"/>
          <ac:spMkLst>
            <pc:docMk/>
            <pc:sldMk cId="1040557770" sldId="261"/>
            <ac:spMk id="22" creationId="{8A14478F-D14D-6DCE-D0E2-4E27851BDB9A}"/>
          </ac:spMkLst>
        </pc:spChg>
        <pc:grpChg chg="mod">
          <ac:chgData name="YAMADA, Kazuki" userId="45fa0172-fed1-45d3-ac83-bd9c1467c61a" providerId="ADAL" clId="{FF68983B-E9AF-E848-8BDE-90D2136BFD77}" dt="2025-06-26T08:27:30.242" v="4246" actId="962"/>
          <ac:grpSpMkLst>
            <pc:docMk/>
            <pc:sldMk cId="1040557770" sldId="261"/>
            <ac:grpSpMk id="30" creationId="{64879CBD-93C1-F26A-806F-80C68F0FE080}"/>
          </ac:grpSpMkLst>
        </pc:grpChg>
        <pc:picChg chg="mod">
          <ac:chgData name="YAMADA, Kazuki" userId="45fa0172-fed1-45d3-ac83-bd9c1467c61a" providerId="ADAL" clId="{FF68983B-E9AF-E848-8BDE-90D2136BFD77}" dt="2025-06-26T08:19:45.576" v="3332" actId="962"/>
          <ac:picMkLst>
            <pc:docMk/>
            <pc:sldMk cId="1040557770" sldId="261"/>
            <ac:picMk id="3" creationId="{BBD708E4-D517-46DE-BB24-298850A1E0A7}"/>
          </ac:picMkLst>
        </pc:picChg>
        <pc:picChg chg="mod">
          <ac:chgData name="YAMADA, Kazuki" userId="45fa0172-fed1-45d3-ac83-bd9c1467c61a" providerId="ADAL" clId="{FF68983B-E9AF-E848-8BDE-90D2136BFD77}" dt="2025-06-26T08:27:21.054" v="4242" actId="962"/>
          <ac:picMkLst>
            <pc:docMk/>
            <pc:sldMk cId="1040557770" sldId="261"/>
            <ac:picMk id="4" creationId="{84693E58-8761-E946-4B8E-D20619725B4F}"/>
          </ac:picMkLst>
        </pc:picChg>
        <pc:picChg chg="mod">
          <ac:chgData name="YAMADA, Kazuki" userId="45fa0172-fed1-45d3-ac83-bd9c1467c61a" providerId="ADAL" clId="{FF68983B-E9AF-E848-8BDE-90D2136BFD77}" dt="2025-06-26T08:27:31.610" v="4248" actId="962"/>
          <ac:picMkLst>
            <pc:docMk/>
            <pc:sldMk cId="1040557770" sldId="261"/>
            <ac:picMk id="29" creationId="{C2E0D620-5095-FBE2-ADB6-719D8E770EFB}"/>
          </ac:picMkLst>
        </pc:picChg>
        <pc:picChg chg="mod topLvl">
          <ac:chgData name="YAMADA, Kazuki" userId="45fa0172-fed1-45d3-ac83-bd9c1467c61a" providerId="ADAL" clId="{FF68983B-E9AF-E848-8BDE-90D2136BFD77}" dt="2025-06-26T08:27:27.690" v="4245" actId="962"/>
          <ac:picMkLst>
            <pc:docMk/>
            <pc:sldMk cId="1040557770" sldId="261"/>
            <ac:picMk id="34" creationId="{E740DDB4-12C3-C9A4-8218-C9A115BC4520}"/>
          </ac:picMkLst>
        </pc:picChg>
        <pc:picChg chg="mod topLvl">
          <ac:chgData name="YAMADA, Kazuki" userId="45fa0172-fed1-45d3-ac83-bd9c1467c61a" providerId="ADAL" clId="{FF68983B-E9AF-E848-8BDE-90D2136BFD77}" dt="2025-06-26T08:27:25.559" v="4243" actId="962"/>
          <ac:picMkLst>
            <pc:docMk/>
            <pc:sldMk cId="1040557770" sldId="261"/>
            <ac:picMk id="35" creationId="{73DD52CF-F705-516D-9186-DF10D8E05895}"/>
          </ac:picMkLst>
        </pc:picChg>
        <pc:picChg chg="mod">
          <ac:chgData name="YAMADA, Kazuki" userId="45fa0172-fed1-45d3-ac83-bd9c1467c61a" providerId="ADAL" clId="{FF68983B-E9AF-E848-8BDE-90D2136BFD77}" dt="2025-06-26T08:27:35.354" v="4249" actId="962"/>
          <ac:picMkLst>
            <pc:docMk/>
            <pc:sldMk cId="1040557770" sldId="261"/>
            <ac:picMk id="45" creationId="{570C2D2A-FB9E-20BF-3755-50CB0E6D2FD8}"/>
          </ac:picMkLst>
        </pc:picChg>
        <pc:picChg chg="mod">
          <ac:chgData name="YAMADA, Kazuki" userId="45fa0172-fed1-45d3-ac83-bd9c1467c61a" providerId="ADAL" clId="{FF68983B-E9AF-E848-8BDE-90D2136BFD77}" dt="2025-06-26T08:19:27.596" v="3130" actId="962"/>
          <ac:picMkLst>
            <pc:docMk/>
            <pc:sldMk cId="1040557770" sldId="261"/>
            <ac:picMk id="54" creationId="{18D0E654-D4B7-326B-30F5-69D635F5A8F7}"/>
          </ac:picMkLst>
        </pc:picChg>
        <pc:picChg chg="mod">
          <ac:chgData name="YAMADA, Kazuki" userId="45fa0172-fed1-45d3-ac83-bd9c1467c61a" providerId="ADAL" clId="{FF68983B-E9AF-E848-8BDE-90D2136BFD77}" dt="2025-06-26T08:19:27.596" v="3130" actId="962"/>
          <ac:picMkLst>
            <pc:docMk/>
            <pc:sldMk cId="1040557770" sldId="261"/>
            <ac:picMk id="55" creationId="{C1E88DA2-3BDD-23C4-2D47-7167844CEB1E}"/>
          </ac:picMkLst>
        </pc:picChg>
        <pc:picChg chg="mod">
          <ac:chgData name="YAMADA, Kazuki" userId="45fa0172-fed1-45d3-ac83-bd9c1467c61a" providerId="ADAL" clId="{FF68983B-E9AF-E848-8BDE-90D2136BFD77}" dt="2025-06-26T08:19:27.596" v="3130" actId="962"/>
          <ac:picMkLst>
            <pc:docMk/>
            <pc:sldMk cId="1040557770" sldId="261"/>
            <ac:picMk id="57" creationId="{C1EC6E36-34D2-27AE-5373-06162234D192}"/>
          </ac:picMkLst>
        </pc:picChg>
      </pc:sldChg>
      <pc:sldChg chg="addSp modSp mod modNotesTx">
        <pc:chgData name="YAMADA, Kazuki" userId="45fa0172-fed1-45d3-ac83-bd9c1467c61a" providerId="ADAL" clId="{FF68983B-E9AF-E848-8BDE-90D2136BFD77}" dt="2025-06-26T11:24:41.349" v="5544" actId="20577"/>
        <pc:sldMkLst>
          <pc:docMk/>
          <pc:sldMk cId="3465739729" sldId="262"/>
        </pc:sldMkLst>
        <pc:spChg chg="add mod">
          <ac:chgData name="YAMADA, Kazuki" userId="45fa0172-fed1-45d3-ac83-bd9c1467c61a" providerId="ADAL" clId="{FF68983B-E9AF-E848-8BDE-90D2136BFD77}" dt="2025-06-26T08:09:36.944" v="51" actId="113"/>
          <ac:spMkLst>
            <pc:docMk/>
            <pc:sldMk cId="3465739729" sldId="262"/>
            <ac:spMk id="6" creationId="{5E30805F-569A-7017-C457-9B39AC39A6BE}"/>
          </ac:spMkLst>
        </pc:spChg>
        <pc:spChg chg="mod">
          <ac:chgData name="YAMADA, Kazuki" userId="45fa0172-fed1-45d3-ac83-bd9c1467c61a" providerId="ADAL" clId="{FF68983B-E9AF-E848-8BDE-90D2136BFD77}" dt="2025-06-26T08:20:31.937" v="3423" actId="962"/>
          <ac:spMkLst>
            <pc:docMk/>
            <pc:sldMk cId="3465739729" sldId="262"/>
            <ac:spMk id="8" creationId="{AC689821-2E65-D068-A81F-105C7E5A51DC}"/>
          </ac:spMkLst>
        </pc:spChg>
        <pc:spChg chg="mod">
          <ac:chgData name="YAMADA, Kazuki" userId="45fa0172-fed1-45d3-ac83-bd9c1467c61a" providerId="ADAL" clId="{FF68983B-E9AF-E848-8BDE-90D2136BFD77}" dt="2025-06-26T08:20:31.937" v="3423" actId="962"/>
          <ac:spMkLst>
            <pc:docMk/>
            <pc:sldMk cId="3465739729" sldId="262"/>
            <ac:spMk id="9" creationId="{B5FF0FD0-868E-ED74-C3DC-D79D0E74310D}"/>
          </ac:spMkLst>
        </pc:spChg>
        <pc:spChg chg="mod">
          <ac:chgData name="YAMADA, Kazuki" userId="45fa0172-fed1-45d3-ac83-bd9c1467c61a" providerId="ADAL" clId="{FF68983B-E9AF-E848-8BDE-90D2136BFD77}" dt="2025-06-26T08:20:31.937" v="3423" actId="962"/>
          <ac:spMkLst>
            <pc:docMk/>
            <pc:sldMk cId="3465739729" sldId="262"/>
            <ac:spMk id="10" creationId="{74BC23B8-F1D4-ECE8-5820-77C5425E7146}"/>
          </ac:spMkLst>
        </pc:spChg>
        <pc:spChg chg="mod">
          <ac:chgData name="YAMADA, Kazuki" userId="45fa0172-fed1-45d3-ac83-bd9c1467c61a" providerId="ADAL" clId="{FF68983B-E9AF-E848-8BDE-90D2136BFD77}" dt="2025-06-26T08:20:31.937" v="3423" actId="962"/>
          <ac:spMkLst>
            <pc:docMk/>
            <pc:sldMk cId="3465739729" sldId="262"/>
            <ac:spMk id="11" creationId="{33BA99EF-94F9-567C-A756-158DE6E962DC}"/>
          </ac:spMkLst>
        </pc:spChg>
        <pc:spChg chg="mod">
          <ac:chgData name="YAMADA, Kazuki" userId="45fa0172-fed1-45d3-ac83-bd9c1467c61a" providerId="ADAL" clId="{FF68983B-E9AF-E848-8BDE-90D2136BFD77}" dt="2025-06-26T08:20:31.937" v="3423" actId="962"/>
          <ac:spMkLst>
            <pc:docMk/>
            <pc:sldMk cId="3465739729" sldId="262"/>
            <ac:spMk id="12" creationId="{52BA70F1-3EF9-C6D5-3B57-EB44FB68AE3C}"/>
          </ac:spMkLst>
        </pc:spChg>
        <pc:spChg chg="mod">
          <ac:chgData name="YAMADA, Kazuki" userId="45fa0172-fed1-45d3-ac83-bd9c1467c61a" providerId="ADAL" clId="{FF68983B-E9AF-E848-8BDE-90D2136BFD77}" dt="2025-06-26T08:20:31.937" v="3423" actId="962"/>
          <ac:spMkLst>
            <pc:docMk/>
            <pc:sldMk cId="3465739729" sldId="262"/>
            <ac:spMk id="13" creationId="{E2112B81-5372-950E-8515-B1EB9D772BC3}"/>
          </ac:spMkLst>
        </pc:spChg>
        <pc:spChg chg="mod">
          <ac:chgData name="YAMADA, Kazuki" userId="45fa0172-fed1-45d3-ac83-bd9c1467c61a" providerId="ADAL" clId="{FF68983B-E9AF-E848-8BDE-90D2136BFD77}" dt="2025-06-26T08:20:31.937" v="3423" actId="962"/>
          <ac:spMkLst>
            <pc:docMk/>
            <pc:sldMk cId="3465739729" sldId="262"/>
            <ac:spMk id="14" creationId="{4158F3F9-4A37-8938-77A0-60B055BB2A0E}"/>
          </ac:spMkLst>
        </pc:spChg>
        <pc:spChg chg="mod">
          <ac:chgData name="YAMADA, Kazuki" userId="45fa0172-fed1-45d3-ac83-bd9c1467c61a" providerId="ADAL" clId="{FF68983B-E9AF-E848-8BDE-90D2136BFD77}" dt="2025-06-26T08:20:31.937" v="3423" actId="962"/>
          <ac:spMkLst>
            <pc:docMk/>
            <pc:sldMk cId="3465739729" sldId="262"/>
            <ac:spMk id="15" creationId="{7B46BD6B-93FF-065D-8B4D-290BE154F7BC}"/>
          </ac:spMkLst>
        </pc:spChg>
        <pc:spChg chg="mod">
          <ac:chgData name="YAMADA, Kazuki" userId="45fa0172-fed1-45d3-ac83-bd9c1467c61a" providerId="ADAL" clId="{FF68983B-E9AF-E848-8BDE-90D2136BFD77}" dt="2025-06-26T08:20:31.937" v="3423" actId="962"/>
          <ac:spMkLst>
            <pc:docMk/>
            <pc:sldMk cId="3465739729" sldId="262"/>
            <ac:spMk id="17" creationId="{1252BBC1-4674-D984-A5A1-33C9572B4625}"/>
          </ac:spMkLst>
        </pc:spChg>
        <pc:spChg chg="mod">
          <ac:chgData name="YAMADA, Kazuki" userId="45fa0172-fed1-45d3-ac83-bd9c1467c61a" providerId="ADAL" clId="{FF68983B-E9AF-E848-8BDE-90D2136BFD77}" dt="2025-06-26T08:20:31.937" v="3423" actId="962"/>
          <ac:spMkLst>
            <pc:docMk/>
            <pc:sldMk cId="3465739729" sldId="262"/>
            <ac:spMk id="19" creationId="{D24344D9-A25B-3759-8815-925D4182C744}"/>
          </ac:spMkLst>
        </pc:spChg>
        <pc:picChg chg="mod">
          <ac:chgData name="YAMADA, Kazuki" userId="45fa0172-fed1-45d3-ac83-bd9c1467c61a" providerId="ADAL" clId="{FF68983B-E9AF-E848-8BDE-90D2136BFD77}" dt="2025-06-26T08:24:34.937" v="4196" actId="962"/>
          <ac:picMkLst>
            <pc:docMk/>
            <pc:sldMk cId="3465739729" sldId="262"/>
            <ac:picMk id="27" creationId="{08DEA482-BE64-335B-F0F1-A7C2EB58C352}"/>
          </ac:picMkLst>
        </pc:picChg>
        <pc:picChg chg="mod">
          <ac:chgData name="YAMADA, Kazuki" userId="45fa0172-fed1-45d3-ac83-bd9c1467c61a" providerId="ADAL" clId="{FF68983B-E9AF-E848-8BDE-90D2136BFD77}" dt="2025-06-26T08:24:55.011" v="4197" actId="962"/>
          <ac:picMkLst>
            <pc:docMk/>
            <pc:sldMk cId="3465739729" sldId="262"/>
            <ac:picMk id="29" creationId="{D286BCBB-A153-94EB-BA31-C1A86F842747}"/>
          </ac:picMkLst>
        </pc:picChg>
        <pc:picChg chg="mod">
          <ac:chgData name="YAMADA, Kazuki" userId="45fa0172-fed1-45d3-ac83-bd9c1467c61a" providerId="ADAL" clId="{FF68983B-E9AF-E848-8BDE-90D2136BFD77}" dt="2025-06-26T08:24:55.011" v="4197" actId="962"/>
          <ac:picMkLst>
            <pc:docMk/>
            <pc:sldMk cId="3465739729" sldId="262"/>
            <ac:picMk id="31" creationId="{96931EDE-C17E-266B-CD13-9B6EB9829C69}"/>
          </ac:picMkLst>
        </pc:picChg>
        <pc:picChg chg="mod">
          <ac:chgData name="YAMADA, Kazuki" userId="45fa0172-fed1-45d3-ac83-bd9c1467c61a" providerId="ADAL" clId="{FF68983B-E9AF-E848-8BDE-90D2136BFD77}" dt="2025-06-26T08:24:55.011" v="4197" actId="962"/>
          <ac:picMkLst>
            <pc:docMk/>
            <pc:sldMk cId="3465739729" sldId="262"/>
            <ac:picMk id="33" creationId="{19CA4193-6E41-4CAB-84F7-046003794794}"/>
          </ac:picMkLst>
        </pc:picChg>
        <pc:picChg chg="mod">
          <ac:chgData name="YAMADA, Kazuki" userId="45fa0172-fed1-45d3-ac83-bd9c1467c61a" providerId="ADAL" clId="{FF68983B-E9AF-E848-8BDE-90D2136BFD77}" dt="2025-06-26T08:24:55.011" v="4197" actId="962"/>
          <ac:picMkLst>
            <pc:docMk/>
            <pc:sldMk cId="3465739729" sldId="262"/>
            <ac:picMk id="35" creationId="{40D6626A-1942-7631-ED1F-F0EFF886E781}"/>
          </ac:picMkLst>
        </pc:picChg>
        <pc:picChg chg="mod">
          <ac:chgData name="YAMADA, Kazuki" userId="45fa0172-fed1-45d3-ac83-bd9c1467c61a" providerId="ADAL" clId="{FF68983B-E9AF-E848-8BDE-90D2136BFD77}" dt="2025-06-26T08:24:55.011" v="4197" actId="962"/>
          <ac:picMkLst>
            <pc:docMk/>
            <pc:sldMk cId="3465739729" sldId="262"/>
            <ac:picMk id="37" creationId="{56D902BF-D67B-C3AA-58DE-671B8985E2AF}"/>
          </ac:picMkLst>
        </pc:picChg>
        <pc:picChg chg="mod">
          <ac:chgData name="YAMADA, Kazuki" userId="45fa0172-fed1-45d3-ac83-bd9c1467c61a" providerId="ADAL" clId="{FF68983B-E9AF-E848-8BDE-90D2136BFD77}" dt="2025-06-26T08:24:55.011" v="4197" actId="962"/>
          <ac:picMkLst>
            <pc:docMk/>
            <pc:sldMk cId="3465739729" sldId="262"/>
            <ac:picMk id="39" creationId="{6912B793-8DDF-8210-6BF1-43053CE70F1F}"/>
          </ac:picMkLst>
        </pc:picChg>
        <pc:picChg chg="mod">
          <ac:chgData name="YAMADA, Kazuki" userId="45fa0172-fed1-45d3-ac83-bd9c1467c61a" providerId="ADAL" clId="{FF68983B-E9AF-E848-8BDE-90D2136BFD77}" dt="2025-06-26T08:24:55.011" v="4197" actId="962"/>
          <ac:picMkLst>
            <pc:docMk/>
            <pc:sldMk cId="3465739729" sldId="262"/>
            <ac:picMk id="41" creationId="{94718A14-D40C-D01D-0332-B8F6825079F4}"/>
          </ac:picMkLst>
        </pc:picChg>
        <pc:picChg chg="mod">
          <ac:chgData name="YAMADA, Kazuki" userId="45fa0172-fed1-45d3-ac83-bd9c1467c61a" providerId="ADAL" clId="{FF68983B-E9AF-E848-8BDE-90D2136BFD77}" dt="2025-06-26T08:26:24.792" v="4231" actId="962"/>
          <ac:picMkLst>
            <pc:docMk/>
            <pc:sldMk cId="3465739729" sldId="262"/>
            <ac:picMk id="44" creationId="{5D2B11D0-5FBB-7930-E334-1BDBEB2E6EC0}"/>
          </ac:picMkLst>
        </pc:picChg>
        <pc:picChg chg="mod">
          <ac:chgData name="YAMADA, Kazuki" userId="45fa0172-fed1-45d3-ac83-bd9c1467c61a" providerId="ADAL" clId="{FF68983B-E9AF-E848-8BDE-90D2136BFD77}" dt="2025-06-26T08:26:21.758" v="4230" actId="962"/>
          <ac:picMkLst>
            <pc:docMk/>
            <pc:sldMk cId="3465739729" sldId="262"/>
            <ac:picMk id="45" creationId="{9E09700D-7FE4-073A-2BA1-878A91999D25}"/>
          </ac:picMkLst>
        </pc:picChg>
        <pc:picChg chg="mod">
          <ac:chgData name="YAMADA, Kazuki" userId="45fa0172-fed1-45d3-ac83-bd9c1467c61a" providerId="ADAL" clId="{FF68983B-E9AF-E848-8BDE-90D2136BFD77}" dt="2025-06-26T08:26:30.530" v="4234" actId="962"/>
          <ac:picMkLst>
            <pc:docMk/>
            <pc:sldMk cId="3465739729" sldId="262"/>
            <ac:picMk id="46" creationId="{03B4CB68-BA6E-201E-DFE7-53947E7E5360}"/>
          </ac:picMkLst>
        </pc:picChg>
        <pc:picChg chg="mod">
          <ac:chgData name="YAMADA, Kazuki" userId="45fa0172-fed1-45d3-ac83-bd9c1467c61a" providerId="ADAL" clId="{FF68983B-E9AF-E848-8BDE-90D2136BFD77}" dt="2025-06-26T08:25:17.768" v="4200" actId="962"/>
          <ac:picMkLst>
            <pc:docMk/>
            <pc:sldMk cId="3465739729" sldId="262"/>
            <ac:picMk id="47" creationId="{5D041961-C8AF-B59D-092B-CBB4B0EDC906}"/>
          </ac:picMkLst>
        </pc:picChg>
        <pc:picChg chg="mod">
          <ac:chgData name="YAMADA, Kazuki" userId="45fa0172-fed1-45d3-ac83-bd9c1467c61a" providerId="ADAL" clId="{FF68983B-E9AF-E848-8BDE-90D2136BFD77}" dt="2025-06-26T08:25:25.618" v="4203" actId="962"/>
          <ac:picMkLst>
            <pc:docMk/>
            <pc:sldMk cId="3465739729" sldId="262"/>
            <ac:picMk id="48" creationId="{5EB9C9F6-C332-4A53-45B6-0DC65D6AC819}"/>
          </ac:picMkLst>
        </pc:picChg>
        <pc:picChg chg="mod">
          <ac:chgData name="YAMADA, Kazuki" userId="45fa0172-fed1-45d3-ac83-bd9c1467c61a" providerId="ADAL" clId="{FF68983B-E9AF-E848-8BDE-90D2136BFD77}" dt="2025-06-26T08:25:48.723" v="4222" actId="962"/>
          <ac:picMkLst>
            <pc:docMk/>
            <pc:sldMk cId="3465739729" sldId="262"/>
            <ac:picMk id="49" creationId="{97389FE8-5580-13B9-FB94-A9F6C04F2301}"/>
          </ac:picMkLst>
        </pc:picChg>
        <pc:picChg chg="mod">
          <ac:chgData name="YAMADA, Kazuki" userId="45fa0172-fed1-45d3-ac83-bd9c1467c61a" providerId="ADAL" clId="{FF68983B-E9AF-E848-8BDE-90D2136BFD77}" dt="2025-06-26T08:26:01.354" v="4225" actId="962"/>
          <ac:picMkLst>
            <pc:docMk/>
            <pc:sldMk cId="3465739729" sldId="262"/>
            <ac:picMk id="50" creationId="{D8350348-7F4D-6C55-2F69-0F0EA0602565}"/>
          </ac:picMkLst>
        </pc:picChg>
        <pc:picChg chg="mod">
          <ac:chgData name="YAMADA, Kazuki" userId="45fa0172-fed1-45d3-ac83-bd9c1467c61a" providerId="ADAL" clId="{FF68983B-E9AF-E848-8BDE-90D2136BFD77}" dt="2025-06-26T08:26:03.145" v="4227" actId="962"/>
          <ac:picMkLst>
            <pc:docMk/>
            <pc:sldMk cId="3465739729" sldId="262"/>
            <ac:picMk id="54" creationId="{3BA720D3-2558-775A-17BF-DA87BD5D1B0E}"/>
          </ac:picMkLst>
        </pc:picChg>
        <pc:picChg chg="mod">
          <ac:chgData name="YAMADA, Kazuki" userId="45fa0172-fed1-45d3-ac83-bd9c1467c61a" providerId="ADAL" clId="{FF68983B-E9AF-E848-8BDE-90D2136BFD77}" dt="2025-06-26T08:25:30.686" v="4211" actId="962"/>
          <ac:picMkLst>
            <pc:docMk/>
            <pc:sldMk cId="3465739729" sldId="262"/>
            <ac:picMk id="56" creationId="{0A07FCC2-1671-36DC-A14C-6190F687250B}"/>
          </ac:picMkLst>
        </pc:picChg>
        <pc:picChg chg="mod">
          <ac:chgData name="YAMADA, Kazuki" userId="45fa0172-fed1-45d3-ac83-bd9c1467c61a" providerId="ADAL" clId="{FF68983B-E9AF-E848-8BDE-90D2136BFD77}" dt="2025-06-26T08:26:18.982" v="4229" actId="962"/>
          <ac:picMkLst>
            <pc:docMk/>
            <pc:sldMk cId="3465739729" sldId="262"/>
            <ac:picMk id="58" creationId="{F612DBE3-625D-2122-4F3D-10F273CA3415}"/>
          </ac:picMkLst>
        </pc:picChg>
        <pc:picChg chg="mod">
          <ac:chgData name="YAMADA, Kazuki" userId="45fa0172-fed1-45d3-ac83-bd9c1467c61a" providerId="ADAL" clId="{FF68983B-E9AF-E848-8BDE-90D2136BFD77}" dt="2025-06-26T08:26:26.793" v="4233" actId="962"/>
          <ac:picMkLst>
            <pc:docMk/>
            <pc:sldMk cId="3465739729" sldId="262"/>
            <ac:picMk id="60" creationId="{506DA869-638D-163D-9247-29F4FAEBC7C1}"/>
          </ac:picMkLst>
        </pc:picChg>
        <pc:picChg chg="mod">
          <ac:chgData name="YAMADA, Kazuki" userId="45fa0172-fed1-45d3-ac83-bd9c1467c61a" providerId="ADAL" clId="{FF68983B-E9AF-E848-8BDE-90D2136BFD77}" dt="2025-06-26T08:26:32.601" v="4236" actId="962"/>
          <ac:picMkLst>
            <pc:docMk/>
            <pc:sldMk cId="3465739729" sldId="262"/>
            <ac:picMk id="62" creationId="{E3BF7CE8-CD30-0353-1F71-7BE0079DFBC9}"/>
          </ac:picMkLst>
        </pc:picChg>
        <pc:picChg chg="mod">
          <ac:chgData name="YAMADA, Kazuki" userId="45fa0172-fed1-45d3-ac83-bd9c1467c61a" providerId="ADAL" clId="{FF68983B-E9AF-E848-8BDE-90D2136BFD77}" dt="2025-06-26T08:25:19.903" v="4202" actId="962"/>
          <ac:picMkLst>
            <pc:docMk/>
            <pc:sldMk cId="3465739729" sldId="262"/>
            <ac:picMk id="64" creationId="{C5D8556A-5008-E867-9069-481155FA1561}"/>
          </ac:picMkLst>
        </pc:picChg>
        <pc:picChg chg="mod">
          <ac:chgData name="YAMADA, Kazuki" userId="45fa0172-fed1-45d3-ac83-bd9c1467c61a" providerId="ADAL" clId="{FF68983B-E9AF-E848-8BDE-90D2136BFD77}" dt="2025-06-26T08:25:38.487" v="4221" actId="962"/>
          <ac:picMkLst>
            <pc:docMk/>
            <pc:sldMk cId="3465739729" sldId="262"/>
            <ac:picMk id="66" creationId="{B9042C0F-41EE-62EC-B81E-D7CB31C2FC63}"/>
          </ac:picMkLst>
        </pc:picChg>
        <pc:picChg chg="mod">
          <ac:chgData name="YAMADA, Kazuki" userId="45fa0172-fed1-45d3-ac83-bd9c1467c61a" providerId="ADAL" clId="{FF68983B-E9AF-E848-8BDE-90D2136BFD77}" dt="2025-06-26T08:25:50.461" v="4224" actId="962"/>
          <ac:picMkLst>
            <pc:docMk/>
            <pc:sldMk cId="3465739729" sldId="262"/>
            <ac:picMk id="68" creationId="{F0A7173B-E921-6F9E-EF2A-915F5E474314}"/>
          </ac:picMkLst>
        </pc:picChg>
      </pc:sldChg>
      <pc:sldChg chg="modSp mod modNotesTx">
        <pc:chgData name="YAMADA, Kazuki" userId="45fa0172-fed1-45d3-ac83-bd9c1467c61a" providerId="ADAL" clId="{FF68983B-E9AF-E848-8BDE-90D2136BFD77}" dt="2025-06-26T11:24:59.186" v="5550" actId="20577"/>
        <pc:sldMkLst>
          <pc:docMk/>
          <pc:sldMk cId="1719620720" sldId="269"/>
        </pc:sldMkLst>
        <pc:spChg chg="mod">
          <ac:chgData name="YAMADA, Kazuki" userId="45fa0172-fed1-45d3-ac83-bd9c1467c61a" providerId="ADAL" clId="{FF68983B-E9AF-E848-8BDE-90D2136BFD77}" dt="2025-06-26T08:28:02.549" v="4250" actId="962"/>
          <ac:spMkLst>
            <pc:docMk/>
            <pc:sldMk cId="1719620720" sldId="269"/>
            <ac:spMk id="6" creationId="{59EDBD7E-9326-BDFE-5239-CD3BD7E7FEEE}"/>
          </ac:spMkLst>
        </pc:spChg>
        <pc:spChg chg="mod">
          <ac:chgData name="YAMADA, Kazuki" userId="45fa0172-fed1-45d3-ac83-bd9c1467c61a" providerId="ADAL" clId="{FF68983B-E9AF-E848-8BDE-90D2136BFD77}" dt="2025-06-26T08:28:02.549" v="4250" actId="962"/>
          <ac:spMkLst>
            <pc:docMk/>
            <pc:sldMk cId="1719620720" sldId="269"/>
            <ac:spMk id="10" creationId="{D1ABB1A4-29BD-FFB1-D324-16DC4DA882AD}"/>
          </ac:spMkLst>
        </pc:spChg>
        <pc:spChg chg="mod">
          <ac:chgData name="YAMADA, Kazuki" userId="45fa0172-fed1-45d3-ac83-bd9c1467c61a" providerId="ADAL" clId="{FF68983B-E9AF-E848-8BDE-90D2136BFD77}" dt="2025-06-26T08:28:02.549" v="4250" actId="962"/>
          <ac:spMkLst>
            <pc:docMk/>
            <pc:sldMk cId="1719620720" sldId="269"/>
            <ac:spMk id="13" creationId="{B5AD1C34-1C38-75FF-9E2E-DA0A4530127A}"/>
          </ac:spMkLst>
        </pc:spChg>
        <pc:spChg chg="mod">
          <ac:chgData name="YAMADA, Kazuki" userId="45fa0172-fed1-45d3-ac83-bd9c1467c61a" providerId="ADAL" clId="{FF68983B-E9AF-E848-8BDE-90D2136BFD77}" dt="2025-06-26T08:28:02.549" v="4250" actId="962"/>
          <ac:spMkLst>
            <pc:docMk/>
            <pc:sldMk cId="1719620720" sldId="269"/>
            <ac:spMk id="16" creationId="{77694357-FBBF-0661-185C-0340D8C05725}"/>
          </ac:spMkLst>
        </pc:spChg>
        <pc:spChg chg="mod">
          <ac:chgData name="YAMADA, Kazuki" userId="45fa0172-fed1-45d3-ac83-bd9c1467c61a" providerId="ADAL" clId="{FF68983B-E9AF-E848-8BDE-90D2136BFD77}" dt="2025-06-26T08:26:46.020" v="4237" actId="962"/>
          <ac:spMkLst>
            <pc:docMk/>
            <pc:sldMk cId="1719620720" sldId="269"/>
            <ac:spMk id="45" creationId="{46521949-740E-CC90-CA1D-D8B015A534D1}"/>
          </ac:spMkLst>
        </pc:spChg>
        <pc:spChg chg="mod">
          <ac:chgData name="YAMADA, Kazuki" userId="45fa0172-fed1-45d3-ac83-bd9c1467c61a" providerId="ADAL" clId="{FF68983B-E9AF-E848-8BDE-90D2136BFD77}" dt="2025-06-26T08:26:46.020" v="4237" actId="962"/>
          <ac:spMkLst>
            <pc:docMk/>
            <pc:sldMk cId="1719620720" sldId="269"/>
            <ac:spMk id="46" creationId="{66A7DA3B-77FC-BA3A-DCB3-63874E8B6065}"/>
          </ac:spMkLst>
        </pc:spChg>
        <pc:spChg chg="mod">
          <ac:chgData name="YAMADA, Kazuki" userId="45fa0172-fed1-45d3-ac83-bd9c1467c61a" providerId="ADAL" clId="{FF68983B-E9AF-E848-8BDE-90D2136BFD77}" dt="2025-06-26T08:26:46.020" v="4237" actId="962"/>
          <ac:spMkLst>
            <pc:docMk/>
            <pc:sldMk cId="1719620720" sldId="269"/>
            <ac:spMk id="47" creationId="{70EC2DE7-7751-1404-D8F8-B5050B85E01D}"/>
          </ac:spMkLst>
        </pc:spChg>
        <pc:spChg chg="mod">
          <ac:chgData name="YAMADA, Kazuki" userId="45fa0172-fed1-45d3-ac83-bd9c1467c61a" providerId="ADAL" clId="{FF68983B-E9AF-E848-8BDE-90D2136BFD77}" dt="2025-06-26T08:26:46.020" v="4237" actId="962"/>
          <ac:spMkLst>
            <pc:docMk/>
            <pc:sldMk cId="1719620720" sldId="269"/>
            <ac:spMk id="48" creationId="{3F4026B4-1FED-5F7A-1788-7330B314CD79}"/>
          </ac:spMkLst>
        </pc:spChg>
        <pc:spChg chg="mod">
          <ac:chgData name="YAMADA, Kazuki" userId="45fa0172-fed1-45d3-ac83-bd9c1467c61a" providerId="ADAL" clId="{FF68983B-E9AF-E848-8BDE-90D2136BFD77}" dt="2025-06-26T08:26:46.020" v="4237" actId="962"/>
          <ac:spMkLst>
            <pc:docMk/>
            <pc:sldMk cId="1719620720" sldId="269"/>
            <ac:spMk id="49" creationId="{D8A3AA01-24D9-9A62-D576-C1F829D00F46}"/>
          </ac:spMkLst>
        </pc:spChg>
        <pc:spChg chg="mod">
          <ac:chgData name="YAMADA, Kazuki" userId="45fa0172-fed1-45d3-ac83-bd9c1467c61a" providerId="ADAL" clId="{FF68983B-E9AF-E848-8BDE-90D2136BFD77}" dt="2025-06-26T08:26:46.020" v="4237" actId="962"/>
          <ac:spMkLst>
            <pc:docMk/>
            <pc:sldMk cId="1719620720" sldId="269"/>
            <ac:spMk id="50" creationId="{67662D8C-2DC0-BCBA-D835-3FE771EA95E1}"/>
          </ac:spMkLst>
        </pc:spChg>
        <pc:spChg chg="mod">
          <ac:chgData name="YAMADA, Kazuki" userId="45fa0172-fed1-45d3-ac83-bd9c1467c61a" providerId="ADAL" clId="{FF68983B-E9AF-E848-8BDE-90D2136BFD77}" dt="2025-06-26T08:26:46.020" v="4237" actId="962"/>
          <ac:spMkLst>
            <pc:docMk/>
            <pc:sldMk cId="1719620720" sldId="269"/>
            <ac:spMk id="51" creationId="{66039A72-356D-88BA-5C49-54CE9D7CF4DD}"/>
          </ac:spMkLst>
        </pc:spChg>
        <pc:spChg chg="mod">
          <ac:chgData name="YAMADA, Kazuki" userId="45fa0172-fed1-45d3-ac83-bd9c1467c61a" providerId="ADAL" clId="{FF68983B-E9AF-E848-8BDE-90D2136BFD77}" dt="2025-06-26T08:26:46.020" v="4237" actId="962"/>
          <ac:spMkLst>
            <pc:docMk/>
            <pc:sldMk cId="1719620720" sldId="269"/>
            <ac:spMk id="54" creationId="{D41C7624-C2B3-0AE2-CB86-EC226B743BD7}"/>
          </ac:spMkLst>
        </pc:spChg>
        <pc:spChg chg="mod">
          <ac:chgData name="YAMADA, Kazuki" userId="45fa0172-fed1-45d3-ac83-bd9c1467c61a" providerId="ADAL" clId="{FF68983B-E9AF-E848-8BDE-90D2136BFD77}" dt="2025-06-26T08:26:46.020" v="4237" actId="962"/>
          <ac:spMkLst>
            <pc:docMk/>
            <pc:sldMk cId="1719620720" sldId="269"/>
            <ac:spMk id="55" creationId="{4E38D0F2-AAB2-0302-1EA2-F6A181F09152}"/>
          </ac:spMkLst>
        </pc:spChg>
        <pc:spChg chg="mod">
          <ac:chgData name="YAMADA, Kazuki" userId="45fa0172-fed1-45d3-ac83-bd9c1467c61a" providerId="ADAL" clId="{FF68983B-E9AF-E848-8BDE-90D2136BFD77}" dt="2025-06-26T08:26:46.020" v="4237" actId="962"/>
          <ac:spMkLst>
            <pc:docMk/>
            <pc:sldMk cId="1719620720" sldId="269"/>
            <ac:spMk id="56" creationId="{D4A03483-7856-A794-C26C-BCF44802D2A6}"/>
          </ac:spMkLst>
        </pc:spChg>
        <pc:picChg chg="mod">
          <ac:chgData name="YAMADA, Kazuki" userId="45fa0172-fed1-45d3-ac83-bd9c1467c61a" providerId="ADAL" clId="{FF68983B-E9AF-E848-8BDE-90D2136BFD77}" dt="2025-06-26T08:26:48.353" v="4238" actId="962"/>
          <ac:picMkLst>
            <pc:docMk/>
            <pc:sldMk cId="1719620720" sldId="269"/>
            <ac:picMk id="3" creationId="{2CF80B92-D4D8-A4FA-8370-88DF12CD30E4}"/>
          </ac:picMkLst>
        </pc:picChg>
      </pc:sldChg>
      <pc:sldChg chg="addSp delSp modSp mod modNotesTx">
        <pc:chgData name="YAMADA, Kazuki" userId="45fa0172-fed1-45d3-ac83-bd9c1467c61a" providerId="ADAL" clId="{FF68983B-E9AF-E848-8BDE-90D2136BFD77}" dt="2025-06-27T13:20:01.216" v="5603" actId="171"/>
        <pc:sldMkLst>
          <pc:docMk/>
          <pc:sldMk cId="371155634" sldId="270"/>
        </pc:sldMkLst>
        <pc:picChg chg="mod">
          <ac:chgData name="YAMADA, Kazuki" userId="45fa0172-fed1-45d3-ac83-bd9c1467c61a" providerId="ADAL" clId="{FF68983B-E9AF-E848-8BDE-90D2136BFD77}" dt="2025-06-27T13:20:01.216" v="5603" actId="171"/>
          <ac:picMkLst>
            <pc:docMk/>
            <pc:sldMk cId="371155634" sldId="270"/>
            <ac:picMk id="8" creationId="{5C2A1A62-F246-0A3A-97A8-898D79F9C76F}"/>
          </ac:picMkLst>
        </pc:picChg>
      </pc:sldChg>
      <pc:sldChg chg="modSp mod modNotesTx">
        <pc:chgData name="YAMADA, Kazuki" userId="45fa0172-fed1-45d3-ac83-bd9c1467c61a" providerId="ADAL" clId="{FF68983B-E9AF-E848-8BDE-90D2136BFD77}" dt="2025-06-26T11:22:58.500" v="5505" actId="20577"/>
        <pc:sldMkLst>
          <pc:docMk/>
          <pc:sldMk cId="1399230315" sldId="271"/>
        </pc:sldMkLst>
        <pc:picChg chg="mod">
          <ac:chgData name="YAMADA, Kazuki" userId="45fa0172-fed1-45d3-ac83-bd9c1467c61a" providerId="ADAL" clId="{FF68983B-E9AF-E848-8BDE-90D2136BFD77}" dt="2025-06-26T08:11:46.896" v="969" actId="1076"/>
          <ac:picMkLst>
            <pc:docMk/>
            <pc:sldMk cId="1399230315" sldId="271"/>
            <ac:picMk id="17" creationId="{9339F168-1C30-23A4-AE7D-48A90A0DB84D}"/>
          </ac:picMkLst>
        </pc:picChg>
      </pc:sldChg>
      <pc:sldChg chg="modSp mod modNotesTx">
        <pc:chgData name="YAMADA, Kazuki" userId="45fa0172-fed1-45d3-ac83-bd9c1467c61a" providerId="ADAL" clId="{FF68983B-E9AF-E848-8BDE-90D2136BFD77}" dt="2025-06-26T11:23:10.495" v="5509" actId="20577"/>
        <pc:sldMkLst>
          <pc:docMk/>
          <pc:sldMk cId="2134208152" sldId="272"/>
        </pc:sldMkLst>
        <pc:spChg chg="mod">
          <ac:chgData name="YAMADA, Kazuki" userId="45fa0172-fed1-45d3-ac83-bd9c1467c61a" providerId="ADAL" clId="{FF68983B-E9AF-E848-8BDE-90D2136BFD77}" dt="2025-06-26T08:16:41.003" v="2138" actId="962"/>
          <ac:spMkLst>
            <pc:docMk/>
            <pc:sldMk cId="2134208152" sldId="272"/>
            <ac:spMk id="7" creationId="{FD36B45E-DB8B-61BC-6F67-1E94728DEDC9}"/>
          </ac:spMkLst>
        </pc:spChg>
        <pc:spChg chg="mod">
          <ac:chgData name="YAMADA, Kazuki" userId="45fa0172-fed1-45d3-ac83-bd9c1467c61a" providerId="ADAL" clId="{FF68983B-E9AF-E848-8BDE-90D2136BFD77}" dt="2025-06-26T08:16:38.512" v="2137" actId="962"/>
          <ac:spMkLst>
            <pc:docMk/>
            <pc:sldMk cId="2134208152" sldId="272"/>
            <ac:spMk id="10" creationId="{DEEACB02-61E9-2399-A549-B5CA6CEC2D15}"/>
          </ac:spMkLst>
        </pc:spChg>
        <pc:spChg chg="mod">
          <ac:chgData name="YAMADA, Kazuki" userId="45fa0172-fed1-45d3-ac83-bd9c1467c61a" providerId="ADAL" clId="{FF68983B-E9AF-E848-8BDE-90D2136BFD77}" dt="2025-06-26T08:16:38.512" v="2137" actId="962"/>
          <ac:spMkLst>
            <pc:docMk/>
            <pc:sldMk cId="2134208152" sldId="272"/>
            <ac:spMk id="11" creationId="{3D46ED5B-DE26-7838-795E-3B9C750A2E1C}"/>
          </ac:spMkLst>
        </pc:spChg>
        <pc:spChg chg="mod">
          <ac:chgData name="YAMADA, Kazuki" userId="45fa0172-fed1-45d3-ac83-bd9c1467c61a" providerId="ADAL" clId="{FF68983B-E9AF-E848-8BDE-90D2136BFD77}" dt="2025-06-26T08:16:34.161" v="2136" actId="962"/>
          <ac:spMkLst>
            <pc:docMk/>
            <pc:sldMk cId="2134208152" sldId="272"/>
            <ac:spMk id="12" creationId="{2D893940-EF32-2BD6-4AE5-7D73C6B939E7}"/>
          </ac:spMkLst>
        </pc:spChg>
        <pc:spChg chg="mod">
          <ac:chgData name="YAMADA, Kazuki" userId="45fa0172-fed1-45d3-ac83-bd9c1467c61a" providerId="ADAL" clId="{FF68983B-E9AF-E848-8BDE-90D2136BFD77}" dt="2025-06-26T08:16:34.161" v="2136" actId="962"/>
          <ac:spMkLst>
            <pc:docMk/>
            <pc:sldMk cId="2134208152" sldId="272"/>
            <ac:spMk id="13" creationId="{9F8FB7EA-2144-A82D-792A-019325BA2487}"/>
          </ac:spMkLst>
        </pc:spChg>
        <pc:spChg chg="mod">
          <ac:chgData name="YAMADA, Kazuki" userId="45fa0172-fed1-45d3-ac83-bd9c1467c61a" providerId="ADAL" clId="{FF68983B-E9AF-E848-8BDE-90D2136BFD77}" dt="2025-06-26T08:16:34.161" v="2136" actId="962"/>
          <ac:spMkLst>
            <pc:docMk/>
            <pc:sldMk cId="2134208152" sldId="272"/>
            <ac:spMk id="14" creationId="{2EE390A2-3C2C-BF8F-EB36-7A3A9945FA9A}"/>
          </ac:spMkLst>
        </pc:spChg>
        <pc:spChg chg="mod">
          <ac:chgData name="YAMADA, Kazuki" userId="45fa0172-fed1-45d3-ac83-bd9c1467c61a" providerId="ADAL" clId="{FF68983B-E9AF-E848-8BDE-90D2136BFD77}" dt="2025-06-26T08:16:34.161" v="2136" actId="962"/>
          <ac:spMkLst>
            <pc:docMk/>
            <pc:sldMk cId="2134208152" sldId="272"/>
            <ac:spMk id="15" creationId="{69B9D1D7-A348-2385-EBC1-761147C193BB}"/>
          </ac:spMkLst>
        </pc:spChg>
        <pc:spChg chg="mod">
          <ac:chgData name="YAMADA, Kazuki" userId="45fa0172-fed1-45d3-ac83-bd9c1467c61a" providerId="ADAL" clId="{FF68983B-E9AF-E848-8BDE-90D2136BFD77}" dt="2025-06-26T08:16:34.161" v="2136" actId="962"/>
          <ac:spMkLst>
            <pc:docMk/>
            <pc:sldMk cId="2134208152" sldId="272"/>
            <ac:spMk id="17" creationId="{A89AF1E4-2BFC-292B-E042-FD48F6A79BB5}"/>
          </ac:spMkLst>
        </pc:spChg>
        <pc:spChg chg="mod">
          <ac:chgData name="YAMADA, Kazuki" userId="45fa0172-fed1-45d3-ac83-bd9c1467c61a" providerId="ADAL" clId="{FF68983B-E9AF-E848-8BDE-90D2136BFD77}" dt="2025-06-26T08:16:34.161" v="2136" actId="962"/>
          <ac:spMkLst>
            <pc:docMk/>
            <pc:sldMk cId="2134208152" sldId="272"/>
            <ac:spMk id="18" creationId="{DEC5C4C4-1034-8A22-D389-1A0BE1BA3324}"/>
          </ac:spMkLst>
        </pc:spChg>
        <pc:spChg chg="mod">
          <ac:chgData name="YAMADA, Kazuki" userId="45fa0172-fed1-45d3-ac83-bd9c1467c61a" providerId="ADAL" clId="{FF68983B-E9AF-E848-8BDE-90D2136BFD77}" dt="2025-06-26T08:16:34.161" v="2136" actId="962"/>
          <ac:spMkLst>
            <pc:docMk/>
            <pc:sldMk cId="2134208152" sldId="272"/>
            <ac:spMk id="19" creationId="{7C66C607-D3A9-0EA6-9780-2D7BBCA02B9D}"/>
          </ac:spMkLst>
        </pc:spChg>
        <pc:spChg chg="mod">
          <ac:chgData name="YAMADA, Kazuki" userId="45fa0172-fed1-45d3-ac83-bd9c1467c61a" providerId="ADAL" clId="{FF68983B-E9AF-E848-8BDE-90D2136BFD77}" dt="2025-06-26T08:16:34.161" v="2136" actId="962"/>
          <ac:spMkLst>
            <pc:docMk/>
            <pc:sldMk cId="2134208152" sldId="272"/>
            <ac:spMk id="20" creationId="{6AE44410-C18F-65D7-EB0E-333940B393F6}"/>
          </ac:spMkLst>
        </pc:spChg>
        <pc:spChg chg="mod">
          <ac:chgData name="YAMADA, Kazuki" userId="45fa0172-fed1-45d3-ac83-bd9c1467c61a" providerId="ADAL" clId="{FF68983B-E9AF-E848-8BDE-90D2136BFD77}" dt="2025-06-26T08:16:34.161" v="2136" actId="962"/>
          <ac:spMkLst>
            <pc:docMk/>
            <pc:sldMk cId="2134208152" sldId="272"/>
            <ac:spMk id="21" creationId="{F0151FD5-5419-3144-E2E8-6C7056DDECF1}"/>
          </ac:spMkLst>
        </pc:spChg>
        <pc:spChg chg="mod">
          <ac:chgData name="YAMADA, Kazuki" userId="45fa0172-fed1-45d3-ac83-bd9c1467c61a" providerId="ADAL" clId="{FF68983B-E9AF-E848-8BDE-90D2136BFD77}" dt="2025-06-26T08:16:34.161" v="2136" actId="962"/>
          <ac:spMkLst>
            <pc:docMk/>
            <pc:sldMk cId="2134208152" sldId="272"/>
            <ac:spMk id="22" creationId="{CB21476B-791D-D6F9-F9B6-67974D59B886}"/>
          </ac:spMkLst>
        </pc:spChg>
        <pc:spChg chg="mod">
          <ac:chgData name="YAMADA, Kazuki" userId="45fa0172-fed1-45d3-ac83-bd9c1467c61a" providerId="ADAL" clId="{FF68983B-E9AF-E848-8BDE-90D2136BFD77}" dt="2025-06-26T08:16:38.512" v="2137" actId="962"/>
          <ac:spMkLst>
            <pc:docMk/>
            <pc:sldMk cId="2134208152" sldId="272"/>
            <ac:spMk id="24" creationId="{E0EF436F-5270-84F5-FEC8-9E6322E14A09}"/>
          </ac:spMkLst>
        </pc:spChg>
        <pc:picChg chg="mod">
          <ac:chgData name="YAMADA, Kazuki" userId="45fa0172-fed1-45d3-ac83-bd9c1467c61a" providerId="ADAL" clId="{FF68983B-E9AF-E848-8BDE-90D2136BFD77}" dt="2025-06-26T08:26:54.322" v="4239" actId="962"/>
          <ac:picMkLst>
            <pc:docMk/>
            <pc:sldMk cId="2134208152" sldId="272"/>
            <ac:picMk id="26" creationId="{6FDC73F5-F60C-2672-8CFE-A86DE7984120}"/>
          </ac:picMkLst>
        </pc:picChg>
        <pc:picChg chg="mod">
          <ac:chgData name="YAMADA, Kazuki" userId="45fa0172-fed1-45d3-ac83-bd9c1467c61a" providerId="ADAL" clId="{FF68983B-E9AF-E848-8BDE-90D2136BFD77}" dt="2025-06-26T08:12:16.513" v="973" actId="962"/>
          <ac:picMkLst>
            <pc:docMk/>
            <pc:sldMk cId="2134208152" sldId="272"/>
            <ac:picMk id="28" creationId="{4847AEF7-EA0D-655A-8955-151E4A0419CD}"/>
          </ac:picMkLst>
        </pc:picChg>
      </pc:sldChg>
      <pc:sldChg chg="modSp mod modNotesTx">
        <pc:chgData name="YAMADA, Kazuki" userId="45fa0172-fed1-45d3-ac83-bd9c1467c61a" providerId="ADAL" clId="{FF68983B-E9AF-E848-8BDE-90D2136BFD77}" dt="2025-06-26T11:23:32.478" v="5517" actId="20577"/>
        <pc:sldMkLst>
          <pc:docMk/>
          <pc:sldMk cId="3970330957" sldId="273"/>
        </pc:sldMkLst>
        <pc:spChg chg="mod">
          <ac:chgData name="YAMADA, Kazuki" userId="45fa0172-fed1-45d3-ac83-bd9c1467c61a" providerId="ADAL" clId="{FF68983B-E9AF-E848-8BDE-90D2136BFD77}" dt="2025-06-26T08:18:59.985" v="3127" actId="962"/>
          <ac:spMkLst>
            <pc:docMk/>
            <pc:sldMk cId="3970330957" sldId="273"/>
            <ac:spMk id="22" creationId="{6CF2ED29-CB62-E277-1246-2C1C0F5130B6}"/>
          </ac:spMkLst>
        </pc:spChg>
        <pc:spChg chg="mod">
          <ac:chgData name="YAMADA, Kazuki" userId="45fa0172-fed1-45d3-ac83-bd9c1467c61a" providerId="ADAL" clId="{FF68983B-E9AF-E848-8BDE-90D2136BFD77}" dt="2025-06-26T08:18:59.985" v="3127" actId="962"/>
          <ac:spMkLst>
            <pc:docMk/>
            <pc:sldMk cId="3970330957" sldId="273"/>
            <ac:spMk id="23" creationId="{9DB7712C-67CB-F7EA-CA65-EBD3A275EA75}"/>
          </ac:spMkLst>
        </pc:spChg>
        <pc:spChg chg="mod">
          <ac:chgData name="YAMADA, Kazuki" userId="45fa0172-fed1-45d3-ac83-bd9c1467c61a" providerId="ADAL" clId="{FF68983B-E9AF-E848-8BDE-90D2136BFD77}" dt="2025-06-26T08:18:59.985" v="3127" actId="962"/>
          <ac:spMkLst>
            <pc:docMk/>
            <pc:sldMk cId="3970330957" sldId="273"/>
            <ac:spMk id="24" creationId="{3044C99B-494A-12A6-DA84-5227617F5BBF}"/>
          </ac:spMkLst>
        </pc:spChg>
        <pc:spChg chg="mod">
          <ac:chgData name="YAMADA, Kazuki" userId="45fa0172-fed1-45d3-ac83-bd9c1467c61a" providerId="ADAL" clId="{FF68983B-E9AF-E848-8BDE-90D2136BFD77}" dt="2025-06-26T08:18:59.985" v="3127" actId="962"/>
          <ac:spMkLst>
            <pc:docMk/>
            <pc:sldMk cId="3970330957" sldId="273"/>
            <ac:spMk id="25" creationId="{512E17FA-8FBF-7A1D-C32A-E26DD82DE6B8}"/>
          </ac:spMkLst>
        </pc:spChg>
        <pc:spChg chg="mod">
          <ac:chgData name="YAMADA, Kazuki" userId="45fa0172-fed1-45d3-ac83-bd9c1467c61a" providerId="ADAL" clId="{FF68983B-E9AF-E848-8BDE-90D2136BFD77}" dt="2025-06-26T08:18:59.985" v="3127" actId="962"/>
          <ac:spMkLst>
            <pc:docMk/>
            <pc:sldMk cId="3970330957" sldId="273"/>
            <ac:spMk id="26" creationId="{53DC9F80-DA55-8D8A-62D6-8E007253DA59}"/>
          </ac:spMkLst>
        </pc:spChg>
        <pc:spChg chg="mod">
          <ac:chgData name="YAMADA, Kazuki" userId="45fa0172-fed1-45d3-ac83-bd9c1467c61a" providerId="ADAL" clId="{FF68983B-E9AF-E848-8BDE-90D2136BFD77}" dt="2025-06-26T08:18:59.985" v="3127" actId="962"/>
          <ac:spMkLst>
            <pc:docMk/>
            <pc:sldMk cId="3970330957" sldId="273"/>
            <ac:spMk id="27" creationId="{1C24C609-DFBC-3147-9144-1A52EA54E1DC}"/>
          </ac:spMkLst>
        </pc:spChg>
        <pc:spChg chg="mod">
          <ac:chgData name="YAMADA, Kazuki" userId="45fa0172-fed1-45d3-ac83-bd9c1467c61a" providerId="ADAL" clId="{FF68983B-E9AF-E848-8BDE-90D2136BFD77}" dt="2025-06-26T08:18:59.985" v="3127" actId="962"/>
          <ac:spMkLst>
            <pc:docMk/>
            <pc:sldMk cId="3970330957" sldId="273"/>
            <ac:spMk id="28" creationId="{74BF3ADF-2491-931E-1E81-DB898190272C}"/>
          </ac:spMkLst>
        </pc:spChg>
        <pc:spChg chg="mod">
          <ac:chgData name="YAMADA, Kazuki" userId="45fa0172-fed1-45d3-ac83-bd9c1467c61a" providerId="ADAL" clId="{FF68983B-E9AF-E848-8BDE-90D2136BFD77}" dt="2025-06-26T08:18:59.985" v="3127" actId="962"/>
          <ac:spMkLst>
            <pc:docMk/>
            <pc:sldMk cId="3970330957" sldId="273"/>
            <ac:spMk id="29" creationId="{49EE1BD2-9E4B-5287-2E37-FB999EF6FE87}"/>
          </ac:spMkLst>
        </pc:spChg>
        <pc:spChg chg="mod">
          <ac:chgData name="YAMADA, Kazuki" userId="45fa0172-fed1-45d3-ac83-bd9c1467c61a" providerId="ADAL" clId="{FF68983B-E9AF-E848-8BDE-90D2136BFD77}" dt="2025-06-26T08:18:59.985" v="3127" actId="962"/>
          <ac:spMkLst>
            <pc:docMk/>
            <pc:sldMk cId="3970330957" sldId="273"/>
            <ac:spMk id="30" creationId="{DE9FA1FD-E600-1BB0-35F3-CB64FB50F1C9}"/>
          </ac:spMkLst>
        </pc:spChg>
        <pc:spChg chg="mod">
          <ac:chgData name="YAMADA, Kazuki" userId="45fa0172-fed1-45d3-ac83-bd9c1467c61a" providerId="ADAL" clId="{FF68983B-E9AF-E848-8BDE-90D2136BFD77}" dt="2025-06-26T08:18:59.985" v="3127" actId="962"/>
          <ac:spMkLst>
            <pc:docMk/>
            <pc:sldMk cId="3970330957" sldId="273"/>
            <ac:spMk id="31" creationId="{C1CC1A83-0121-DE0D-CB8F-9D9C36BBF764}"/>
          </ac:spMkLst>
        </pc:spChg>
        <pc:grpChg chg="mod">
          <ac:chgData name="YAMADA, Kazuki" userId="45fa0172-fed1-45d3-ac83-bd9c1467c61a" providerId="ADAL" clId="{FF68983B-E9AF-E848-8BDE-90D2136BFD77}" dt="2025-06-26T08:17:18.021" v="2422" actId="962"/>
          <ac:grpSpMkLst>
            <pc:docMk/>
            <pc:sldMk cId="3970330957" sldId="273"/>
            <ac:grpSpMk id="78" creationId="{29291AFB-08EA-EC3A-1AB0-ADA27E65A2FD}"/>
          </ac:grpSpMkLst>
        </pc:grpChg>
        <pc:grpChg chg="mod">
          <ac:chgData name="YAMADA, Kazuki" userId="45fa0172-fed1-45d3-ac83-bd9c1467c61a" providerId="ADAL" clId="{FF68983B-E9AF-E848-8BDE-90D2136BFD77}" dt="2025-06-26T08:17:50.946" v="2606" actId="962"/>
          <ac:grpSpMkLst>
            <pc:docMk/>
            <pc:sldMk cId="3970330957" sldId="273"/>
            <ac:grpSpMk id="79" creationId="{2AF9606B-CD91-9B38-E8C6-B579968FC977}"/>
          </ac:grpSpMkLst>
        </pc:grpChg>
        <pc:grpChg chg="mod">
          <ac:chgData name="YAMADA, Kazuki" userId="45fa0172-fed1-45d3-ac83-bd9c1467c61a" providerId="ADAL" clId="{FF68983B-E9AF-E848-8BDE-90D2136BFD77}" dt="2025-06-26T08:18:13.309" v="2838" actId="962"/>
          <ac:grpSpMkLst>
            <pc:docMk/>
            <pc:sldMk cId="3970330957" sldId="273"/>
            <ac:grpSpMk id="80" creationId="{AC51FEFA-78C3-32F3-6133-9B805178C587}"/>
          </ac:grpSpMkLst>
        </pc:grpChg>
        <pc:picChg chg="mod">
          <ac:chgData name="YAMADA, Kazuki" userId="45fa0172-fed1-45d3-ac83-bd9c1467c61a" providerId="ADAL" clId="{FF68983B-E9AF-E848-8BDE-90D2136BFD77}" dt="2025-06-26T08:18:20.101" v="2839" actId="962"/>
          <ac:picMkLst>
            <pc:docMk/>
            <pc:sldMk cId="3970330957" sldId="273"/>
            <ac:picMk id="12" creationId="{EE05BA0F-F625-5A76-42B4-F9A69AFFE950}"/>
          </ac:picMkLst>
        </pc:picChg>
        <pc:picChg chg="mod">
          <ac:chgData name="YAMADA, Kazuki" userId="45fa0172-fed1-45d3-ac83-bd9c1467c61a" providerId="ADAL" clId="{FF68983B-E9AF-E848-8BDE-90D2136BFD77}" dt="2025-06-26T08:12:43.694" v="974" actId="962"/>
          <ac:picMkLst>
            <pc:docMk/>
            <pc:sldMk cId="3970330957" sldId="273"/>
            <ac:picMk id="15" creationId="{C6D0150C-98CD-0967-8FB3-99861830BAFB}"/>
          </ac:picMkLst>
        </pc:picChg>
        <pc:picChg chg="mod">
          <ac:chgData name="YAMADA, Kazuki" userId="45fa0172-fed1-45d3-ac83-bd9c1467c61a" providerId="ADAL" clId="{FF68983B-E9AF-E848-8BDE-90D2136BFD77}" dt="2025-06-26T08:26:58.922" v="4240" actId="962"/>
          <ac:picMkLst>
            <pc:docMk/>
            <pc:sldMk cId="3970330957" sldId="273"/>
            <ac:picMk id="18" creationId="{FB86B8EC-FB28-04C5-145C-4F70C3CD0C0F}"/>
          </ac:picMkLst>
        </pc:picChg>
        <pc:picChg chg="mod">
          <ac:chgData name="YAMADA, Kazuki" userId="45fa0172-fed1-45d3-ac83-bd9c1467c61a" providerId="ADAL" clId="{FF68983B-E9AF-E848-8BDE-90D2136BFD77}" dt="2025-06-26T08:13:02.837" v="982" actId="962"/>
          <ac:picMkLst>
            <pc:docMk/>
            <pc:sldMk cId="3970330957" sldId="273"/>
            <ac:picMk id="37" creationId="{54043DFD-AA7F-3BE9-E3E4-10C2E211C601}"/>
          </ac:picMkLst>
        </pc:picChg>
        <pc:picChg chg="mod">
          <ac:chgData name="YAMADA, Kazuki" userId="45fa0172-fed1-45d3-ac83-bd9c1467c61a" providerId="ADAL" clId="{FF68983B-E9AF-E848-8BDE-90D2136BFD77}" dt="2025-06-26T08:13:04.816" v="983" actId="962"/>
          <ac:picMkLst>
            <pc:docMk/>
            <pc:sldMk cId="3970330957" sldId="273"/>
            <ac:picMk id="40" creationId="{74EABD34-7E23-7041-FE02-DF59B8A26FEF}"/>
          </ac:picMkLst>
        </pc:picChg>
        <pc:picChg chg="mod">
          <ac:chgData name="YAMADA, Kazuki" userId="45fa0172-fed1-45d3-ac83-bd9c1467c61a" providerId="ADAL" clId="{FF68983B-E9AF-E848-8BDE-90D2136BFD77}" dt="2025-06-26T08:13:33.309" v="1375" actId="962"/>
          <ac:picMkLst>
            <pc:docMk/>
            <pc:sldMk cId="3970330957" sldId="273"/>
            <ac:picMk id="49" creationId="{7A5379B2-5197-B3BF-76B3-C83EDDF477C6}"/>
          </ac:picMkLst>
        </pc:picChg>
        <pc:picChg chg="mod">
          <ac:chgData name="YAMADA, Kazuki" userId="45fa0172-fed1-45d3-ac83-bd9c1467c61a" providerId="ADAL" clId="{FF68983B-E9AF-E848-8BDE-90D2136BFD77}" dt="2025-06-26T08:12:49.108" v="976" actId="962"/>
          <ac:picMkLst>
            <pc:docMk/>
            <pc:sldMk cId="3970330957" sldId="273"/>
            <ac:picMk id="50" creationId="{11B44283-E453-1967-2173-96DB511D0AA7}"/>
          </ac:picMkLst>
        </pc:picChg>
        <pc:picChg chg="mod">
          <ac:chgData name="YAMADA, Kazuki" userId="45fa0172-fed1-45d3-ac83-bd9c1467c61a" providerId="ADAL" clId="{FF68983B-E9AF-E848-8BDE-90D2136BFD77}" dt="2025-06-26T08:12:47.104" v="975" actId="962"/>
          <ac:picMkLst>
            <pc:docMk/>
            <pc:sldMk cId="3970330957" sldId="273"/>
            <ac:picMk id="52" creationId="{0727BEA4-2888-483D-4096-4C1767D14A9A}"/>
          </ac:picMkLst>
        </pc:picChg>
        <pc:picChg chg="mod">
          <ac:chgData name="YAMADA, Kazuki" userId="45fa0172-fed1-45d3-ac83-bd9c1467c61a" providerId="ADAL" clId="{FF68983B-E9AF-E848-8BDE-90D2136BFD77}" dt="2025-06-26T08:12:53.957" v="978" actId="962"/>
          <ac:picMkLst>
            <pc:docMk/>
            <pc:sldMk cId="3970330957" sldId="273"/>
            <ac:picMk id="63" creationId="{E63E9905-FD4A-B51E-9195-A3347C690819}"/>
          </ac:picMkLst>
        </pc:picChg>
        <pc:picChg chg="mod">
          <ac:chgData name="YAMADA, Kazuki" userId="45fa0172-fed1-45d3-ac83-bd9c1467c61a" providerId="ADAL" clId="{FF68983B-E9AF-E848-8BDE-90D2136BFD77}" dt="2025-06-26T08:12:52.131" v="977" actId="962"/>
          <ac:picMkLst>
            <pc:docMk/>
            <pc:sldMk cId="3970330957" sldId="273"/>
            <ac:picMk id="64" creationId="{3F718928-EDEA-29AB-E26D-63238481E882}"/>
          </ac:picMkLst>
        </pc:picChg>
        <pc:picChg chg="mod">
          <ac:chgData name="YAMADA, Kazuki" userId="45fa0172-fed1-45d3-ac83-bd9c1467c61a" providerId="ADAL" clId="{FF68983B-E9AF-E848-8BDE-90D2136BFD77}" dt="2025-06-26T08:12:56.235" v="979" actId="962"/>
          <ac:picMkLst>
            <pc:docMk/>
            <pc:sldMk cId="3970330957" sldId="273"/>
            <ac:picMk id="75" creationId="{614333AD-B9EA-B11E-38BB-DC3D867B30D0}"/>
          </ac:picMkLst>
        </pc:picChg>
        <pc:picChg chg="mod">
          <ac:chgData name="YAMADA, Kazuki" userId="45fa0172-fed1-45d3-ac83-bd9c1467c61a" providerId="ADAL" clId="{FF68983B-E9AF-E848-8BDE-90D2136BFD77}" dt="2025-06-26T08:12:58.986" v="980" actId="962"/>
          <ac:picMkLst>
            <pc:docMk/>
            <pc:sldMk cId="3970330957" sldId="273"/>
            <ac:picMk id="76" creationId="{FC9E35F2-4ED3-E6F0-0692-DDB4A5DC6042}"/>
          </ac:picMkLst>
        </pc:picChg>
        <pc:picChg chg="mod">
          <ac:chgData name="YAMADA, Kazuki" userId="45fa0172-fed1-45d3-ac83-bd9c1467c61a" providerId="ADAL" clId="{FF68983B-E9AF-E848-8BDE-90D2136BFD77}" dt="2025-06-26T08:13:00.491" v="981" actId="962"/>
          <ac:picMkLst>
            <pc:docMk/>
            <pc:sldMk cId="3970330957" sldId="273"/>
            <ac:picMk id="77" creationId="{EF5B9F22-7537-05F7-C156-D9EAE3D2D995}"/>
          </ac:picMkLst>
        </pc:picChg>
        <pc:picChg chg="mod">
          <ac:chgData name="YAMADA, Kazuki" userId="45fa0172-fed1-45d3-ac83-bd9c1467c61a" providerId="ADAL" clId="{FF68983B-E9AF-E848-8BDE-90D2136BFD77}" dt="2025-06-26T08:13:45.730" v="1517" actId="962"/>
          <ac:picMkLst>
            <pc:docMk/>
            <pc:sldMk cId="3970330957" sldId="273"/>
            <ac:picMk id="83" creationId="{468EA621-5B40-99BB-678F-7CEB22F90792}"/>
          </ac:picMkLst>
        </pc:picChg>
        <pc:picChg chg="mod">
          <ac:chgData name="YAMADA, Kazuki" userId="45fa0172-fed1-45d3-ac83-bd9c1467c61a" providerId="ADAL" clId="{FF68983B-E9AF-E848-8BDE-90D2136BFD77}" dt="2025-06-26T08:13:58.731" v="1657" actId="962"/>
          <ac:picMkLst>
            <pc:docMk/>
            <pc:sldMk cId="3970330957" sldId="273"/>
            <ac:picMk id="89" creationId="{357D37E8-4820-BD08-B2F5-9A595440BD4E}"/>
          </ac:picMkLst>
        </pc:picChg>
        <pc:picChg chg="mod">
          <ac:chgData name="YAMADA, Kazuki" userId="45fa0172-fed1-45d3-ac83-bd9c1467c61a" providerId="ADAL" clId="{FF68983B-E9AF-E848-8BDE-90D2136BFD77}" dt="2025-06-26T08:18:20.101" v="2839" actId="962"/>
          <ac:picMkLst>
            <pc:docMk/>
            <pc:sldMk cId="3970330957" sldId="273"/>
            <ac:picMk id="90" creationId="{40532502-3387-5B9D-5B4E-25ADFA8A6ABC}"/>
          </ac:picMkLst>
        </pc:picChg>
        <pc:picChg chg="mod">
          <ac:chgData name="YAMADA, Kazuki" userId="45fa0172-fed1-45d3-ac83-bd9c1467c61a" providerId="ADAL" clId="{FF68983B-E9AF-E848-8BDE-90D2136BFD77}" dt="2025-06-26T08:18:20.101" v="2839" actId="962"/>
          <ac:picMkLst>
            <pc:docMk/>
            <pc:sldMk cId="3970330957" sldId="273"/>
            <ac:picMk id="91" creationId="{63964DDA-D744-A173-3938-C4A6FE3D441F}"/>
          </ac:picMkLst>
        </pc:picChg>
      </pc:sldChg>
      <pc:sldChg chg="modSp mod modNotesTx">
        <pc:chgData name="YAMADA, Kazuki" userId="45fa0172-fed1-45d3-ac83-bd9c1467c61a" providerId="ADAL" clId="{FF68983B-E9AF-E848-8BDE-90D2136BFD77}" dt="2025-06-26T11:25:05.867" v="5551" actId="20577"/>
        <pc:sldMkLst>
          <pc:docMk/>
          <pc:sldMk cId="3910629796" sldId="274"/>
        </pc:sldMkLst>
        <pc:spChg chg="mod">
          <ac:chgData name="YAMADA, Kazuki" userId="45fa0172-fed1-45d3-ac83-bd9c1467c61a" providerId="ADAL" clId="{FF68983B-E9AF-E848-8BDE-90D2136BFD77}" dt="2025-06-26T08:28:44.341" v="4592" actId="962"/>
          <ac:spMkLst>
            <pc:docMk/>
            <pc:sldMk cId="3910629796" sldId="274"/>
            <ac:spMk id="15" creationId="{0B6EC88B-99C5-18E4-2F82-2556D9DA5177}"/>
          </ac:spMkLst>
        </pc:spChg>
        <pc:spChg chg="mod">
          <ac:chgData name="YAMADA, Kazuki" userId="45fa0172-fed1-45d3-ac83-bd9c1467c61a" providerId="ADAL" clId="{FF68983B-E9AF-E848-8BDE-90D2136BFD77}" dt="2025-06-26T08:28:44.341" v="4592" actId="962"/>
          <ac:spMkLst>
            <pc:docMk/>
            <pc:sldMk cId="3910629796" sldId="274"/>
            <ac:spMk id="16" creationId="{F8C71616-6AED-AD3F-6802-6746EAD09534}"/>
          </ac:spMkLst>
        </pc:spChg>
        <pc:spChg chg="mod">
          <ac:chgData name="YAMADA, Kazuki" userId="45fa0172-fed1-45d3-ac83-bd9c1467c61a" providerId="ADAL" clId="{FF68983B-E9AF-E848-8BDE-90D2136BFD77}" dt="2025-06-26T08:28:44.341" v="4592" actId="962"/>
          <ac:spMkLst>
            <pc:docMk/>
            <pc:sldMk cId="3910629796" sldId="274"/>
            <ac:spMk id="17" creationId="{75FD2EBF-A596-7BC3-BDD7-63946838ABBD}"/>
          </ac:spMkLst>
        </pc:spChg>
        <pc:spChg chg="mod">
          <ac:chgData name="YAMADA, Kazuki" userId="45fa0172-fed1-45d3-ac83-bd9c1467c61a" providerId="ADAL" clId="{FF68983B-E9AF-E848-8BDE-90D2136BFD77}" dt="2025-06-26T08:28:44.341" v="4592" actId="962"/>
          <ac:spMkLst>
            <pc:docMk/>
            <pc:sldMk cId="3910629796" sldId="274"/>
            <ac:spMk id="19" creationId="{810DBA6B-63AA-7398-3BE5-2D963D301DA0}"/>
          </ac:spMkLst>
        </pc:spChg>
        <pc:spChg chg="mod">
          <ac:chgData name="YAMADA, Kazuki" userId="45fa0172-fed1-45d3-ac83-bd9c1467c61a" providerId="ADAL" clId="{FF68983B-E9AF-E848-8BDE-90D2136BFD77}" dt="2025-06-26T08:28:44.341" v="4592" actId="962"/>
          <ac:spMkLst>
            <pc:docMk/>
            <pc:sldMk cId="3910629796" sldId="274"/>
            <ac:spMk id="20" creationId="{7D259A38-86E8-0D97-10D2-F67094A12F31}"/>
          </ac:spMkLst>
        </pc:spChg>
        <pc:spChg chg="mod">
          <ac:chgData name="YAMADA, Kazuki" userId="45fa0172-fed1-45d3-ac83-bd9c1467c61a" providerId="ADAL" clId="{FF68983B-E9AF-E848-8BDE-90D2136BFD77}" dt="2025-06-26T08:28:44.341" v="4592" actId="962"/>
          <ac:spMkLst>
            <pc:docMk/>
            <pc:sldMk cId="3910629796" sldId="274"/>
            <ac:spMk id="21" creationId="{641F1270-F942-B795-EE32-5C993497D29A}"/>
          </ac:spMkLst>
        </pc:spChg>
        <pc:spChg chg="mod">
          <ac:chgData name="YAMADA, Kazuki" userId="45fa0172-fed1-45d3-ac83-bd9c1467c61a" providerId="ADAL" clId="{FF68983B-E9AF-E848-8BDE-90D2136BFD77}" dt="2025-06-26T08:28:44.341" v="4592" actId="962"/>
          <ac:spMkLst>
            <pc:docMk/>
            <pc:sldMk cId="3910629796" sldId="274"/>
            <ac:spMk id="23" creationId="{FE220752-8FA2-0CAC-18DA-4F8BF047F5BD}"/>
          </ac:spMkLst>
        </pc:spChg>
        <pc:spChg chg="mod">
          <ac:chgData name="YAMADA, Kazuki" userId="45fa0172-fed1-45d3-ac83-bd9c1467c61a" providerId="ADAL" clId="{FF68983B-E9AF-E848-8BDE-90D2136BFD77}" dt="2025-06-26T08:28:44.341" v="4592" actId="962"/>
          <ac:spMkLst>
            <pc:docMk/>
            <pc:sldMk cId="3910629796" sldId="274"/>
            <ac:spMk id="24" creationId="{AC939FAC-5BB5-2F75-B965-807A80AC011C}"/>
          </ac:spMkLst>
        </pc:spChg>
        <pc:spChg chg="mod">
          <ac:chgData name="YAMADA, Kazuki" userId="45fa0172-fed1-45d3-ac83-bd9c1467c61a" providerId="ADAL" clId="{FF68983B-E9AF-E848-8BDE-90D2136BFD77}" dt="2025-06-26T08:28:44.341" v="4592" actId="962"/>
          <ac:spMkLst>
            <pc:docMk/>
            <pc:sldMk cId="3910629796" sldId="274"/>
            <ac:spMk id="25" creationId="{144F33A2-C661-0030-5FFE-DD5B7F3F1ECE}"/>
          </ac:spMkLst>
        </pc:spChg>
        <pc:spChg chg="mod">
          <ac:chgData name="YAMADA, Kazuki" userId="45fa0172-fed1-45d3-ac83-bd9c1467c61a" providerId="ADAL" clId="{FF68983B-E9AF-E848-8BDE-90D2136BFD77}" dt="2025-06-26T08:28:44.341" v="4592" actId="962"/>
          <ac:spMkLst>
            <pc:docMk/>
            <pc:sldMk cId="3910629796" sldId="274"/>
            <ac:spMk id="26" creationId="{6606A57C-4CA5-6915-7F5B-881EF7A41772}"/>
          </ac:spMkLst>
        </pc:spChg>
        <pc:picChg chg="mod">
          <ac:chgData name="YAMADA, Kazuki" userId="45fa0172-fed1-45d3-ac83-bd9c1467c61a" providerId="ADAL" clId="{FF68983B-E9AF-E848-8BDE-90D2136BFD77}" dt="2025-06-26T08:28:38.417" v="4591" actId="962"/>
          <ac:picMkLst>
            <pc:docMk/>
            <pc:sldMk cId="3910629796" sldId="274"/>
            <ac:picMk id="2" creationId="{F736D7DA-CBB1-663A-7CE8-5D8C281CE652}"/>
          </ac:picMkLst>
        </pc:picChg>
        <pc:picChg chg="mod">
          <ac:chgData name="YAMADA, Kazuki" userId="45fa0172-fed1-45d3-ac83-bd9c1467c61a" providerId="ADAL" clId="{FF68983B-E9AF-E848-8BDE-90D2136BFD77}" dt="2025-06-26T08:28:11.838" v="4310" actId="962"/>
          <ac:picMkLst>
            <pc:docMk/>
            <pc:sldMk cId="3910629796" sldId="274"/>
            <ac:picMk id="7" creationId="{6FCD546B-AAED-7F4B-59FA-833A2F401572}"/>
          </ac:picMkLst>
        </pc:picChg>
        <pc:picChg chg="mod">
          <ac:chgData name="YAMADA, Kazuki" userId="45fa0172-fed1-45d3-ac83-bd9c1467c61a" providerId="ADAL" clId="{FF68983B-E9AF-E848-8BDE-90D2136BFD77}" dt="2025-06-26T08:28:36.181" v="4590" actId="962"/>
          <ac:picMkLst>
            <pc:docMk/>
            <pc:sldMk cId="3910629796" sldId="274"/>
            <ac:picMk id="9" creationId="{76CF927C-0BF3-BB64-CF34-9031E6D49E7C}"/>
          </ac:picMkLst>
        </pc:picChg>
      </pc:sldChg>
      <pc:sldChg chg="modSp mod modNotesTx">
        <pc:chgData name="YAMADA, Kazuki" userId="45fa0172-fed1-45d3-ac83-bd9c1467c61a" providerId="ADAL" clId="{FF68983B-E9AF-E848-8BDE-90D2136BFD77}" dt="2025-06-26T11:25:27.769" v="5557" actId="12"/>
        <pc:sldMkLst>
          <pc:docMk/>
          <pc:sldMk cId="3085502385" sldId="275"/>
        </pc:sldMkLst>
        <pc:spChg chg="mod">
          <ac:chgData name="YAMADA, Kazuki" userId="45fa0172-fed1-45d3-ac83-bd9c1467c61a" providerId="ADAL" clId="{FF68983B-E9AF-E848-8BDE-90D2136BFD77}" dt="2025-06-26T08:30:08.774" v="4600" actId="962"/>
          <ac:spMkLst>
            <pc:docMk/>
            <pc:sldMk cId="3085502385" sldId="275"/>
            <ac:spMk id="28" creationId="{9A55C3DF-25D9-7968-7FB2-A137C3B09D34}"/>
          </ac:spMkLst>
        </pc:spChg>
        <pc:spChg chg="mod">
          <ac:chgData name="YAMADA, Kazuki" userId="45fa0172-fed1-45d3-ac83-bd9c1467c61a" providerId="ADAL" clId="{FF68983B-E9AF-E848-8BDE-90D2136BFD77}" dt="2025-06-26T08:30:08.774" v="4600" actId="962"/>
          <ac:spMkLst>
            <pc:docMk/>
            <pc:sldMk cId="3085502385" sldId="275"/>
            <ac:spMk id="29" creationId="{A5EDC09C-BC56-8CE3-9149-916D8FE5FA0A}"/>
          </ac:spMkLst>
        </pc:spChg>
        <pc:spChg chg="mod">
          <ac:chgData name="YAMADA, Kazuki" userId="45fa0172-fed1-45d3-ac83-bd9c1467c61a" providerId="ADAL" clId="{FF68983B-E9AF-E848-8BDE-90D2136BFD77}" dt="2025-06-26T08:30:08.774" v="4600" actId="962"/>
          <ac:spMkLst>
            <pc:docMk/>
            <pc:sldMk cId="3085502385" sldId="275"/>
            <ac:spMk id="30" creationId="{CCB3D249-B328-6EAA-57EB-3017C32489BD}"/>
          </ac:spMkLst>
        </pc:spChg>
        <pc:spChg chg="mod">
          <ac:chgData name="YAMADA, Kazuki" userId="45fa0172-fed1-45d3-ac83-bd9c1467c61a" providerId="ADAL" clId="{FF68983B-E9AF-E848-8BDE-90D2136BFD77}" dt="2025-06-26T08:30:08.774" v="4600" actId="962"/>
          <ac:spMkLst>
            <pc:docMk/>
            <pc:sldMk cId="3085502385" sldId="275"/>
            <ac:spMk id="31" creationId="{4CCA49FE-1300-6F6D-DF80-807E49B15570}"/>
          </ac:spMkLst>
        </pc:spChg>
        <pc:spChg chg="mod">
          <ac:chgData name="YAMADA, Kazuki" userId="45fa0172-fed1-45d3-ac83-bd9c1467c61a" providerId="ADAL" clId="{FF68983B-E9AF-E848-8BDE-90D2136BFD77}" dt="2025-06-26T08:30:08.774" v="4600" actId="962"/>
          <ac:spMkLst>
            <pc:docMk/>
            <pc:sldMk cId="3085502385" sldId="275"/>
            <ac:spMk id="33" creationId="{85B7B411-F2E4-1348-4459-157AE6F57772}"/>
          </ac:spMkLst>
        </pc:spChg>
        <pc:spChg chg="mod">
          <ac:chgData name="YAMADA, Kazuki" userId="45fa0172-fed1-45d3-ac83-bd9c1467c61a" providerId="ADAL" clId="{FF68983B-E9AF-E848-8BDE-90D2136BFD77}" dt="2025-06-26T08:30:08.774" v="4600" actId="962"/>
          <ac:spMkLst>
            <pc:docMk/>
            <pc:sldMk cId="3085502385" sldId="275"/>
            <ac:spMk id="34" creationId="{B2DDC3F0-3BAB-FA25-C03E-0B2C03BD69F5}"/>
          </ac:spMkLst>
        </pc:spChg>
        <pc:spChg chg="mod">
          <ac:chgData name="YAMADA, Kazuki" userId="45fa0172-fed1-45d3-ac83-bd9c1467c61a" providerId="ADAL" clId="{FF68983B-E9AF-E848-8BDE-90D2136BFD77}" dt="2025-06-26T08:30:08.774" v="4600" actId="962"/>
          <ac:spMkLst>
            <pc:docMk/>
            <pc:sldMk cId="3085502385" sldId="275"/>
            <ac:spMk id="35" creationId="{C5913714-383F-07A9-ECF5-500EBBC42452}"/>
          </ac:spMkLst>
        </pc:spChg>
        <pc:spChg chg="mod">
          <ac:chgData name="YAMADA, Kazuki" userId="45fa0172-fed1-45d3-ac83-bd9c1467c61a" providerId="ADAL" clId="{FF68983B-E9AF-E848-8BDE-90D2136BFD77}" dt="2025-06-26T08:30:08.774" v="4600" actId="962"/>
          <ac:spMkLst>
            <pc:docMk/>
            <pc:sldMk cId="3085502385" sldId="275"/>
            <ac:spMk id="36" creationId="{227B5B31-3E23-199F-FD9A-69CAAD623C1D}"/>
          </ac:spMkLst>
        </pc:spChg>
        <pc:spChg chg="mod">
          <ac:chgData name="YAMADA, Kazuki" userId="45fa0172-fed1-45d3-ac83-bd9c1467c61a" providerId="ADAL" clId="{FF68983B-E9AF-E848-8BDE-90D2136BFD77}" dt="2025-06-26T08:30:08.774" v="4600" actId="962"/>
          <ac:spMkLst>
            <pc:docMk/>
            <pc:sldMk cId="3085502385" sldId="275"/>
            <ac:spMk id="37" creationId="{9DD1AB21-4ACB-38B3-553B-9F5AD18195E3}"/>
          </ac:spMkLst>
        </pc:spChg>
        <pc:spChg chg="mod">
          <ac:chgData name="YAMADA, Kazuki" userId="45fa0172-fed1-45d3-ac83-bd9c1467c61a" providerId="ADAL" clId="{FF68983B-E9AF-E848-8BDE-90D2136BFD77}" dt="2025-06-26T08:30:08.774" v="4600" actId="962"/>
          <ac:spMkLst>
            <pc:docMk/>
            <pc:sldMk cId="3085502385" sldId="275"/>
            <ac:spMk id="38" creationId="{F711AE77-B1C2-BA9C-FD72-A3002C4933A9}"/>
          </ac:spMkLst>
        </pc:spChg>
        <pc:picChg chg="mod">
          <ac:chgData name="YAMADA, Kazuki" userId="45fa0172-fed1-45d3-ac83-bd9c1467c61a" providerId="ADAL" clId="{FF68983B-E9AF-E848-8BDE-90D2136BFD77}" dt="2025-06-26T08:28:48.931" v="4593" actId="962"/>
          <ac:picMkLst>
            <pc:docMk/>
            <pc:sldMk cId="3085502385" sldId="275"/>
            <ac:picMk id="2" creationId="{14671487-6383-4C38-ABF2-1611040B1531}"/>
          </ac:picMkLst>
        </pc:picChg>
        <pc:picChg chg="mod">
          <ac:chgData name="YAMADA, Kazuki" userId="45fa0172-fed1-45d3-ac83-bd9c1467c61a" providerId="ADAL" clId="{FF68983B-E9AF-E848-8BDE-90D2136BFD77}" dt="2025-06-26T08:29:58.690" v="4599" actId="962"/>
          <ac:picMkLst>
            <pc:docMk/>
            <pc:sldMk cId="3085502385" sldId="275"/>
            <ac:picMk id="12" creationId="{CAA5B732-0787-B295-7E72-FA025726E6AE}"/>
          </ac:picMkLst>
        </pc:picChg>
      </pc:sldChg>
      <pc:sldChg chg="addSp delSp modSp mod modNotesTx">
        <pc:chgData name="YAMADA, Kazuki" userId="45fa0172-fed1-45d3-ac83-bd9c1467c61a" providerId="ADAL" clId="{FF68983B-E9AF-E848-8BDE-90D2136BFD77}" dt="2025-06-27T16:49:09.114" v="5609" actId="962"/>
        <pc:sldMkLst>
          <pc:docMk/>
          <pc:sldMk cId="2960135616" sldId="276"/>
        </pc:sldMkLst>
        <pc:spChg chg="mod topLvl">
          <ac:chgData name="YAMADA, Kazuki" userId="45fa0172-fed1-45d3-ac83-bd9c1467c61a" providerId="ADAL" clId="{FF68983B-E9AF-E848-8BDE-90D2136BFD77}" dt="2025-06-27T16:48:32.020" v="5605" actId="338"/>
          <ac:spMkLst>
            <pc:docMk/>
            <pc:sldMk cId="2960135616" sldId="276"/>
            <ac:spMk id="6" creationId="{5F5AE393-06B8-F4E7-F6D6-636154D2E8DF}"/>
          </ac:spMkLst>
        </pc:spChg>
        <pc:spChg chg="mod topLvl">
          <ac:chgData name="YAMADA, Kazuki" userId="45fa0172-fed1-45d3-ac83-bd9c1467c61a" providerId="ADAL" clId="{FF68983B-E9AF-E848-8BDE-90D2136BFD77}" dt="2025-06-27T16:48:32.020" v="5605" actId="338"/>
          <ac:spMkLst>
            <pc:docMk/>
            <pc:sldMk cId="2960135616" sldId="276"/>
            <ac:spMk id="7" creationId="{96A4E586-F657-9A5D-1B1B-C55A80BC4895}"/>
          </ac:spMkLst>
        </pc:spChg>
        <pc:spChg chg="mod topLvl">
          <ac:chgData name="YAMADA, Kazuki" userId="45fa0172-fed1-45d3-ac83-bd9c1467c61a" providerId="ADAL" clId="{FF68983B-E9AF-E848-8BDE-90D2136BFD77}" dt="2025-06-27T16:48:32.020" v="5605" actId="338"/>
          <ac:spMkLst>
            <pc:docMk/>
            <pc:sldMk cId="2960135616" sldId="276"/>
            <ac:spMk id="9" creationId="{EEB198AF-7D6D-0476-9DEB-330B06FF019C}"/>
          </ac:spMkLst>
        </pc:spChg>
        <pc:spChg chg="mod">
          <ac:chgData name="YAMADA, Kazuki" userId="45fa0172-fed1-45d3-ac83-bd9c1467c61a" providerId="ADAL" clId="{FF68983B-E9AF-E848-8BDE-90D2136BFD77}" dt="2025-06-27T16:48:23.833" v="5604" actId="165"/>
          <ac:spMkLst>
            <pc:docMk/>
            <pc:sldMk cId="2960135616" sldId="276"/>
            <ac:spMk id="12" creationId="{5C4238D7-2A61-AEF9-91C6-9D89538B2A60}"/>
          </ac:spMkLst>
        </pc:spChg>
        <pc:spChg chg="mod">
          <ac:chgData name="YAMADA, Kazuki" userId="45fa0172-fed1-45d3-ac83-bd9c1467c61a" providerId="ADAL" clId="{FF68983B-E9AF-E848-8BDE-90D2136BFD77}" dt="2025-06-27T16:48:23.833" v="5604" actId="165"/>
          <ac:spMkLst>
            <pc:docMk/>
            <pc:sldMk cId="2960135616" sldId="276"/>
            <ac:spMk id="13" creationId="{BBB4CD81-8584-271C-C225-C905AB4CF9F2}"/>
          </ac:spMkLst>
        </pc:spChg>
        <pc:spChg chg="mod">
          <ac:chgData name="YAMADA, Kazuki" userId="45fa0172-fed1-45d3-ac83-bd9c1467c61a" providerId="ADAL" clId="{FF68983B-E9AF-E848-8BDE-90D2136BFD77}" dt="2025-06-27T16:48:23.833" v="5604" actId="165"/>
          <ac:spMkLst>
            <pc:docMk/>
            <pc:sldMk cId="2960135616" sldId="276"/>
            <ac:spMk id="14" creationId="{50F4160A-9327-A082-B7ED-EA4FC7A0A654}"/>
          </ac:spMkLst>
        </pc:spChg>
        <pc:spChg chg="mod">
          <ac:chgData name="YAMADA, Kazuki" userId="45fa0172-fed1-45d3-ac83-bd9c1467c61a" providerId="ADAL" clId="{FF68983B-E9AF-E848-8BDE-90D2136BFD77}" dt="2025-06-27T16:48:23.833" v="5604" actId="165"/>
          <ac:spMkLst>
            <pc:docMk/>
            <pc:sldMk cId="2960135616" sldId="276"/>
            <ac:spMk id="15" creationId="{B1D905E6-4AC2-24A3-3215-5752E4EB5930}"/>
          </ac:spMkLst>
        </pc:spChg>
        <pc:spChg chg="mod">
          <ac:chgData name="YAMADA, Kazuki" userId="45fa0172-fed1-45d3-ac83-bd9c1467c61a" providerId="ADAL" clId="{FF68983B-E9AF-E848-8BDE-90D2136BFD77}" dt="2025-06-27T16:48:23.833" v="5604" actId="165"/>
          <ac:spMkLst>
            <pc:docMk/>
            <pc:sldMk cId="2960135616" sldId="276"/>
            <ac:spMk id="16" creationId="{1513F757-E326-4088-D1D4-9EBF5C4DEE87}"/>
          </ac:spMkLst>
        </pc:spChg>
        <pc:spChg chg="mod">
          <ac:chgData name="YAMADA, Kazuki" userId="45fa0172-fed1-45d3-ac83-bd9c1467c61a" providerId="ADAL" clId="{FF68983B-E9AF-E848-8BDE-90D2136BFD77}" dt="2025-06-27T16:48:23.833" v="5604" actId="165"/>
          <ac:spMkLst>
            <pc:docMk/>
            <pc:sldMk cId="2960135616" sldId="276"/>
            <ac:spMk id="17" creationId="{F9CA7E3D-FBEE-2AD4-72C1-B6C7A02FB3EE}"/>
          </ac:spMkLst>
        </pc:spChg>
        <pc:spChg chg="mod">
          <ac:chgData name="YAMADA, Kazuki" userId="45fa0172-fed1-45d3-ac83-bd9c1467c61a" providerId="ADAL" clId="{FF68983B-E9AF-E848-8BDE-90D2136BFD77}" dt="2025-06-26T08:16:28.015" v="2135" actId="962"/>
          <ac:spMkLst>
            <pc:docMk/>
            <pc:sldMk cId="2960135616" sldId="276"/>
            <ac:spMk id="24" creationId="{F5C8E799-5C39-58CE-5189-8972C51C962F}"/>
          </ac:spMkLst>
        </pc:spChg>
        <pc:spChg chg="mod">
          <ac:chgData name="YAMADA, Kazuki" userId="45fa0172-fed1-45d3-ac83-bd9c1467c61a" providerId="ADAL" clId="{FF68983B-E9AF-E848-8BDE-90D2136BFD77}" dt="2025-06-26T08:16:28.015" v="2135" actId="962"/>
          <ac:spMkLst>
            <pc:docMk/>
            <pc:sldMk cId="2960135616" sldId="276"/>
            <ac:spMk id="25" creationId="{1A3F5BAD-20D3-3C5A-217D-2E64C8F9763A}"/>
          </ac:spMkLst>
        </pc:spChg>
        <pc:spChg chg="mod">
          <ac:chgData name="YAMADA, Kazuki" userId="45fa0172-fed1-45d3-ac83-bd9c1467c61a" providerId="ADAL" clId="{FF68983B-E9AF-E848-8BDE-90D2136BFD77}" dt="2025-06-26T08:16:28.015" v="2135" actId="962"/>
          <ac:spMkLst>
            <pc:docMk/>
            <pc:sldMk cId="2960135616" sldId="276"/>
            <ac:spMk id="26" creationId="{D73E1864-FD01-2D7F-3D9D-2FC121E53BF2}"/>
          </ac:spMkLst>
        </pc:spChg>
        <pc:spChg chg="mod">
          <ac:chgData name="YAMADA, Kazuki" userId="45fa0172-fed1-45d3-ac83-bd9c1467c61a" providerId="ADAL" clId="{FF68983B-E9AF-E848-8BDE-90D2136BFD77}" dt="2025-06-26T08:16:28.015" v="2135" actId="962"/>
          <ac:spMkLst>
            <pc:docMk/>
            <pc:sldMk cId="2960135616" sldId="276"/>
            <ac:spMk id="27" creationId="{960A4621-4F0A-F35F-0D25-A22E1798F276}"/>
          </ac:spMkLst>
        </pc:spChg>
        <pc:spChg chg="mod">
          <ac:chgData name="YAMADA, Kazuki" userId="45fa0172-fed1-45d3-ac83-bd9c1467c61a" providerId="ADAL" clId="{FF68983B-E9AF-E848-8BDE-90D2136BFD77}" dt="2025-06-26T08:16:28.015" v="2135" actId="962"/>
          <ac:spMkLst>
            <pc:docMk/>
            <pc:sldMk cId="2960135616" sldId="276"/>
            <ac:spMk id="28" creationId="{2BDB6354-020C-CE21-21D8-E35ACB3FA3C0}"/>
          </ac:spMkLst>
        </pc:spChg>
        <pc:spChg chg="mod">
          <ac:chgData name="YAMADA, Kazuki" userId="45fa0172-fed1-45d3-ac83-bd9c1467c61a" providerId="ADAL" clId="{FF68983B-E9AF-E848-8BDE-90D2136BFD77}" dt="2025-06-26T08:16:28.015" v="2135" actId="962"/>
          <ac:spMkLst>
            <pc:docMk/>
            <pc:sldMk cId="2960135616" sldId="276"/>
            <ac:spMk id="30" creationId="{754512F4-8EFC-552C-92FC-AA03EDCD3C9C}"/>
          </ac:spMkLst>
        </pc:spChg>
        <pc:spChg chg="mod">
          <ac:chgData name="YAMADA, Kazuki" userId="45fa0172-fed1-45d3-ac83-bd9c1467c61a" providerId="ADAL" clId="{FF68983B-E9AF-E848-8BDE-90D2136BFD77}" dt="2025-06-26T08:16:28.015" v="2135" actId="962"/>
          <ac:spMkLst>
            <pc:docMk/>
            <pc:sldMk cId="2960135616" sldId="276"/>
            <ac:spMk id="31" creationId="{E335D353-980A-AA3B-8E19-0DADE258F21C}"/>
          </ac:spMkLst>
        </pc:spChg>
        <pc:spChg chg="mod">
          <ac:chgData name="YAMADA, Kazuki" userId="45fa0172-fed1-45d3-ac83-bd9c1467c61a" providerId="ADAL" clId="{FF68983B-E9AF-E848-8BDE-90D2136BFD77}" dt="2025-06-26T08:16:28.015" v="2135" actId="962"/>
          <ac:spMkLst>
            <pc:docMk/>
            <pc:sldMk cId="2960135616" sldId="276"/>
            <ac:spMk id="32" creationId="{A1357DCA-017B-D1C0-B5FE-2860C0B9598C}"/>
          </ac:spMkLst>
        </pc:spChg>
        <pc:spChg chg="mod">
          <ac:chgData name="YAMADA, Kazuki" userId="45fa0172-fed1-45d3-ac83-bd9c1467c61a" providerId="ADAL" clId="{FF68983B-E9AF-E848-8BDE-90D2136BFD77}" dt="2025-06-26T08:16:28.015" v="2135" actId="962"/>
          <ac:spMkLst>
            <pc:docMk/>
            <pc:sldMk cId="2960135616" sldId="276"/>
            <ac:spMk id="34" creationId="{18465FDB-4E19-5E4E-751D-F11F09378E66}"/>
          </ac:spMkLst>
        </pc:spChg>
        <pc:spChg chg="mod">
          <ac:chgData name="YAMADA, Kazuki" userId="45fa0172-fed1-45d3-ac83-bd9c1467c61a" providerId="ADAL" clId="{FF68983B-E9AF-E848-8BDE-90D2136BFD77}" dt="2025-06-26T08:16:28.015" v="2135" actId="962"/>
          <ac:spMkLst>
            <pc:docMk/>
            <pc:sldMk cId="2960135616" sldId="276"/>
            <ac:spMk id="35" creationId="{EC77556A-F529-FE7D-798B-F0A5CDBFB348}"/>
          </ac:spMkLst>
        </pc:spChg>
        <pc:grpChg chg="add mod">
          <ac:chgData name="YAMADA, Kazuki" userId="45fa0172-fed1-45d3-ac83-bd9c1467c61a" providerId="ADAL" clId="{FF68983B-E9AF-E848-8BDE-90D2136BFD77}" dt="2025-06-27T16:49:09.114" v="5609" actId="962"/>
          <ac:grpSpMkLst>
            <pc:docMk/>
            <pc:sldMk cId="2960135616" sldId="276"/>
            <ac:grpSpMk id="3" creationId="{EC3CABD4-1E86-FDBC-C7A8-CC80E1B36335}"/>
          </ac:grpSpMkLst>
        </pc:grpChg>
        <pc:grpChg chg="mod topLvl">
          <ac:chgData name="YAMADA, Kazuki" userId="45fa0172-fed1-45d3-ac83-bd9c1467c61a" providerId="ADAL" clId="{FF68983B-E9AF-E848-8BDE-90D2136BFD77}" dt="2025-06-27T16:48:32.020" v="5605" actId="338"/>
          <ac:grpSpMkLst>
            <pc:docMk/>
            <pc:sldMk cId="2960135616" sldId="276"/>
            <ac:grpSpMk id="18" creationId="{5A1B56D3-E917-5C66-0124-921B3B8BB6A1}"/>
          </ac:grpSpMkLst>
        </pc:grpChg>
        <pc:grpChg chg="mod">
          <ac:chgData name="YAMADA, Kazuki" userId="45fa0172-fed1-45d3-ac83-bd9c1467c61a" providerId="ADAL" clId="{FF68983B-E9AF-E848-8BDE-90D2136BFD77}" dt="2025-06-27T16:48:32.020" v="5605" actId="338"/>
          <ac:grpSpMkLst>
            <pc:docMk/>
            <pc:sldMk cId="2960135616" sldId="276"/>
            <ac:grpSpMk id="19" creationId="{9BFCBBDC-596A-FCF7-1A32-DE8A62696FED}"/>
          </ac:grpSpMkLst>
        </pc:grpChg>
        <pc:grpChg chg="mod">
          <ac:chgData name="YAMADA, Kazuki" userId="45fa0172-fed1-45d3-ac83-bd9c1467c61a" providerId="ADAL" clId="{FF68983B-E9AF-E848-8BDE-90D2136BFD77}" dt="2025-06-27T16:48:32.020" v="5605" actId="338"/>
          <ac:grpSpMkLst>
            <pc:docMk/>
            <pc:sldMk cId="2960135616" sldId="276"/>
            <ac:grpSpMk id="20" creationId="{458083AD-F35E-41B8-C6B4-6305742EDD6C}"/>
          </ac:grpSpMkLst>
        </pc:grpChg>
        <pc:picChg chg="mod">
          <ac:chgData name="YAMADA, Kazuki" userId="45fa0172-fed1-45d3-ac83-bd9c1467c61a" providerId="ADAL" clId="{FF68983B-E9AF-E848-8BDE-90D2136BFD77}" dt="2025-06-26T08:16:21.399" v="2134" actId="962"/>
          <ac:picMkLst>
            <pc:docMk/>
            <pc:sldMk cId="2960135616" sldId="276"/>
            <ac:picMk id="2" creationId="{F16B141F-B57D-DCFC-4723-571CDA2B4C7A}"/>
          </ac:picMkLst>
        </pc:picChg>
        <pc:picChg chg="mod">
          <ac:chgData name="YAMADA, Kazuki" userId="45fa0172-fed1-45d3-ac83-bd9c1467c61a" providerId="ADAL" clId="{FF68983B-E9AF-E848-8BDE-90D2136BFD77}" dt="2025-06-26T08:16:15.923" v="2133" actId="962"/>
          <ac:picMkLst>
            <pc:docMk/>
            <pc:sldMk cId="2960135616" sldId="276"/>
            <ac:picMk id="5" creationId="{9F51DD34-38AE-2F68-FF70-D124525FFD30}"/>
          </ac:picMkLst>
        </pc:picChg>
      </pc:sldChg>
      <pc:sldChg chg="modSp mod modNotesTx">
        <pc:chgData name="YAMADA, Kazuki" userId="45fa0172-fed1-45d3-ac83-bd9c1467c61a" providerId="ADAL" clId="{FF68983B-E9AF-E848-8BDE-90D2136BFD77}" dt="2025-06-26T11:25:58.811" v="5564" actId="20577"/>
        <pc:sldMkLst>
          <pc:docMk/>
          <pc:sldMk cId="3814505872" sldId="277"/>
        </pc:sldMkLst>
        <pc:picChg chg="mod">
          <ac:chgData name="YAMADA, Kazuki" userId="45fa0172-fed1-45d3-ac83-bd9c1467c61a" providerId="ADAL" clId="{FF68983B-E9AF-E848-8BDE-90D2136BFD77}" dt="2025-06-26T08:15:34.839" v="1666" actId="962"/>
          <ac:picMkLst>
            <pc:docMk/>
            <pc:sldMk cId="3814505872" sldId="277"/>
            <ac:picMk id="23" creationId="{2B717C5F-32FD-1413-90EA-31A250C70611}"/>
          </ac:picMkLst>
        </pc:picChg>
      </pc:sldChg>
      <pc:sldChg chg="modSp mod modNotesTx">
        <pc:chgData name="YAMADA, Kazuki" userId="45fa0172-fed1-45d3-ac83-bd9c1467c61a" providerId="ADAL" clId="{FF68983B-E9AF-E848-8BDE-90D2136BFD77}" dt="2025-06-26T11:26:12.538" v="5566" actId="20577"/>
        <pc:sldMkLst>
          <pc:docMk/>
          <pc:sldMk cId="886979" sldId="278"/>
        </pc:sldMkLst>
        <pc:spChg chg="mod">
          <ac:chgData name="YAMADA, Kazuki" userId="45fa0172-fed1-45d3-ac83-bd9c1467c61a" providerId="ADAL" clId="{FF68983B-E9AF-E848-8BDE-90D2136BFD77}" dt="2025-06-26T09:33:20.685" v="4993" actId="962"/>
          <ac:spMkLst>
            <pc:docMk/>
            <pc:sldMk cId="886979" sldId="278"/>
            <ac:spMk id="3" creationId="{CB946B44-A9EA-4562-1941-9AC7B983B6B5}"/>
          </ac:spMkLst>
        </pc:spChg>
        <pc:spChg chg="mod">
          <ac:chgData name="YAMADA, Kazuki" userId="45fa0172-fed1-45d3-ac83-bd9c1467c61a" providerId="ADAL" clId="{FF68983B-E9AF-E848-8BDE-90D2136BFD77}" dt="2025-06-26T09:33:20.685" v="4993" actId="962"/>
          <ac:spMkLst>
            <pc:docMk/>
            <pc:sldMk cId="886979" sldId="278"/>
            <ac:spMk id="4" creationId="{D0208348-DD61-E428-8D8F-85AADB9749DD}"/>
          </ac:spMkLst>
        </pc:spChg>
        <pc:spChg chg="mod">
          <ac:chgData name="YAMADA, Kazuki" userId="45fa0172-fed1-45d3-ac83-bd9c1467c61a" providerId="ADAL" clId="{FF68983B-E9AF-E848-8BDE-90D2136BFD77}" dt="2025-06-26T09:33:20.685" v="4993" actId="962"/>
          <ac:spMkLst>
            <pc:docMk/>
            <pc:sldMk cId="886979" sldId="278"/>
            <ac:spMk id="5" creationId="{C4CE7E4B-E181-AFCD-8AD7-CD60DA8D4956}"/>
          </ac:spMkLst>
        </pc:spChg>
        <pc:spChg chg="mod">
          <ac:chgData name="YAMADA, Kazuki" userId="45fa0172-fed1-45d3-ac83-bd9c1467c61a" providerId="ADAL" clId="{FF68983B-E9AF-E848-8BDE-90D2136BFD77}" dt="2025-06-26T09:33:44.801" v="4997" actId="962"/>
          <ac:spMkLst>
            <pc:docMk/>
            <pc:sldMk cId="886979" sldId="278"/>
            <ac:spMk id="7" creationId="{9AD212C8-87B7-BF6A-4001-83271C58E431}"/>
          </ac:spMkLst>
        </pc:spChg>
        <pc:spChg chg="mod">
          <ac:chgData name="YAMADA, Kazuki" userId="45fa0172-fed1-45d3-ac83-bd9c1467c61a" providerId="ADAL" clId="{FF68983B-E9AF-E848-8BDE-90D2136BFD77}" dt="2025-06-26T09:33:44.801" v="4997" actId="962"/>
          <ac:spMkLst>
            <pc:docMk/>
            <pc:sldMk cId="886979" sldId="278"/>
            <ac:spMk id="8" creationId="{5D150E0B-2995-349C-9EF4-78EFACC800C9}"/>
          </ac:spMkLst>
        </pc:spChg>
        <pc:spChg chg="mod">
          <ac:chgData name="YAMADA, Kazuki" userId="45fa0172-fed1-45d3-ac83-bd9c1467c61a" providerId="ADAL" clId="{FF68983B-E9AF-E848-8BDE-90D2136BFD77}" dt="2025-06-26T09:33:44.801" v="4997" actId="962"/>
          <ac:spMkLst>
            <pc:docMk/>
            <pc:sldMk cId="886979" sldId="278"/>
            <ac:spMk id="9" creationId="{44FE96BD-38C2-1DEC-BED6-870E3BC8137F}"/>
          </ac:spMkLst>
        </pc:spChg>
        <pc:spChg chg="mod">
          <ac:chgData name="YAMADA, Kazuki" userId="45fa0172-fed1-45d3-ac83-bd9c1467c61a" providerId="ADAL" clId="{FF68983B-E9AF-E848-8BDE-90D2136BFD77}" dt="2025-06-26T09:33:44.801" v="4997" actId="962"/>
          <ac:spMkLst>
            <pc:docMk/>
            <pc:sldMk cId="886979" sldId="278"/>
            <ac:spMk id="10" creationId="{BD7C9D41-57C5-0F91-6A25-553F9F213DAA}"/>
          </ac:spMkLst>
        </pc:spChg>
        <pc:spChg chg="mod">
          <ac:chgData name="YAMADA, Kazuki" userId="45fa0172-fed1-45d3-ac83-bd9c1467c61a" providerId="ADAL" clId="{FF68983B-E9AF-E848-8BDE-90D2136BFD77}" dt="2025-06-26T09:33:20.685" v="4993" actId="962"/>
          <ac:spMkLst>
            <pc:docMk/>
            <pc:sldMk cId="886979" sldId="278"/>
            <ac:spMk id="11" creationId="{9C15C2EC-9CF6-7981-69DC-407CD6629AD5}"/>
          </ac:spMkLst>
        </pc:spChg>
        <pc:spChg chg="mod">
          <ac:chgData name="YAMADA, Kazuki" userId="45fa0172-fed1-45d3-ac83-bd9c1467c61a" providerId="ADAL" clId="{FF68983B-E9AF-E848-8BDE-90D2136BFD77}" dt="2025-06-26T09:33:20.685" v="4993" actId="962"/>
          <ac:spMkLst>
            <pc:docMk/>
            <pc:sldMk cId="886979" sldId="278"/>
            <ac:spMk id="14" creationId="{16940B10-EA7B-6695-E4F1-02C16B6AE57D}"/>
          </ac:spMkLst>
        </pc:spChg>
        <pc:spChg chg="mod">
          <ac:chgData name="YAMADA, Kazuki" userId="45fa0172-fed1-45d3-ac83-bd9c1467c61a" providerId="ADAL" clId="{FF68983B-E9AF-E848-8BDE-90D2136BFD77}" dt="2025-06-26T09:33:44.801" v="4997" actId="962"/>
          <ac:spMkLst>
            <pc:docMk/>
            <pc:sldMk cId="886979" sldId="278"/>
            <ac:spMk id="23" creationId="{2EB3A36B-B7B0-4E78-7E9F-03CCF0273230}"/>
          </ac:spMkLst>
        </pc:spChg>
        <pc:spChg chg="mod">
          <ac:chgData name="YAMADA, Kazuki" userId="45fa0172-fed1-45d3-ac83-bd9c1467c61a" providerId="ADAL" clId="{FF68983B-E9AF-E848-8BDE-90D2136BFD77}" dt="2025-06-26T09:33:44.801" v="4997" actId="962"/>
          <ac:spMkLst>
            <pc:docMk/>
            <pc:sldMk cId="886979" sldId="278"/>
            <ac:spMk id="24" creationId="{3CCD24A5-4078-2ECD-8F64-13849D9E3443}"/>
          </ac:spMkLst>
        </pc:spChg>
        <pc:spChg chg="mod">
          <ac:chgData name="YAMADA, Kazuki" userId="45fa0172-fed1-45d3-ac83-bd9c1467c61a" providerId="ADAL" clId="{FF68983B-E9AF-E848-8BDE-90D2136BFD77}" dt="2025-06-26T09:33:44.801" v="4997" actId="962"/>
          <ac:spMkLst>
            <pc:docMk/>
            <pc:sldMk cId="886979" sldId="278"/>
            <ac:spMk id="25" creationId="{13229FC9-D59F-958B-25C4-19C0F2281FD5}"/>
          </ac:spMkLst>
        </pc:spChg>
        <pc:spChg chg="mod">
          <ac:chgData name="YAMADA, Kazuki" userId="45fa0172-fed1-45d3-ac83-bd9c1467c61a" providerId="ADAL" clId="{FF68983B-E9AF-E848-8BDE-90D2136BFD77}" dt="2025-06-26T09:33:44.801" v="4997" actId="962"/>
          <ac:spMkLst>
            <pc:docMk/>
            <pc:sldMk cId="886979" sldId="278"/>
            <ac:spMk id="26" creationId="{420A60D2-89A9-EB58-5499-A9A3C695CBAE}"/>
          </ac:spMkLst>
        </pc:spChg>
        <pc:spChg chg="mod">
          <ac:chgData name="YAMADA, Kazuki" userId="45fa0172-fed1-45d3-ac83-bd9c1467c61a" providerId="ADAL" clId="{FF68983B-E9AF-E848-8BDE-90D2136BFD77}" dt="2025-06-26T09:33:44.801" v="4997" actId="962"/>
          <ac:spMkLst>
            <pc:docMk/>
            <pc:sldMk cId="886979" sldId="278"/>
            <ac:spMk id="27" creationId="{FC2ACC52-08D0-717D-46D5-7AC44AC2C591}"/>
          </ac:spMkLst>
        </pc:spChg>
        <pc:spChg chg="mod">
          <ac:chgData name="YAMADA, Kazuki" userId="45fa0172-fed1-45d3-ac83-bd9c1467c61a" providerId="ADAL" clId="{FF68983B-E9AF-E848-8BDE-90D2136BFD77}" dt="2025-06-26T09:33:44.801" v="4997" actId="962"/>
          <ac:spMkLst>
            <pc:docMk/>
            <pc:sldMk cId="886979" sldId="278"/>
            <ac:spMk id="30" creationId="{E198612F-A9CE-D3CA-557A-56CB2583E26F}"/>
          </ac:spMkLst>
        </pc:spChg>
        <pc:spChg chg="mod">
          <ac:chgData name="YAMADA, Kazuki" userId="45fa0172-fed1-45d3-ac83-bd9c1467c61a" providerId="ADAL" clId="{FF68983B-E9AF-E848-8BDE-90D2136BFD77}" dt="2025-06-26T09:33:24.546" v="4994" actId="962"/>
          <ac:spMkLst>
            <pc:docMk/>
            <pc:sldMk cId="886979" sldId="278"/>
            <ac:spMk id="41" creationId="{4DD69D7E-0DFB-A6A9-A8F1-F5B6C958A058}"/>
          </ac:spMkLst>
        </pc:spChg>
        <pc:picChg chg="mod">
          <ac:chgData name="YAMADA, Kazuki" userId="45fa0172-fed1-45d3-ac83-bd9c1467c61a" providerId="ADAL" clId="{FF68983B-E9AF-E848-8BDE-90D2136BFD77}" dt="2025-06-26T09:33:26.618" v="4995" actId="962"/>
          <ac:picMkLst>
            <pc:docMk/>
            <pc:sldMk cId="886979" sldId="278"/>
            <ac:picMk id="13" creationId="{18E481EA-F7A4-0F0C-B2D9-BD8084B6BD02}"/>
          </ac:picMkLst>
        </pc:picChg>
        <pc:picChg chg="mod">
          <ac:chgData name="YAMADA, Kazuki" userId="45fa0172-fed1-45d3-ac83-bd9c1467c61a" providerId="ADAL" clId="{FF68983B-E9AF-E848-8BDE-90D2136BFD77}" dt="2025-06-26T09:33:34.808" v="4996" actId="962"/>
          <ac:picMkLst>
            <pc:docMk/>
            <pc:sldMk cId="886979" sldId="278"/>
            <ac:picMk id="31" creationId="{D0D5E2A1-697D-926D-46EA-C88018647C37}"/>
          </ac:picMkLst>
        </pc:picChg>
        <pc:picChg chg="mod">
          <ac:chgData name="YAMADA, Kazuki" userId="45fa0172-fed1-45d3-ac83-bd9c1467c61a" providerId="ADAL" clId="{FF68983B-E9AF-E848-8BDE-90D2136BFD77}" dt="2025-06-26T09:33:34.808" v="4996" actId="962"/>
          <ac:picMkLst>
            <pc:docMk/>
            <pc:sldMk cId="886979" sldId="278"/>
            <ac:picMk id="33" creationId="{C91CC96B-40D2-85BE-9F7B-E193FBF3B522}"/>
          </ac:picMkLst>
        </pc:picChg>
        <pc:picChg chg="mod">
          <ac:chgData name="YAMADA, Kazuki" userId="45fa0172-fed1-45d3-ac83-bd9c1467c61a" providerId="ADAL" clId="{FF68983B-E9AF-E848-8BDE-90D2136BFD77}" dt="2025-06-26T09:33:34.808" v="4996" actId="962"/>
          <ac:picMkLst>
            <pc:docMk/>
            <pc:sldMk cId="886979" sldId="278"/>
            <ac:picMk id="35" creationId="{272E6F49-1044-F29F-AAB2-FBC68831CB2A}"/>
          </ac:picMkLst>
        </pc:picChg>
        <pc:picChg chg="mod">
          <ac:chgData name="YAMADA, Kazuki" userId="45fa0172-fed1-45d3-ac83-bd9c1467c61a" providerId="ADAL" clId="{FF68983B-E9AF-E848-8BDE-90D2136BFD77}" dt="2025-06-26T09:33:34.808" v="4996" actId="962"/>
          <ac:picMkLst>
            <pc:docMk/>
            <pc:sldMk cId="886979" sldId="278"/>
            <ac:picMk id="37" creationId="{E8E40215-0E8F-163E-3E67-AECEC60398A7}"/>
          </ac:picMkLst>
        </pc:picChg>
        <pc:picChg chg="mod">
          <ac:chgData name="YAMADA, Kazuki" userId="45fa0172-fed1-45d3-ac83-bd9c1467c61a" providerId="ADAL" clId="{FF68983B-E9AF-E848-8BDE-90D2136BFD77}" dt="2025-06-26T09:33:34.808" v="4996" actId="962"/>
          <ac:picMkLst>
            <pc:docMk/>
            <pc:sldMk cId="886979" sldId="278"/>
            <ac:picMk id="39" creationId="{39C3D77A-E3B4-6091-4F5F-D760DBCED138}"/>
          </ac:picMkLst>
        </pc:picChg>
        <pc:picChg chg="mod">
          <ac:chgData name="YAMADA, Kazuki" userId="45fa0172-fed1-45d3-ac83-bd9c1467c61a" providerId="ADAL" clId="{FF68983B-E9AF-E848-8BDE-90D2136BFD77}" dt="2025-06-26T09:32:52.915" v="4834" actId="962"/>
          <ac:picMkLst>
            <pc:docMk/>
            <pc:sldMk cId="886979" sldId="278"/>
            <ac:picMk id="43" creationId="{95F5CEF7-66BB-F09D-3925-C7EE6EF949EF}"/>
          </ac:picMkLst>
        </pc:picChg>
        <pc:picChg chg="mod">
          <ac:chgData name="YAMADA, Kazuki" userId="45fa0172-fed1-45d3-ac83-bd9c1467c61a" providerId="ADAL" clId="{FF68983B-E9AF-E848-8BDE-90D2136BFD77}" dt="2025-06-26T09:32:37.513" v="4710" actId="962"/>
          <ac:picMkLst>
            <pc:docMk/>
            <pc:sldMk cId="886979" sldId="278"/>
            <ac:picMk id="45" creationId="{FAD42C74-1F05-ECF2-2918-2EABE536A0D7}"/>
          </ac:picMkLst>
        </pc:picChg>
        <pc:picChg chg="mod">
          <ac:chgData name="YAMADA, Kazuki" userId="45fa0172-fed1-45d3-ac83-bd9c1467c61a" providerId="ADAL" clId="{FF68983B-E9AF-E848-8BDE-90D2136BFD77}" dt="2025-06-26T09:32:30.885" v="4668" actId="962"/>
          <ac:picMkLst>
            <pc:docMk/>
            <pc:sldMk cId="886979" sldId="278"/>
            <ac:picMk id="47" creationId="{375EA7C3-2747-5E03-088C-4845FB9B99EF}"/>
          </ac:picMkLst>
        </pc:picChg>
        <pc:picChg chg="mod">
          <ac:chgData name="YAMADA, Kazuki" userId="45fa0172-fed1-45d3-ac83-bd9c1467c61a" providerId="ADAL" clId="{FF68983B-E9AF-E848-8BDE-90D2136BFD77}" dt="2025-06-26T09:33:09.561" v="4992" actId="962"/>
          <ac:picMkLst>
            <pc:docMk/>
            <pc:sldMk cId="886979" sldId="278"/>
            <ac:picMk id="49" creationId="{609E5928-A6C7-13B7-2B43-28B0F610B557}"/>
          </ac:picMkLst>
        </pc:picChg>
        <pc:picChg chg="mod">
          <ac:chgData name="YAMADA, Kazuki" userId="45fa0172-fed1-45d3-ac83-bd9c1467c61a" providerId="ADAL" clId="{FF68983B-E9AF-E848-8BDE-90D2136BFD77}" dt="2025-06-26T09:33:04.744" v="4942" actId="962"/>
          <ac:picMkLst>
            <pc:docMk/>
            <pc:sldMk cId="886979" sldId="278"/>
            <ac:picMk id="51" creationId="{F58A4F94-FD9A-01FA-4033-F892BD3577A1}"/>
          </ac:picMkLst>
        </pc:picChg>
      </pc:sldChg>
      <pc:sldChg chg="modSp mod modNotesTx">
        <pc:chgData name="YAMADA, Kazuki" userId="45fa0172-fed1-45d3-ac83-bd9c1467c61a" providerId="ADAL" clId="{FF68983B-E9AF-E848-8BDE-90D2136BFD77}" dt="2025-06-26T11:26:37.614" v="5596" actId="20577"/>
        <pc:sldMkLst>
          <pc:docMk/>
          <pc:sldMk cId="3376594355" sldId="279"/>
        </pc:sldMkLst>
        <pc:spChg chg="mod">
          <ac:chgData name="YAMADA, Kazuki" userId="45fa0172-fed1-45d3-ac83-bd9c1467c61a" providerId="ADAL" clId="{FF68983B-E9AF-E848-8BDE-90D2136BFD77}" dt="2025-06-26T09:35:13.656" v="5497" actId="14100"/>
          <ac:spMkLst>
            <pc:docMk/>
            <pc:sldMk cId="3376594355" sldId="279"/>
            <ac:spMk id="2" creationId="{4B9DA8A4-D422-13AD-A092-74B1FAA6CE3D}"/>
          </ac:spMkLst>
        </pc:spChg>
        <pc:spChg chg="mod">
          <ac:chgData name="YAMADA, Kazuki" userId="45fa0172-fed1-45d3-ac83-bd9c1467c61a" providerId="ADAL" clId="{FF68983B-E9AF-E848-8BDE-90D2136BFD77}" dt="2025-06-26T09:35:15.477" v="5498" actId="962"/>
          <ac:spMkLst>
            <pc:docMk/>
            <pc:sldMk cId="3376594355" sldId="279"/>
            <ac:spMk id="3" creationId="{1CC15D8C-1460-607C-D5C1-DDF8AA469C9A}"/>
          </ac:spMkLst>
        </pc:spChg>
        <pc:picChg chg="mod">
          <ac:chgData name="YAMADA, Kazuki" userId="45fa0172-fed1-45d3-ac83-bd9c1467c61a" providerId="ADAL" clId="{FF68983B-E9AF-E848-8BDE-90D2136BFD77}" dt="2025-06-26T09:35:02.476" v="5488" actId="962"/>
          <ac:picMkLst>
            <pc:docMk/>
            <pc:sldMk cId="3376594355" sldId="279"/>
            <ac:picMk id="14" creationId="{BBC3EE86-7ECF-9FE3-F5E0-955EAF3FEE74}"/>
          </ac:picMkLst>
        </pc:picChg>
      </pc:sldChg>
      <pc:sldChg chg="modSp mod modNotesTx">
        <pc:chgData name="YAMADA, Kazuki" userId="45fa0172-fed1-45d3-ac83-bd9c1467c61a" providerId="ADAL" clId="{FF68983B-E9AF-E848-8BDE-90D2136BFD77}" dt="2025-06-26T11:26:32.493" v="5576" actId="20577"/>
        <pc:sldMkLst>
          <pc:docMk/>
          <pc:sldMk cId="2657031865" sldId="280"/>
        </pc:sldMkLst>
        <pc:spChg chg="mod">
          <ac:chgData name="YAMADA, Kazuki" userId="45fa0172-fed1-45d3-ac83-bd9c1467c61a" providerId="ADAL" clId="{FF68983B-E9AF-E848-8BDE-90D2136BFD77}" dt="2025-06-26T09:33:53.617" v="4998" actId="962"/>
          <ac:spMkLst>
            <pc:docMk/>
            <pc:sldMk cId="2657031865" sldId="280"/>
            <ac:spMk id="13" creationId="{13C265EE-E568-6089-51AE-112647A887C9}"/>
          </ac:spMkLst>
        </pc:spChg>
        <pc:spChg chg="mod">
          <ac:chgData name="YAMADA, Kazuki" userId="45fa0172-fed1-45d3-ac83-bd9c1467c61a" providerId="ADAL" clId="{FF68983B-E9AF-E848-8BDE-90D2136BFD77}" dt="2025-06-26T09:33:53.617" v="4998" actId="962"/>
          <ac:spMkLst>
            <pc:docMk/>
            <pc:sldMk cId="2657031865" sldId="280"/>
            <ac:spMk id="14" creationId="{6DA5B8E6-9FDA-A75E-3DB8-4D52EC71D05B}"/>
          </ac:spMkLst>
        </pc:spChg>
        <pc:spChg chg="mod">
          <ac:chgData name="YAMADA, Kazuki" userId="45fa0172-fed1-45d3-ac83-bd9c1467c61a" providerId="ADAL" clId="{FF68983B-E9AF-E848-8BDE-90D2136BFD77}" dt="2025-06-26T09:33:53.617" v="4998" actId="962"/>
          <ac:spMkLst>
            <pc:docMk/>
            <pc:sldMk cId="2657031865" sldId="280"/>
            <ac:spMk id="15" creationId="{9A6BFD2B-1076-BDC0-4C0A-22E55524DBCB}"/>
          </ac:spMkLst>
        </pc:spChg>
        <pc:spChg chg="mod">
          <ac:chgData name="YAMADA, Kazuki" userId="45fa0172-fed1-45d3-ac83-bd9c1467c61a" providerId="ADAL" clId="{FF68983B-E9AF-E848-8BDE-90D2136BFD77}" dt="2025-06-26T09:33:53.617" v="4998" actId="962"/>
          <ac:spMkLst>
            <pc:docMk/>
            <pc:sldMk cId="2657031865" sldId="280"/>
            <ac:spMk id="16" creationId="{B6ECE8B1-A824-88A6-2F5C-FE6D7B513D92}"/>
          </ac:spMkLst>
        </pc:spChg>
        <pc:spChg chg="mod">
          <ac:chgData name="YAMADA, Kazuki" userId="45fa0172-fed1-45d3-ac83-bd9c1467c61a" providerId="ADAL" clId="{FF68983B-E9AF-E848-8BDE-90D2136BFD77}" dt="2025-06-26T09:33:53.617" v="4998" actId="962"/>
          <ac:spMkLst>
            <pc:docMk/>
            <pc:sldMk cId="2657031865" sldId="280"/>
            <ac:spMk id="17" creationId="{41E6084A-3875-2A4B-643C-E23BBA1315E1}"/>
          </ac:spMkLst>
        </pc:spChg>
        <pc:spChg chg="mod">
          <ac:chgData name="YAMADA, Kazuki" userId="45fa0172-fed1-45d3-ac83-bd9c1467c61a" providerId="ADAL" clId="{FF68983B-E9AF-E848-8BDE-90D2136BFD77}" dt="2025-06-26T09:33:53.617" v="4998" actId="962"/>
          <ac:spMkLst>
            <pc:docMk/>
            <pc:sldMk cId="2657031865" sldId="280"/>
            <ac:spMk id="18" creationId="{5AE82CCA-B557-3D1A-D1A4-BDED9181BA8E}"/>
          </ac:spMkLst>
        </pc:spChg>
        <pc:spChg chg="mod">
          <ac:chgData name="YAMADA, Kazuki" userId="45fa0172-fed1-45d3-ac83-bd9c1467c61a" providerId="ADAL" clId="{FF68983B-E9AF-E848-8BDE-90D2136BFD77}" dt="2025-06-26T09:33:53.617" v="4998" actId="962"/>
          <ac:spMkLst>
            <pc:docMk/>
            <pc:sldMk cId="2657031865" sldId="280"/>
            <ac:spMk id="19" creationId="{7C3D8E52-395C-21CB-1B6B-E5EC4A135196}"/>
          </ac:spMkLst>
        </pc:spChg>
        <pc:spChg chg="mod">
          <ac:chgData name="YAMADA, Kazuki" userId="45fa0172-fed1-45d3-ac83-bd9c1467c61a" providerId="ADAL" clId="{FF68983B-E9AF-E848-8BDE-90D2136BFD77}" dt="2025-06-26T09:33:53.617" v="4998" actId="962"/>
          <ac:spMkLst>
            <pc:docMk/>
            <pc:sldMk cId="2657031865" sldId="280"/>
            <ac:spMk id="20" creationId="{ED7F8797-7038-E272-5CE1-B4A03B3EE9A6}"/>
          </ac:spMkLst>
        </pc:spChg>
        <pc:spChg chg="mod">
          <ac:chgData name="YAMADA, Kazuki" userId="45fa0172-fed1-45d3-ac83-bd9c1467c61a" providerId="ADAL" clId="{FF68983B-E9AF-E848-8BDE-90D2136BFD77}" dt="2025-06-26T09:33:53.617" v="4998" actId="962"/>
          <ac:spMkLst>
            <pc:docMk/>
            <pc:sldMk cId="2657031865" sldId="280"/>
            <ac:spMk id="21" creationId="{87B2ACE2-8C0E-17C9-DCBB-D18FE2BE4CAC}"/>
          </ac:spMkLst>
        </pc:spChg>
        <pc:spChg chg="mod">
          <ac:chgData name="YAMADA, Kazuki" userId="45fa0172-fed1-45d3-ac83-bd9c1467c61a" providerId="ADAL" clId="{FF68983B-E9AF-E848-8BDE-90D2136BFD77}" dt="2025-06-26T09:33:53.617" v="4998" actId="962"/>
          <ac:spMkLst>
            <pc:docMk/>
            <pc:sldMk cId="2657031865" sldId="280"/>
            <ac:spMk id="22" creationId="{8CD0C9DA-E9EB-F521-6AF6-831D5832DD82}"/>
          </ac:spMkLst>
        </pc:spChg>
        <pc:picChg chg="mod">
          <ac:chgData name="YAMADA, Kazuki" userId="45fa0172-fed1-45d3-ac83-bd9c1467c61a" providerId="ADAL" clId="{FF68983B-E9AF-E848-8BDE-90D2136BFD77}" dt="2025-06-26T09:33:55.348" v="4999" actId="962"/>
          <ac:picMkLst>
            <pc:docMk/>
            <pc:sldMk cId="2657031865" sldId="280"/>
            <ac:picMk id="4" creationId="{3544C154-B9B6-DD3E-389B-029F4A9E6FAB}"/>
          </ac:picMkLst>
        </pc:picChg>
        <pc:picChg chg="mod">
          <ac:chgData name="YAMADA, Kazuki" userId="45fa0172-fed1-45d3-ac83-bd9c1467c61a" providerId="ADAL" clId="{FF68983B-E9AF-E848-8BDE-90D2136BFD77}" dt="2025-06-26T09:33:59.625" v="5000" actId="962"/>
          <ac:picMkLst>
            <pc:docMk/>
            <pc:sldMk cId="2657031865" sldId="280"/>
            <ac:picMk id="24" creationId="{D0964795-2CCE-3620-80C6-3C555E8113B9}"/>
          </ac:picMkLst>
        </pc:picChg>
        <pc:picChg chg="mod">
          <ac:chgData name="YAMADA, Kazuki" userId="45fa0172-fed1-45d3-ac83-bd9c1467c61a" providerId="ADAL" clId="{FF68983B-E9AF-E848-8BDE-90D2136BFD77}" dt="2025-06-26T09:33:59.625" v="5000" actId="962"/>
          <ac:picMkLst>
            <pc:docMk/>
            <pc:sldMk cId="2657031865" sldId="280"/>
            <ac:picMk id="25" creationId="{323C9F10-D285-BD59-4E0F-CFFA84E0231E}"/>
          </ac:picMkLst>
        </pc:picChg>
        <pc:picChg chg="mod">
          <ac:chgData name="YAMADA, Kazuki" userId="45fa0172-fed1-45d3-ac83-bd9c1467c61a" providerId="ADAL" clId="{FF68983B-E9AF-E848-8BDE-90D2136BFD77}" dt="2025-06-26T09:33:59.625" v="5000" actId="962"/>
          <ac:picMkLst>
            <pc:docMk/>
            <pc:sldMk cId="2657031865" sldId="280"/>
            <ac:picMk id="26" creationId="{2F317D2D-EBA4-0DC5-A8B2-E00FCF242F64}"/>
          </ac:picMkLst>
        </pc:picChg>
        <pc:picChg chg="mod">
          <ac:chgData name="YAMADA, Kazuki" userId="45fa0172-fed1-45d3-ac83-bd9c1467c61a" providerId="ADAL" clId="{FF68983B-E9AF-E848-8BDE-90D2136BFD77}" dt="2025-06-26T09:34:23.430" v="5113" actId="962"/>
          <ac:picMkLst>
            <pc:docMk/>
            <pc:sldMk cId="2657031865" sldId="280"/>
            <ac:picMk id="28" creationId="{7FB63E07-7B1F-92E9-BA33-7170CA0EAB28}"/>
          </ac:picMkLst>
        </pc:picChg>
        <pc:picChg chg="mod">
          <ac:chgData name="YAMADA, Kazuki" userId="45fa0172-fed1-45d3-ac83-bd9c1467c61a" providerId="ADAL" clId="{FF68983B-E9AF-E848-8BDE-90D2136BFD77}" dt="2025-06-26T09:34:49.222" v="5354" actId="962"/>
          <ac:picMkLst>
            <pc:docMk/>
            <pc:sldMk cId="2657031865" sldId="280"/>
            <ac:picMk id="30" creationId="{3C7ACC21-CFDE-8F87-AE63-586EEFA06334}"/>
          </ac:picMkLst>
        </pc:picChg>
        <pc:picChg chg="mod">
          <ac:chgData name="YAMADA, Kazuki" userId="45fa0172-fed1-45d3-ac83-bd9c1467c61a" providerId="ADAL" clId="{FF68983B-E9AF-E848-8BDE-90D2136BFD77}" dt="2025-06-26T09:34:51.564" v="5355" actId="962"/>
          <ac:picMkLst>
            <pc:docMk/>
            <pc:sldMk cId="2657031865" sldId="280"/>
            <ac:picMk id="38" creationId="{1FCC8582-D52B-89FE-26C9-5711C6B5E9B1}"/>
          </ac:picMkLst>
        </pc:picChg>
        <pc:picChg chg="mod">
          <ac:chgData name="YAMADA, Kazuki" userId="45fa0172-fed1-45d3-ac83-bd9c1467c61a" providerId="ADAL" clId="{FF68983B-E9AF-E848-8BDE-90D2136BFD77}" dt="2025-06-26T09:34:33.467" v="5217" actId="962"/>
          <ac:picMkLst>
            <pc:docMk/>
            <pc:sldMk cId="2657031865" sldId="280"/>
            <ac:picMk id="40" creationId="{556B3891-08BF-6BF6-6B8F-51F485B5BA25}"/>
          </ac:picMkLst>
        </pc:picChg>
        <pc:picChg chg="mod">
          <ac:chgData name="YAMADA, Kazuki" userId="45fa0172-fed1-45d3-ac83-bd9c1467c61a" providerId="ADAL" clId="{FF68983B-E9AF-E848-8BDE-90D2136BFD77}" dt="2025-06-26T09:34:53.316" v="5356" actId="962"/>
          <ac:picMkLst>
            <pc:docMk/>
            <pc:sldMk cId="2657031865" sldId="280"/>
            <ac:picMk id="41" creationId="{08EAD4FF-B8EF-3D74-305B-1FA63E32D3FA}"/>
          </ac:picMkLst>
        </pc:picChg>
        <pc:picChg chg="mod">
          <ac:chgData name="YAMADA, Kazuki" userId="45fa0172-fed1-45d3-ac83-bd9c1467c61a" providerId="ADAL" clId="{FF68983B-E9AF-E848-8BDE-90D2136BFD77}" dt="2025-06-26T09:34:44.574" v="5353" actId="962"/>
          <ac:picMkLst>
            <pc:docMk/>
            <pc:sldMk cId="2657031865" sldId="280"/>
            <ac:picMk id="43" creationId="{9F4ABE0B-AC40-57A8-037A-E2418CF62F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C6A83-C44A-3D48-A21A-143BA15CED21}" type="datetimeFigureOut">
              <a:rPr lang="en-GB" smtClean="0"/>
              <a:t>29/06/2025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D7A54-7A34-0B42-AE54-7816EACA8348}" type="slidenum">
              <a:rPr lang="en-GB" smtClean="0"/>
              <a:t>‹#›</a:t>
            </a:fld>
            <a:endParaRPr lang="en-GB"/>
          </a:p>
        </p:txBody>
      </p:sp>
    </p:spTree>
    <p:extLst>
      <p:ext uri="{BB962C8B-B14F-4D97-AF65-F5344CB8AC3E}">
        <p14:creationId xmlns:p14="http://schemas.microsoft.com/office/powerpoint/2010/main" val="299756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pleased to share the report of the WHO Commission on Social Connection – From loneliness to social connection: charting a path to healthier societies.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presentation will highlight some key findings from the report.</a:t>
            </a:r>
          </a:p>
        </p:txBody>
      </p:sp>
      <p:sp>
        <p:nvSpPr>
          <p:cNvPr id="4" name="Slide Number Placeholder 3"/>
          <p:cNvSpPr>
            <a:spLocks noGrp="1"/>
          </p:cNvSpPr>
          <p:nvPr>
            <p:ph type="sldNum" sz="quarter" idx="5"/>
          </p:nvPr>
        </p:nvSpPr>
        <p:spPr/>
        <p:txBody>
          <a:bodyPr/>
          <a:lstStyle/>
          <a:p>
            <a:fld id="{8B0D7A54-7A34-0B42-AE54-7816EACA8348}" type="slidenum">
              <a:rPr lang="en-GB" smtClean="0"/>
              <a:t>1</a:t>
            </a:fld>
            <a:endParaRPr lang="en-GB"/>
          </a:p>
        </p:txBody>
      </p:sp>
    </p:spTree>
    <p:extLst>
      <p:ext uri="{BB962C8B-B14F-4D97-AF65-F5344CB8AC3E}">
        <p14:creationId xmlns:p14="http://schemas.microsoft.com/office/powerpoint/2010/main" val="58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Policies are important because they help integrate social connection into government systems and funding.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recent years, 8 WHO Member States have adopted policies, strategies, actions plans, laws, or advisories addressing the issue.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Denmark, Finland, Germany, Japan, the Netherlands, Sweden, the United Kingdom (England, Scotland and Wales only, not Northern Ireland), and the United States of America.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of these have recommended: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“Whole of society approaches” where governments work together with all sectors , including, for instance, schools, healthcare systems, housing, transport, communities, and businesses;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Strengthening knowledge through the funding of more research; and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Public awareness campaigns, particularly to reduce the stigma associated with loneliness.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0D7A54-7A34-0B42-AE54-7816EACA8348}" type="slidenum">
              <a:rPr lang="en-GB" smtClean="0"/>
              <a:t>10</a:t>
            </a:fld>
            <a:endParaRPr lang="en-GB"/>
          </a:p>
        </p:txBody>
      </p:sp>
    </p:spTree>
    <p:extLst>
      <p:ext uri="{BB962C8B-B14F-4D97-AF65-F5344CB8AC3E}">
        <p14:creationId xmlns:p14="http://schemas.microsoft.com/office/powerpoint/2010/main" val="41523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Communities are where people live, work, learn, play, and age — and where connection happens.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That's why community-level strategies are important for helping people feel more connected and less lonely.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best ways to improve social connection is by making community spaces and services – also known as “social infrastructure” – stronger and more welcoming. This includes places like parks, libraries, cafés, public transportation, schools, and healthcare centres.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strategies include supporting community groups and connecting people to local non-clinical services through “social prescribing”.</a:t>
            </a:r>
          </a:p>
        </p:txBody>
      </p:sp>
      <p:sp>
        <p:nvSpPr>
          <p:cNvPr id="4" name="Segnaposto numero diapositiva 3"/>
          <p:cNvSpPr>
            <a:spLocks noGrp="1"/>
          </p:cNvSpPr>
          <p:nvPr>
            <p:ph type="sldNum" sz="quarter" idx="5"/>
          </p:nvPr>
        </p:nvSpPr>
        <p:spPr/>
        <p:txBody>
          <a:bodyPr/>
          <a:lstStyle/>
          <a:p>
            <a:fld id="{8B0D7A54-7A34-0B42-AE54-7816EACA8348}" type="slidenum">
              <a:rPr lang="en-GB" smtClean="0"/>
              <a:t>11</a:t>
            </a:fld>
            <a:endParaRPr lang="en-GB"/>
          </a:p>
        </p:txBody>
      </p:sp>
    </p:spTree>
    <p:extLst>
      <p:ext uri="{BB962C8B-B14F-4D97-AF65-F5344CB8AC3E}">
        <p14:creationId xmlns:p14="http://schemas.microsoft.com/office/powerpoint/2010/main" val="250379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Individual and relationship strategies have the strongest evidence of effectiveness. Examples include:</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Skills training: teaching social and communication skills or how to use digital tools.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Social engagement opportunities: regular, meaningful interactions through befriending programs, peer-support groups, or animal and robot companions.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Therapeutic and psychological support: interventions like cognitive behavioural therapy (CBT) to change thought patterns, and psychoeducation to help people understand and manage loneliness and social connection.</a:t>
            </a:r>
          </a:p>
        </p:txBody>
      </p:sp>
      <p:sp>
        <p:nvSpPr>
          <p:cNvPr id="4" name="Slide Number Placeholder 3"/>
          <p:cNvSpPr>
            <a:spLocks noGrp="1"/>
          </p:cNvSpPr>
          <p:nvPr>
            <p:ph type="sldNum" sz="quarter" idx="5"/>
          </p:nvPr>
        </p:nvSpPr>
        <p:spPr/>
        <p:txBody>
          <a:bodyPr/>
          <a:lstStyle/>
          <a:p>
            <a:fld id="{8B0D7A54-7A34-0B42-AE54-7816EACA8348}" type="slidenum">
              <a:rPr lang="en-GB" smtClean="0"/>
              <a:t>12</a:t>
            </a:fld>
            <a:endParaRPr lang="en-GB"/>
          </a:p>
        </p:txBody>
      </p:sp>
    </p:spTree>
    <p:extLst>
      <p:ext uri="{BB962C8B-B14F-4D97-AF65-F5344CB8AC3E}">
        <p14:creationId xmlns:p14="http://schemas.microsoft.com/office/powerpoint/2010/main" val="3818629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 way forward, the report proposes five areas for action, with several concrete suggestions for each:</a:t>
            </a:r>
          </a:p>
          <a:p>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b="1" kern="1200" dirty="0">
                <a:solidFill>
                  <a:schemeClr val="tx1"/>
                </a:solidFill>
                <a:effectLst/>
                <a:latin typeface="+mn-lt"/>
                <a:ea typeface="+mn-ea"/>
                <a:cs typeface="+mn-cs"/>
              </a:rPr>
              <a:t>Policy</a:t>
            </a:r>
            <a:r>
              <a:rPr lang="en-GB" sz="1200" kern="1200" dirty="0">
                <a:solidFill>
                  <a:schemeClr val="tx1"/>
                </a:solidFill>
                <a:effectLst/>
                <a:latin typeface="+mn-lt"/>
                <a:ea typeface="+mn-ea"/>
                <a:cs typeface="+mn-cs"/>
              </a:rPr>
              <a:t>, e.g., create and fund a national policy promoting social connection.</a:t>
            </a:r>
          </a:p>
          <a:p>
            <a:pPr marL="228600" lvl="0" indent="-228600">
              <a:buFont typeface="+mj-lt"/>
              <a:buAutoNum type="arabicPeriod"/>
            </a:pPr>
            <a:r>
              <a:rPr lang="en-GB" sz="1200" b="1" kern="1200" dirty="0">
                <a:solidFill>
                  <a:schemeClr val="tx1"/>
                </a:solidFill>
                <a:effectLst/>
                <a:latin typeface="+mn-lt"/>
                <a:ea typeface="+mn-ea"/>
                <a:cs typeface="+mn-cs"/>
              </a:rPr>
              <a:t>Research, </a:t>
            </a:r>
            <a:r>
              <a:rPr lang="en-GB" sz="1200" kern="1200" dirty="0">
                <a:solidFill>
                  <a:schemeClr val="tx1"/>
                </a:solidFill>
                <a:effectLst/>
                <a:latin typeface="+mn-lt"/>
                <a:ea typeface="+mn-ea"/>
                <a:cs typeface="+mn-cs"/>
              </a:rPr>
              <a:t> e.g., launch a Grand Challenge in Social Connection to address the most important problems in this areas</a:t>
            </a:r>
          </a:p>
          <a:p>
            <a:pPr marL="228600" lvl="0" indent="-228600">
              <a:buFont typeface="+mj-lt"/>
              <a:buAutoNum type="arabicPeriod"/>
            </a:pPr>
            <a:r>
              <a:rPr lang="en-GB" sz="1200" b="1" kern="1200" dirty="0">
                <a:solidFill>
                  <a:schemeClr val="tx1"/>
                </a:solidFill>
                <a:effectLst/>
                <a:latin typeface="+mn-lt"/>
                <a:ea typeface="+mn-ea"/>
                <a:cs typeface="+mn-cs"/>
              </a:rPr>
              <a:t>Interventions, </a:t>
            </a:r>
            <a:r>
              <a:rPr lang="en-GB" sz="1200" kern="1200" dirty="0">
                <a:solidFill>
                  <a:schemeClr val="tx1"/>
                </a:solidFill>
                <a:effectLst/>
                <a:latin typeface="+mn-lt"/>
                <a:ea typeface="+mn-ea"/>
                <a:cs typeface="+mn-cs"/>
              </a:rPr>
              <a:t>develop and scale up effective programs through an “intervention accelerator” .</a:t>
            </a:r>
          </a:p>
          <a:p>
            <a:pPr marL="228600" lvl="0" indent="-228600">
              <a:buFont typeface="+mj-lt"/>
              <a:buAutoNum type="arabicPeriod"/>
            </a:pPr>
            <a:r>
              <a:rPr lang="en-GB" sz="1200" b="1" kern="1200" dirty="0">
                <a:solidFill>
                  <a:schemeClr val="tx1"/>
                </a:solidFill>
                <a:effectLst/>
                <a:latin typeface="+mn-lt"/>
                <a:ea typeface="+mn-ea"/>
                <a:cs typeface="+mn-cs"/>
              </a:rPr>
              <a:t>Measurement and data, </a:t>
            </a:r>
            <a:r>
              <a:rPr lang="en-GB" sz="1200" kern="1200" dirty="0">
                <a:solidFill>
                  <a:schemeClr val="tx1"/>
                </a:solidFill>
                <a:effectLst/>
                <a:latin typeface="+mn-lt"/>
                <a:ea typeface="+mn-ea"/>
                <a:cs typeface="+mn-cs"/>
              </a:rPr>
              <a:t>e.g., develop a “Global Social Connection Index” monitor the issue better and track progress. </a:t>
            </a:r>
          </a:p>
          <a:p>
            <a:pPr marL="228600" lvl="0" indent="-228600">
              <a:buFont typeface="+mj-lt"/>
              <a:buAutoNum type="arabicPeriod"/>
            </a:pPr>
            <a:r>
              <a:rPr lang="en-GB" sz="1200" b="1" kern="1200" dirty="0">
                <a:solidFill>
                  <a:schemeClr val="tx1"/>
                </a:solidFill>
                <a:effectLst/>
                <a:latin typeface="+mn-lt"/>
                <a:ea typeface="+mn-ea"/>
                <a:cs typeface="+mn-cs"/>
              </a:rPr>
              <a:t>Engagement, </a:t>
            </a:r>
            <a:r>
              <a:rPr lang="en-GB" sz="1200" kern="1200" dirty="0">
                <a:solidFill>
                  <a:schemeClr val="tx1"/>
                </a:solidFill>
                <a:effectLst/>
                <a:latin typeface="+mn-lt"/>
                <a:ea typeface="+mn-ea"/>
                <a:cs typeface="+mn-cs"/>
              </a:rPr>
              <a:t>build public support through awareness campaigns.</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13</a:t>
            </a:fld>
            <a:endParaRPr lang="en-GB"/>
          </a:p>
        </p:txBody>
      </p:sp>
    </p:spTree>
    <p:extLst>
      <p:ext uri="{BB962C8B-B14F-4D97-AF65-F5344CB8AC3E}">
        <p14:creationId xmlns:p14="http://schemas.microsoft.com/office/powerpoint/2010/main" val="99779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report makes clear that: </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costs of inaction are high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benefits of connection are far-reaching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And the time to prioritise social connection is now.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Commissioners believe that we have a unique opportunity ahead.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these actions are widely put into practice, they can improve lives, help communities, and benefit entire societies.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actions can boost mental and physical health, save lives, support learning and jobs, and lower the costs of social disconnection.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building stronger social connections, we can create a healthier, more productive, and more fulfilling future for everyone.</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14</a:t>
            </a:fld>
            <a:endParaRPr lang="en-GB"/>
          </a:p>
        </p:txBody>
      </p:sp>
    </p:spTree>
    <p:extLst>
      <p:ext uri="{BB962C8B-B14F-4D97-AF65-F5344CB8AC3E}">
        <p14:creationId xmlns:p14="http://schemas.microsoft.com/office/powerpoint/2010/main" val="341577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p>
        </p:txBody>
      </p:sp>
      <p:sp>
        <p:nvSpPr>
          <p:cNvPr id="4" name="Slide Number Placeholder 3"/>
          <p:cNvSpPr>
            <a:spLocks noGrp="1"/>
          </p:cNvSpPr>
          <p:nvPr>
            <p:ph type="sldNum" sz="quarter" idx="5"/>
          </p:nvPr>
        </p:nvSpPr>
        <p:spPr/>
        <p:txBody>
          <a:bodyPr/>
          <a:lstStyle/>
          <a:p>
            <a:fld id="{8B0D7A54-7A34-0B42-AE54-7816EACA8348}" type="slidenum">
              <a:rPr lang="en-GB" smtClean="0"/>
              <a:t>15</a:t>
            </a:fld>
            <a:endParaRPr lang="en-GB"/>
          </a:p>
        </p:txBody>
      </p:sp>
    </p:spTree>
    <p:extLst>
      <p:ext uri="{BB962C8B-B14F-4D97-AF65-F5344CB8AC3E}">
        <p14:creationId xmlns:p14="http://schemas.microsoft.com/office/powerpoint/2010/main" val="19204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pleased to share the report of the WHO Commission on Social Connection – From loneliness to social connection: charting a path to healthier societies.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presentation will highlight some key findings from the report.</a:t>
            </a:r>
          </a:p>
        </p:txBody>
      </p:sp>
      <p:sp>
        <p:nvSpPr>
          <p:cNvPr id="4" name="Slide Number Placeholder 3"/>
          <p:cNvSpPr>
            <a:spLocks noGrp="1"/>
          </p:cNvSpPr>
          <p:nvPr>
            <p:ph type="sldNum" sz="quarter" idx="5"/>
          </p:nvPr>
        </p:nvSpPr>
        <p:spPr/>
        <p:txBody>
          <a:bodyPr/>
          <a:lstStyle/>
          <a:p>
            <a:fld id="{8B0D7A54-7A34-0B42-AE54-7816EACA8348}" type="slidenum">
              <a:rPr lang="en-GB" smtClean="0"/>
              <a:t>2</a:t>
            </a:fld>
            <a:endParaRPr lang="en-GB"/>
          </a:p>
        </p:txBody>
      </p:sp>
    </p:spTree>
    <p:extLst>
      <p:ext uri="{BB962C8B-B14F-4D97-AF65-F5344CB8AC3E}">
        <p14:creationId xmlns:p14="http://schemas.microsoft.com/office/powerpoint/2010/main" val="36630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health is the missing pillar of health.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WHO defines health as a state of complete physical, mental, and social well-being – not merely the absence of disease or infirmity.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Yet social health has long been overlooked.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its core is social connection.</a:t>
            </a:r>
          </a:p>
        </p:txBody>
      </p:sp>
      <p:sp>
        <p:nvSpPr>
          <p:cNvPr id="4" name="Slide Number Placeholder 3"/>
          <p:cNvSpPr>
            <a:spLocks noGrp="1"/>
          </p:cNvSpPr>
          <p:nvPr>
            <p:ph type="sldNum" sz="quarter" idx="5"/>
          </p:nvPr>
        </p:nvSpPr>
        <p:spPr/>
        <p:txBody>
          <a:bodyPr/>
          <a:lstStyle/>
          <a:p>
            <a:fld id="{8B0D7A54-7A34-0B42-AE54-7816EACA8348}" type="slidenum">
              <a:rPr lang="en-GB" smtClean="0"/>
              <a:t>3</a:t>
            </a:fld>
            <a:endParaRPr lang="en-GB"/>
          </a:p>
        </p:txBody>
      </p:sp>
    </p:spTree>
    <p:extLst>
      <p:ext uri="{BB962C8B-B14F-4D97-AF65-F5344CB8AC3E}">
        <p14:creationId xmlns:p14="http://schemas.microsoft.com/office/powerpoint/2010/main" val="242977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Social connection describes how people relate to and interact with each other. It has three main dimensions: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Structure: the number and types of relationships and roles, and how often and how long people interact.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Function: the type and amount of support exchanged — whether practical, financial, emotional, informational, etc.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Quality: whether interactions are positive (loving, satisfying) or negative (strained, conflictual, or violent).</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Loneliness – a form of social disconnection – is a painful, subjective feeling that happens when your relationships do not match what you want or need.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isolation – another form of disconnection — is the objective state of having few relationships or interactions.</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4</a:t>
            </a:fld>
            <a:endParaRPr lang="en-GB"/>
          </a:p>
        </p:txBody>
      </p:sp>
    </p:spTree>
    <p:extLst>
      <p:ext uri="{BB962C8B-B14F-4D97-AF65-F5344CB8AC3E}">
        <p14:creationId xmlns:p14="http://schemas.microsoft.com/office/powerpoint/2010/main" val="181406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Loneliness is a global problem, which affects 1 in 6 people worldwide.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affects people of all ages and in all regions. </a:t>
            </a:r>
          </a:p>
          <a:p>
            <a:pPr lvl="0"/>
            <a:r>
              <a:rPr lang="en-GB" sz="1200" kern="1200" dirty="0">
                <a:solidFill>
                  <a:schemeClr val="tx1"/>
                </a:solidFill>
                <a:effectLst/>
                <a:latin typeface="+mn-lt"/>
                <a:ea typeface="+mn-ea"/>
                <a:cs typeface="+mn-cs"/>
              </a:rPr>
              <a:t>However, rates are highest among young people (13–29 year-olds), especially among adolescents (13–17 year olds), where they reaches 21%. </a:t>
            </a:r>
          </a:p>
          <a:p>
            <a:pPr lvl="0"/>
            <a:endParaRPr lang="en-GB" sz="18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Rates are also highest in low-income countries:</a:t>
            </a:r>
          </a:p>
          <a:p>
            <a:pPr lvl="0"/>
            <a:r>
              <a:rPr lang="en-GB" sz="1200" kern="1200" dirty="0">
                <a:solidFill>
                  <a:schemeClr val="tx1"/>
                </a:solidFill>
                <a:effectLst/>
                <a:latin typeface="+mn-lt"/>
                <a:ea typeface="+mn-ea"/>
                <a:cs typeface="+mn-cs"/>
              </a:rPr>
              <a:t>Where, at 24%, they are over twice as high as in high income countries, where rates are 11%.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5</a:t>
            </a:fld>
            <a:endParaRPr lang="en-GB"/>
          </a:p>
        </p:txBody>
      </p:sp>
    </p:spTree>
    <p:extLst>
      <p:ext uri="{BB962C8B-B14F-4D97-AF65-F5344CB8AC3E}">
        <p14:creationId xmlns:p14="http://schemas.microsoft.com/office/powerpoint/2010/main" val="275801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Social isolation and loneliness have serious impacts: </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harm physical and mental health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Increasing the risk, for instance, of cardiovascular disease and diabetes, and depression and anxiety.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reduce life expectancy, with loneliness causing 870,000 deaths a year.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cost society billions in healthcare, poorer education outcomes, and employment problems.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6</a:t>
            </a:fld>
            <a:endParaRPr lang="en-GB"/>
          </a:p>
        </p:txBody>
      </p:sp>
    </p:spTree>
    <p:extLst>
      <p:ext uri="{BB962C8B-B14F-4D97-AF65-F5344CB8AC3E}">
        <p14:creationId xmlns:p14="http://schemas.microsoft.com/office/powerpoint/2010/main" val="113648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Many factors drive loneliness and social isolation, for instance: </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Poor physical or mental health (e.g., chronic illness, anxiety, depression).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marginalization experienced by, for instance, people with disabilities, LGBTIQ+ individuals, migrants, and refugees.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Low education and income.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Living alone or without a partner.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Life changes, such as moving, job loss, breakups, retirement, widowhood.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Excessive or harmful use of digital media, especially among youth.</a:t>
            </a:r>
          </a:p>
        </p:txBody>
      </p:sp>
      <p:sp>
        <p:nvSpPr>
          <p:cNvPr id="4" name="Slide Number Placeholder 3"/>
          <p:cNvSpPr>
            <a:spLocks noGrp="1"/>
          </p:cNvSpPr>
          <p:nvPr>
            <p:ph type="sldNum" sz="quarter" idx="5"/>
          </p:nvPr>
        </p:nvSpPr>
        <p:spPr/>
        <p:txBody>
          <a:bodyPr/>
          <a:lstStyle/>
          <a:p>
            <a:fld id="{8B0D7A54-7A34-0B42-AE54-7816EACA8348}" type="slidenum">
              <a:rPr lang="en-GB" smtClean="0"/>
              <a:t>7</a:t>
            </a:fld>
            <a:endParaRPr lang="en-GB"/>
          </a:p>
        </p:txBody>
      </p:sp>
    </p:spTree>
    <p:extLst>
      <p:ext uri="{BB962C8B-B14F-4D97-AF65-F5344CB8AC3E}">
        <p14:creationId xmlns:p14="http://schemas.microsoft.com/office/powerpoint/2010/main" val="263435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we are not powerless the face of this issue.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whole range of solutions exist to strengthen social connection.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fall into four main categories:</a:t>
            </a:r>
          </a:p>
          <a:p>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Advocacy, campaigns, networks and coalition </a:t>
            </a:r>
          </a:p>
          <a:p>
            <a:pPr marL="228600" lvl="0" indent="-228600">
              <a:buFont typeface="+mj-lt"/>
              <a:buAutoNum type="arabicPeriod"/>
            </a:pPr>
            <a:r>
              <a:rPr lang="en-GB" sz="1200" kern="1200" dirty="0">
                <a:solidFill>
                  <a:schemeClr val="tx1"/>
                </a:solidFill>
                <a:effectLst/>
                <a:latin typeface="+mn-lt"/>
                <a:ea typeface="+mn-ea"/>
                <a:cs typeface="+mn-cs"/>
              </a:rPr>
              <a:t>Policies</a:t>
            </a:r>
          </a:p>
          <a:p>
            <a:pPr marL="228600" lvl="0" indent="-228600">
              <a:buFont typeface="+mj-lt"/>
              <a:buAutoNum type="arabicPeriod"/>
            </a:pPr>
            <a:r>
              <a:rPr lang="en-GB" sz="1200" kern="1200" dirty="0">
                <a:solidFill>
                  <a:schemeClr val="tx1"/>
                </a:solidFill>
                <a:effectLst/>
                <a:latin typeface="+mn-lt"/>
                <a:ea typeface="+mn-ea"/>
                <a:cs typeface="+mn-cs"/>
              </a:rPr>
              <a:t>Community strategies</a:t>
            </a:r>
          </a:p>
          <a:p>
            <a:pPr marL="228600" lvl="0" indent="-228600">
              <a:buFont typeface="+mj-lt"/>
              <a:buAutoNum type="arabicPeriod"/>
            </a:pPr>
            <a:r>
              <a:rPr lang="en-GB" sz="1200" kern="1200" dirty="0">
                <a:solidFill>
                  <a:schemeClr val="tx1"/>
                </a:solidFill>
                <a:effectLst/>
                <a:latin typeface="+mn-lt"/>
                <a:ea typeface="+mn-ea"/>
                <a:cs typeface="+mn-cs"/>
              </a:rPr>
              <a:t>Individual and relationship strategies</a:t>
            </a:r>
          </a:p>
          <a:p>
            <a:pPr marL="228600" lvl="0" indent="-228600">
              <a:buFont typeface="+mj-lt"/>
              <a:buAutoNum type="arabicPeriod"/>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I’ll briefly describe each. </a:t>
            </a:r>
          </a:p>
          <a:p>
            <a:endParaRPr lang="en-GB" dirty="0"/>
          </a:p>
        </p:txBody>
      </p:sp>
      <p:sp>
        <p:nvSpPr>
          <p:cNvPr id="4" name="Slide Number Placeholder 3"/>
          <p:cNvSpPr>
            <a:spLocks noGrp="1"/>
          </p:cNvSpPr>
          <p:nvPr>
            <p:ph type="sldNum" sz="quarter" idx="5"/>
          </p:nvPr>
        </p:nvSpPr>
        <p:spPr/>
        <p:txBody>
          <a:bodyPr/>
          <a:lstStyle/>
          <a:p>
            <a:fld id="{8B0D7A54-7A34-0B42-AE54-7816EACA8348}" type="slidenum">
              <a:rPr lang="en-GB" smtClean="0"/>
              <a:t>8</a:t>
            </a:fld>
            <a:endParaRPr lang="en-GB"/>
          </a:p>
        </p:txBody>
      </p:sp>
    </p:spTree>
    <p:extLst>
      <p:ext uri="{BB962C8B-B14F-4D97-AF65-F5344CB8AC3E}">
        <p14:creationId xmlns:p14="http://schemas.microsoft.com/office/powerpoint/2010/main" val="308199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Advocacy, campaigns, networks and coalition help raise awareness, shift social norms, and build networks to coordinate efforts and push for change at the level of whole societies. </a:t>
            </a:r>
          </a:p>
        </p:txBody>
      </p:sp>
      <p:sp>
        <p:nvSpPr>
          <p:cNvPr id="4" name="Slide Number Placeholder 3"/>
          <p:cNvSpPr>
            <a:spLocks noGrp="1"/>
          </p:cNvSpPr>
          <p:nvPr>
            <p:ph type="sldNum" sz="quarter" idx="5"/>
          </p:nvPr>
        </p:nvSpPr>
        <p:spPr/>
        <p:txBody>
          <a:bodyPr/>
          <a:lstStyle/>
          <a:p>
            <a:fld id="{8B0D7A54-7A34-0B42-AE54-7816EACA8348}" type="slidenum">
              <a:rPr lang="en-GB" smtClean="0"/>
              <a:t>9</a:t>
            </a:fld>
            <a:endParaRPr lang="en-GB"/>
          </a:p>
        </p:txBody>
      </p:sp>
    </p:spTree>
    <p:extLst>
      <p:ext uri="{BB962C8B-B14F-4D97-AF65-F5344CB8AC3E}">
        <p14:creationId xmlns:p14="http://schemas.microsoft.com/office/powerpoint/2010/main" val="23932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 grey">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BD65914-DCC9-EA1D-C445-10FBB65FDE44}"/>
              </a:ext>
            </a:extLst>
          </p:cNvPr>
          <p:cNvSpPr/>
          <p:nvPr userDrawn="1"/>
        </p:nvSpPr>
        <p:spPr>
          <a:xfrm>
            <a:off x="0" y="0"/>
            <a:ext cx="12192000" cy="6858000"/>
          </a:xfrm>
          <a:prstGeom prst="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064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7009-28C9-7193-CCFB-9B14813C7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ADA0F-F47C-1B9B-194B-022A5D3D92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DF5076-B143-FBAA-FFBF-9552FEC27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F320-3795-E335-1402-7646C76FAAB6}"/>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6" name="Footer Placeholder 5">
            <a:extLst>
              <a:ext uri="{FF2B5EF4-FFF2-40B4-BE49-F238E27FC236}">
                <a16:creationId xmlns:a16="http://schemas.microsoft.com/office/drawing/2014/main" id="{A50C384E-264E-DAB8-2911-C3ABD4BCC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F1C3A-E826-8AED-CC33-60020903AF3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365659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B60-FD56-5D68-255E-AF80BBB831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41553-A019-4D23-6C04-522E8260A8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47673-DEE9-BCF3-44B2-DF39363F9879}"/>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5" name="Footer Placeholder 4">
            <a:extLst>
              <a:ext uri="{FF2B5EF4-FFF2-40B4-BE49-F238E27FC236}">
                <a16:creationId xmlns:a16="http://schemas.microsoft.com/office/drawing/2014/main" id="{0B98BBD9-3C76-3CF4-824E-29F021529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3CA3D-7494-7165-0FAC-98E0BA87FE76}"/>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743896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B4AD95-41F1-8DCE-85ED-E909E30089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3817E-C27D-64F0-6266-5DCAB837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AE9F1-026E-642F-3444-B38E3CAAEF47}"/>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5" name="Footer Placeholder 4">
            <a:extLst>
              <a:ext uri="{FF2B5EF4-FFF2-40B4-BE49-F238E27FC236}">
                <a16:creationId xmlns:a16="http://schemas.microsoft.com/office/drawing/2014/main" id="{9CACAC2C-482C-E28A-3E33-6FA88E19C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B3ADA-D7D0-EA72-8BC6-160136B2FCF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25048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81676F0-217C-1D37-0CA3-568263C1FA18}"/>
              </a:ext>
            </a:extLst>
          </p:cNvPr>
          <p:cNvPicPr>
            <a:picLocks noChangeAspect="1"/>
          </p:cNvPicPr>
          <p:nvPr userDrawn="1"/>
        </p:nvPicPr>
        <p:blipFill>
          <a:blip r:embed="rId2"/>
          <a:stretch>
            <a:fillRect/>
          </a:stretch>
        </p:blipFill>
        <p:spPr>
          <a:xfrm>
            <a:off x="-80022" y="-59012"/>
            <a:ext cx="12352043" cy="6976024"/>
          </a:xfrm>
          <a:prstGeom prst="rect">
            <a:avLst/>
          </a:prstGeom>
        </p:spPr>
      </p:pic>
      <p:sp>
        <p:nvSpPr>
          <p:cNvPr id="4" name="Date Placeholder 3">
            <a:extLst>
              <a:ext uri="{FF2B5EF4-FFF2-40B4-BE49-F238E27FC236}">
                <a16:creationId xmlns:a16="http://schemas.microsoft.com/office/drawing/2014/main" id="{8D113267-78A9-014F-E7E8-C4E6CBF24CB1}"/>
              </a:ext>
            </a:extLst>
          </p:cNvPr>
          <p:cNvSpPr>
            <a:spLocks noGrp="1"/>
          </p:cNvSpPr>
          <p:nvPr>
            <p:ph type="dt" sz="half" idx="10"/>
          </p:nvPr>
        </p:nvSpPr>
        <p:spPr>
          <a:xfrm>
            <a:off x="9296400" y="308343"/>
            <a:ext cx="2743200" cy="365125"/>
          </a:xfrm>
        </p:spPr>
        <p:txBody>
          <a:bodyPr/>
          <a:lstStyle>
            <a:lvl1pPr algn="r">
              <a:defRPr/>
            </a:lvl1pPr>
          </a:lstStyle>
          <a:p>
            <a:fld id="{7C759631-1FFB-4857-8C5A-1FCB16D6CF76}" type="datetimeFigureOut">
              <a:rPr lang="en-US" smtClean="0"/>
              <a:pPr/>
              <a:t>6/29/25</a:t>
            </a:fld>
            <a:endParaRPr lang="en-US"/>
          </a:p>
        </p:txBody>
      </p:sp>
      <p:sp>
        <p:nvSpPr>
          <p:cNvPr id="5" name="Footer Placeholder 4">
            <a:extLst>
              <a:ext uri="{FF2B5EF4-FFF2-40B4-BE49-F238E27FC236}">
                <a16:creationId xmlns:a16="http://schemas.microsoft.com/office/drawing/2014/main" id="{2F9AF55D-F623-672C-AB12-D6AC9A57B492}"/>
              </a:ext>
            </a:extLst>
          </p:cNvPr>
          <p:cNvSpPr>
            <a:spLocks noGrp="1"/>
          </p:cNvSpPr>
          <p:nvPr>
            <p:ph type="ftr" sz="quarter" idx="11"/>
          </p:nvPr>
        </p:nvSpPr>
        <p:spPr>
          <a:xfrm>
            <a:off x="152400" y="6356350"/>
            <a:ext cx="4114800" cy="365125"/>
          </a:xfrm>
        </p:spPr>
        <p:txBody>
          <a:bodyPr/>
          <a:lstStyle>
            <a:lvl1pPr algn="l">
              <a:defRPr/>
            </a:lvl1pPr>
          </a:lstStyle>
          <a:p>
            <a:r>
              <a:rPr lang="en-US"/>
              <a:t>From Loneliness to Social Connection</a:t>
            </a:r>
          </a:p>
        </p:txBody>
      </p:sp>
      <p:sp>
        <p:nvSpPr>
          <p:cNvPr id="6" name="Slide Number Placeholder 5">
            <a:extLst>
              <a:ext uri="{FF2B5EF4-FFF2-40B4-BE49-F238E27FC236}">
                <a16:creationId xmlns:a16="http://schemas.microsoft.com/office/drawing/2014/main" id="{F69DE52E-8709-40E2-4648-A444550B9A98}"/>
              </a:ext>
            </a:extLst>
          </p:cNvPr>
          <p:cNvSpPr>
            <a:spLocks noGrp="1"/>
          </p:cNvSpPr>
          <p:nvPr>
            <p:ph type="sldNum" sz="quarter" idx="12"/>
          </p:nvPr>
        </p:nvSpPr>
        <p:spPr>
          <a:xfrm>
            <a:off x="9296400" y="6356350"/>
            <a:ext cx="2743200" cy="365125"/>
          </a:xfrm>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03000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23C9-8B59-4598-CB27-719AA5DC1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6CAAD5-49CB-A3FD-36DB-66B797071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4E90F-8EB4-FDA5-6BB2-635AE92CD32F}"/>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5" name="Footer Placeholder 4">
            <a:extLst>
              <a:ext uri="{FF2B5EF4-FFF2-40B4-BE49-F238E27FC236}">
                <a16:creationId xmlns:a16="http://schemas.microsoft.com/office/drawing/2014/main" id="{6DE951F7-4D6A-719D-A24C-47AD8C47A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2FE33-1536-B392-64DF-FFB9C2BE4B6A}"/>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270765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10A8-3E66-3355-F741-A34036E4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676B40-BCD0-3E4A-64F1-63DDAA85CD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760A6-E69E-0FB5-50C5-57EF5D538CAB}"/>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5" name="Footer Placeholder 4">
            <a:extLst>
              <a:ext uri="{FF2B5EF4-FFF2-40B4-BE49-F238E27FC236}">
                <a16:creationId xmlns:a16="http://schemas.microsoft.com/office/drawing/2014/main" id="{49A6A645-8608-0111-14D7-5AF5A0815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ACA8C-2A63-7155-86E5-2FF41D5CB54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01755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96EC-7E31-D0B8-E70F-7AFB91868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4912E9-657D-10B4-03A9-6EABFC95C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30E569-2D34-7E07-7EC9-F35F1F26F9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6FC53B-A7DA-2A42-1641-63F94EC6DE0F}"/>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6" name="Footer Placeholder 5">
            <a:extLst>
              <a:ext uri="{FF2B5EF4-FFF2-40B4-BE49-F238E27FC236}">
                <a16:creationId xmlns:a16="http://schemas.microsoft.com/office/drawing/2014/main" id="{1D6569FA-6617-C4BE-2338-24A71D5A1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810E5-03DB-8BF3-1F2F-F047AD4DDC22}"/>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87650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B33C-3BAE-50A4-E088-9891263AF0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B808F7-1BEA-E061-34FF-83C1E2475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E6239D-7AA8-18A1-99DB-B4E2706FC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C7B52-078E-D87D-BBEB-509DC7C00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D23F4-6B13-4103-DF90-6C854E371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714512-E542-BE32-04BF-8F44C079AE76}"/>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8" name="Footer Placeholder 7">
            <a:extLst>
              <a:ext uri="{FF2B5EF4-FFF2-40B4-BE49-F238E27FC236}">
                <a16:creationId xmlns:a16="http://schemas.microsoft.com/office/drawing/2014/main" id="{8FC1B11A-AA81-4DBF-5868-75EC81BE4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5D9AD-FA4B-0B45-C611-C63E8132C17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406901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2D3A-F963-C54F-350D-8999489FE3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B91C95-AA82-1520-1094-6F082EE8CD5B}"/>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4" name="Footer Placeholder 3">
            <a:extLst>
              <a:ext uri="{FF2B5EF4-FFF2-40B4-BE49-F238E27FC236}">
                <a16:creationId xmlns:a16="http://schemas.microsoft.com/office/drawing/2014/main" id="{4F774F3C-AFE8-5583-C727-05423043AB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94522-7A40-B0CF-E6E6-1C37C3ED1E48}"/>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325883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8373F-EE6C-44AE-AE2F-8B0A4CCCCD24}"/>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3" name="Footer Placeholder 2">
            <a:extLst>
              <a:ext uri="{FF2B5EF4-FFF2-40B4-BE49-F238E27FC236}">
                <a16:creationId xmlns:a16="http://schemas.microsoft.com/office/drawing/2014/main" id="{37C73E2A-0F6D-6D50-1002-C79F734FB0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BC2F1-0BA5-B14F-4C70-A9A668E99F7C}"/>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193344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1A74-A236-7507-B49C-0BD240F6E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EA9D0-33C1-DA1D-FCA3-F087F0541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F1C3F8-946D-0BEF-3CF5-8B59192B7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A8E94-4177-2027-496F-BC381F05656B}"/>
              </a:ext>
            </a:extLst>
          </p:cNvPr>
          <p:cNvSpPr>
            <a:spLocks noGrp="1"/>
          </p:cNvSpPr>
          <p:nvPr>
            <p:ph type="dt" sz="half" idx="10"/>
          </p:nvPr>
        </p:nvSpPr>
        <p:spPr/>
        <p:txBody>
          <a:bodyPr/>
          <a:lstStyle/>
          <a:p>
            <a:fld id="{7C759631-1FFB-4857-8C5A-1FCB16D6CF76}" type="datetimeFigureOut">
              <a:rPr lang="en-US" smtClean="0"/>
              <a:t>6/29/25</a:t>
            </a:fld>
            <a:endParaRPr lang="en-US"/>
          </a:p>
        </p:txBody>
      </p:sp>
      <p:sp>
        <p:nvSpPr>
          <p:cNvPr id="6" name="Footer Placeholder 5">
            <a:extLst>
              <a:ext uri="{FF2B5EF4-FFF2-40B4-BE49-F238E27FC236}">
                <a16:creationId xmlns:a16="http://schemas.microsoft.com/office/drawing/2014/main" id="{E86366CF-F1B2-D23A-E0DC-D0F28ED63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BD7E8-F6BE-233C-A41E-863BD6F2200E}"/>
              </a:ext>
            </a:extLst>
          </p:cNvPr>
          <p:cNvSpPr>
            <a:spLocks noGrp="1"/>
          </p:cNvSpPr>
          <p:nvPr>
            <p:ph type="sldNum" sz="quarter" idx="12"/>
          </p:nvPr>
        </p:nvSpPr>
        <p:spPr/>
        <p:txBody>
          <a:bodyPr/>
          <a:lstStyle/>
          <a:p>
            <a:fld id="{D7CB9FB6-503C-4282-8EB1-3CDC48FC7E62}" type="slidenum">
              <a:rPr lang="en-US" smtClean="0"/>
              <a:t>‹#›</a:t>
            </a:fld>
            <a:endParaRPr lang="en-US"/>
          </a:p>
        </p:txBody>
      </p:sp>
    </p:spTree>
    <p:extLst>
      <p:ext uri="{BB962C8B-B14F-4D97-AF65-F5344CB8AC3E}">
        <p14:creationId xmlns:p14="http://schemas.microsoft.com/office/powerpoint/2010/main" val="9253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BCDBF-565E-8E7D-B1DF-5AD03D3DB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2E23D-3ED1-2407-971F-A8668B0389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E2EF9-B11F-C78F-FFA0-9194505A7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759631-1FFB-4857-8C5A-1FCB16D6CF76}" type="datetimeFigureOut">
              <a:rPr lang="en-US" smtClean="0"/>
              <a:t>6/29/25</a:t>
            </a:fld>
            <a:endParaRPr lang="en-US"/>
          </a:p>
        </p:txBody>
      </p:sp>
      <p:sp>
        <p:nvSpPr>
          <p:cNvPr id="5" name="Footer Placeholder 4">
            <a:extLst>
              <a:ext uri="{FF2B5EF4-FFF2-40B4-BE49-F238E27FC236}">
                <a16:creationId xmlns:a16="http://schemas.microsoft.com/office/drawing/2014/main" id="{97657493-F966-0D53-039B-7A5E2B26F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01CA95-9C2C-BD56-11FC-11B68ECCF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CB9FB6-503C-4282-8EB1-3CDC48FC7E62}" type="slidenum">
              <a:rPr lang="en-US" smtClean="0"/>
              <a:t>‹#›</a:t>
            </a:fld>
            <a:endParaRPr lang="en-US"/>
          </a:p>
        </p:txBody>
      </p:sp>
    </p:spTree>
    <p:extLst>
      <p:ext uri="{BB962C8B-B14F-4D97-AF65-F5344CB8AC3E}">
        <p14:creationId xmlns:p14="http://schemas.microsoft.com/office/powerpoint/2010/main" val="4528164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microsoft.com/office/2007/relationships/hdphoto" Target="../media/hdphoto3.wdp"/><Relationship Id="rId9" Type="http://schemas.openxmlformats.org/officeDocument/2006/relationships/image" Target="../media/image58.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jpe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2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6.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1" descr="Two hands, shaped like a letter C, linked together to evoke social connection, and reflecting the logo of the WHO Commission on Social Connection.&#10;&#10;Text: ‘From loneliness to social connection - charting a path to healthier societies: report of the WHO Commission on Social Connection’">
            <a:extLst>
              <a:ext uri="{FF2B5EF4-FFF2-40B4-BE49-F238E27FC236}">
                <a16:creationId xmlns:a16="http://schemas.microsoft.com/office/drawing/2014/main" id="{5C2A1A62-F246-0A3A-97A8-898D79F9C7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478"/>
            <a:ext cx="12217852" cy="6843522"/>
          </a:xfrm>
          <a:prstGeom prst="rect">
            <a:avLst/>
          </a:prstGeom>
        </p:spPr>
      </p:pic>
      <p:sp>
        <p:nvSpPr>
          <p:cNvPr id="2" name="Title 1">
            <a:extLst>
              <a:ext uri="{FF2B5EF4-FFF2-40B4-BE49-F238E27FC236}">
                <a16:creationId xmlns:a16="http://schemas.microsoft.com/office/drawing/2014/main" id="{6DB2849E-42B8-362D-BE97-53206D9C398D}"/>
              </a:ext>
            </a:extLst>
          </p:cNvPr>
          <p:cNvSpPr>
            <a:spLocks noGrp="1"/>
          </p:cNvSpPr>
          <p:nvPr>
            <p:ph type="ctrTitle" idx="4294967295"/>
          </p:nvPr>
        </p:nvSpPr>
        <p:spPr>
          <a:xfrm>
            <a:off x="632087" y="4357631"/>
            <a:ext cx="5976257" cy="772091"/>
          </a:xfrm>
        </p:spPr>
        <p:txBody>
          <a:bodyPr>
            <a:normAutofit/>
          </a:bodyPr>
          <a:lstStyle/>
          <a:p>
            <a:pPr algn="ctr">
              <a:lnSpc>
                <a:spcPct val="107000"/>
              </a:lnSpc>
              <a:spcAft>
                <a:spcPts val="300"/>
              </a:spcAft>
            </a:pPr>
            <a:r>
              <a:rPr lang="en-GB" sz="3550" kern="100">
                <a:effectLst/>
                <a:latin typeface="League Gothic" pitchFamily="2" charset="0"/>
                <a:ea typeface="Aptos" panose="020B0004020202020204" pitchFamily="34" charset="0"/>
                <a:cs typeface="Arial" panose="020B0604020202020204" pitchFamily="34" charset="0"/>
              </a:rPr>
              <a:t>Charting a path to healthier societies</a:t>
            </a:r>
            <a:endParaRPr lang="en-US" sz="3550">
              <a:latin typeface="League Gothic" pitchFamily="2" charset="0"/>
            </a:endParaRPr>
          </a:p>
        </p:txBody>
      </p:sp>
      <p:sp>
        <p:nvSpPr>
          <p:cNvPr id="3" name="Subtitle 2">
            <a:extLst>
              <a:ext uri="{FF2B5EF4-FFF2-40B4-BE49-F238E27FC236}">
                <a16:creationId xmlns:a16="http://schemas.microsoft.com/office/drawing/2014/main" id="{70880EF8-7B77-F131-01B4-ED4ABBC582C1}"/>
              </a:ext>
            </a:extLst>
          </p:cNvPr>
          <p:cNvSpPr>
            <a:spLocks noGrp="1"/>
          </p:cNvSpPr>
          <p:nvPr>
            <p:ph type="subTitle" idx="4294967295"/>
          </p:nvPr>
        </p:nvSpPr>
        <p:spPr>
          <a:xfrm>
            <a:off x="760987" y="5542189"/>
            <a:ext cx="6660538" cy="772091"/>
          </a:xfrm>
        </p:spPr>
        <p:txBody>
          <a:bodyPr>
            <a:normAutofit/>
          </a:bodyPr>
          <a:lstStyle/>
          <a:p>
            <a:pPr marL="0" indent="0" algn="l">
              <a:buNone/>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Report of the WHO Commission on Social Connection</a:t>
            </a:r>
          </a:p>
        </p:txBody>
      </p:sp>
      <p:sp>
        <p:nvSpPr>
          <p:cNvPr id="6" name="Title 1">
            <a:extLst>
              <a:ext uri="{FF2B5EF4-FFF2-40B4-BE49-F238E27FC236}">
                <a16:creationId xmlns:a16="http://schemas.microsoft.com/office/drawing/2014/main" id="{A3276BCF-052A-28FE-36C0-0ECA106BD4B8}"/>
              </a:ext>
            </a:extLst>
          </p:cNvPr>
          <p:cNvSpPr txBox="1">
            <a:spLocks/>
          </p:cNvSpPr>
          <p:nvPr/>
        </p:nvSpPr>
        <p:spPr>
          <a:xfrm>
            <a:off x="718457" y="1905496"/>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spcAft>
                <a:spcPts val="300"/>
              </a:spcAft>
            </a:pPr>
            <a:r>
              <a:rPr lang="en-GB" sz="7500" b="1" kern="100" dirty="0">
                <a:latin typeface="League Gothic" pitchFamily="2" charset="0"/>
                <a:ea typeface="Aptos" panose="020B0004020202020204" pitchFamily="34" charset="0"/>
                <a:cs typeface="Arial" panose="020B0604020202020204" pitchFamily="34" charset="0"/>
              </a:rPr>
              <a:t>From loneliness</a:t>
            </a:r>
          </a:p>
          <a:p>
            <a:pPr algn="l">
              <a:lnSpc>
                <a:spcPts val="6500"/>
              </a:lnSpc>
            </a:pPr>
            <a:r>
              <a:rPr lang="en-GB" sz="7500" b="1" kern="100" dirty="0">
                <a:latin typeface="League Gothic" pitchFamily="2" charset="0"/>
                <a:cs typeface="Arial" panose="020B0604020202020204" pitchFamily="34" charset="0"/>
              </a:rPr>
              <a:t>to social connection</a:t>
            </a:r>
            <a:endParaRPr lang="en-US" sz="7500" b="1" dirty="0">
              <a:latin typeface="League Gothic" pitchFamily="2" charset="0"/>
            </a:endParaRPr>
          </a:p>
        </p:txBody>
      </p:sp>
      <p:sp>
        <p:nvSpPr>
          <p:cNvPr id="7" name="Rettangolo con angoli arrotondati 6">
            <a:extLst>
              <a:ext uri="{FF2B5EF4-FFF2-40B4-BE49-F238E27FC236}">
                <a16:creationId xmlns:a16="http://schemas.microsoft.com/office/drawing/2014/main" id="{3753B387-9164-1978-2CBF-310D312EA28F}"/>
              </a:ext>
            </a:extLst>
          </p:cNvPr>
          <p:cNvSpPr/>
          <p:nvPr/>
        </p:nvSpPr>
        <p:spPr>
          <a:xfrm>
            <a:off x="764757" y="4415065"/>
            <a:ext cx="5710918" cy="657225"/>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BBC3EE86-7ECF-9FE3-F5E0-955EAF3FE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60" y="538128"/>
            <a:ext cx="6503421" cy="1645273"/>
          </a:xfrm>
          <a:prstGeom prst="rect">
            <a:avLst/>
          </a:prstGeom>
        </p:spPr>
      </p:pic>
    </p:spTree>
    <p:extLst>
      <p:ext uri="{BB962C8B-B14F-4D97-AF65-F5344CB8AC3E}">
        <p14:creationId xmlns:p14="http://schemas.microsoft.com/office/powerpoint/2010/main" val="37115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671487-6383-4C38-ABF2-1611040B15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0895" y="-53857"/>
            <a:ext cx="12333789" cy="6965714"/>
          </a:xfrm>
          <a:prstGeom prst="rect">
            <a:avLst/>
          </a:prstGeom>
        </p:spPr>
      </p:pic>
      <p:sp>
        <p:nvSpPr>
          <p:cNvPr id="3" name="Title 1">
            <a:extLst>
              <a:ext uri="{FF2B5EF4-FFF2-40B4-BE49-F238E27FC236}">
                <a16:creationId xmlns:a16="http://schemas.microsoft.com/office/drawing/2014/main" id="{10EB2C46-0313-96F3-269C-7159280E6286}"/>
              </a:ext>
            </a:extLst>
          </p:cNvPr>
          <p:cNvSpPr txBox="1">
            <a:spLocks/>
          </p:cNvSpPr>
          <p:nvPr/>
        </p:nvSpPr>
        <p:spPr>
          <a:xfrm>
            <a:off x="419976" y="1356336"/>
            <a:ext cx="3276390" cy="996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POLICIES</a:t>
            </a:r>
            <a:endParaRPr lang="en-US" sz="7000">
              <a:latin typeface="League Gothic" pitchFamily="2" charset="0"/>
            </a:endParaRPr>
          </a:p>
        </p:txBody>
      </p:sp>
      <p:sp>
        <p:nvSpPr>
          <p:cNvPr id="13" name="Subtitle 2">
            <a:extLst>
              <a:ext uri="{FF2B5EF4-FFF2-40B4-BE49-F238E27FC236}">
                <a16:creationId xmlns:a16="http://schemas.microsoft.com/office/drawing/2014/main" id="{F0F01965-A3EC-86F4-C871-975683C55789}"/>
              </a:ext>
            </a:extLst>
          </p:cNvPr>
          <p:cNvSpPr txBox="1">
            <a:spLocks/>
          </p:cNvSpPr>
          <p:nvPr/>
        </p:nvSpPr>
        <p:spPr>
          <a:xfrm>
            <a:off x="419976" y="2686874"/>
            <a:ext cx="4500526" cy="362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8 Member States with policies, strategies, action plans, </a:t>
            </a:r>
            <a:br>
              <a:rPr lang="en-GB" sz="2000" kern="100">
                <a:latin typeface="Source Sans Pro" panose="020B0503030403020204" pitchFamily="34" charset="0"/>
                <a:ea typeface="Source Sans Pro" panose="020B0503030403020204" pitchFamily="34" charset="0"/>
                <a:cs typeface="Arial" panose="020B0604020202020204" pitchFamily="34" charset="0"/>
              </a:rPr>
            </a:br>
            <a:r>
              <a:rPr lang="en-GB" sz="2000" kern="100">
                <a:latin typeface="Source Sans Pro" panose="020B0503030403020204" pitchFamily="34" charset="0"/>
                <a:ea typeface="Source Sans Pro" panose="020B0503030403020204" pitchFamily="34" charset="0"/>
                <a:cs typeface="Arial" panose="020B0604020202020204" pitchFamily="34" charset="0"/>
              </a:rPr>
              <a:t>laws and advisories</a:t>
            </a:r>
          </a:p>
          <a:p>
            <a:pPr marL="0" indent="0">
              <a:lnSpc>
                <a:spcPct val="120000"/>
              </a:lnSpc>
              <a:buNone/>
            </a:pPr>
            <a:endParaRPr lang="en-GB" sz="200" kern="100">
              <a:latin typeface="Source Sans Pro" panose="020B0503030403020204" pitchFamily="34" charset="0"/>
              <a:ea typeface="Source Sans Pro" panose="020B0503030403020204" pitchFamily="34" charset="0"/>
              <a:cs typeface="Arial" panose="020B0604020202020204" pitchFamily="34" charset="0"/>
            </a:endParaRPr>
          </a:p>
          <a:p>
            <a:pPr marL="0" indent="0">
              <a:lnSpc>
                <a:spcPct val="120000"/>
              </a:lnSpc>
              <a:buNone/>
            </a:pPr>
            <a:r>
              <a:rPr lang="en-GB" sz="2000" b="1" kern="100">
                <a:latin typeface="Source Sans Pro" panose="020B0503030403020204" pitchFamily="34" charset="0"/>
                <a:ea typeface="Source Sans Pro" panose="020B0503030403020204" pitchFamily="34" charset="0"/>
                <a:cs typeface="Arial" panose="020B0604020202020204" pitchFamily="34" charset="0"/>
              </a:rPr>
              <a:t>Common recommendations: </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Whole-of-society approach</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Strengthening knowledge</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Reducing stigma</a:t>
            </a:r>
          </a:p>
          <a:p>
            <a:pPr marL="501650" lvl="1" indent="-285750">
              <a:lnSpc>
                <a:spcPct val="120000"/>
              </a:lnSpc>
              <a:buBlip>
                <a:blip r:embed="rId4"/>
              </a:buBlip>
            </a:pPr>
            <a:r>
              <a:rPr lang="en-GB" sz="1800" kern="100">
                <a:latin typeface="Source Sans Pro" panose="020B0503030403020204" pitchFamily="34" charset="0"/>
                <a:ea typeface="Source Sans Pro" panose="020B0503030403020204" pitchFamily="34" charset="0"/>
                <a:cs typeface="Arial" panose="020B0604020202020204" pitchFamily="34" charset="0"/>
              </a:rPr>
              <a:t>Fostering cross-sectoral collaboration </a:t>
            </a:r>
          </a:p>
        </p:txBody>
      </p:sp>
      <p:grpSp>
        <p:nvGrpSpPr>
          <p:cNvPr id="7" name="Group 6">
            <a:extLst>
              <a:ext uri="{FF2B5EF4-FFF2-40B4-BE49-F238E27FC236}">
                <a16:creationId xmlns:a16="http://schemas.microsoft.com/office/drawing/2014/main" id="{1C88ACC0-D19D-8BFF-25C5-34B457DDEFD1}"/>
              </a:ext>
            </a:extLst>
          </p:cNvPr>
          <p:cNvGrpSpPr/>
          <p:nvPr/>
        </p:nvGrpSpPr>
        <p:grpSpPr>
          <a:xfrm>
            <a:off x="4008273" y="1240536"/>
            <a:ext cx="8183727" cy="5005012"/>
            <a:chOff x="4008273" y="1240536"/>
            <a:chExt cx="8183727" cy="5005012"/>
          </a:xfrm>
        </p:grpSpPr>
        <p:pic>
          <p:nvPicPr>
            <p:cNvPr id="12" name="Immagine 11" descr="A map of the world showing countries that have national policies, strategies, action plans, laws or advisories that directly address social connection, social isolation and loneliness. The countries are Denmark, Germany, Japan, Finland, Netherlands [Kingdom of the], Sweden, United Kingdom [England, Scotland and Wales only] and the USA.">
              <a:extLst>
                <a:ext uri="{FF2B5EF4-FFF2-40B4-BE49-F238E27FC236}">
                  <a16:creationId xmlns:a16="http://schemas.microsoft.com/office/drawing/2014/main" id="{CAA5B732-0787-B295-7E72-FA025726E6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08273" y="2348880"/>
              <a:ext cx="8183727" cy="3200252"/>
            </a:xfrm>
            <a:prstGeom prst="rect">
              <a:avLst/>
            </a:prstGeom>
          </p:spPr>
        </p:pic>
        <p:sp>
          <p:nvSpPr>
            <p:cNvPr id="14" name="Ovale 13">
              <a:extLst>
                <a:ext uri="{FF2B5EF4-FFF2-40B4-BE49-F238E27FC236}">
                  <a16:creationId xmlns:a16="http://schemas.microsoft.com/office/drawing/2014/main" id="{8EFFC3DE-F535-A622-DAD6-FFE757539329}"/>
                </a:ext>
              </a:extLst>
            </p:cNvPr>
            <p:cNvSpPr/>
            <p:nvPr/>
          </p:nvSpPr>
          <p:spPr>
            <a:xfrm>
              <a:off x="5581226" y="1356336"/>
              <a:ext cx="216024" cy="216024"/>
            </a:xfrm>
            <a:prstGeom prst="ellipse">
              <a:avLst/>
            </a:prstGeom>
            <a:solidFill>
              <a:srgbClr val="7AB5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Subtitle 2">
              <a:extLst>
                <a:ext uri="{FF2B5EF4-FFF2-40B4-BE49-F238E27FC236}">
                  <a16:creationId xmlns:a16="http://schemas.microsoft.com/office/drawing/2014/main" id="{ADAFEAF6-B660-1967-E6EB-D4752F814957}"/>
                </a:ext>
              </a:extLst>
            </p:cNvPr>
            <p:cNvSpPr txBox="1">
              <a:spLocks/>
            </p:cNvSpPr>
            <p:nvPr/>
          </p:nvSpPr>
          <p:spPr>
            <a:xfrm>
              <a:off x="5751080"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a:latin typeface="Source Sans Pro" panose="020B0503030403020204" pitchFamily="34" charset="0"/>
                  <a:ea typeface="Source Sans Pro" panose="020B0503030403020204" pitchFamily="34" charset="0"/>
                  <a:cs typeface="Arial" panose="020B0604020202020204" pitchFamily="34" charset="0"/>
                </a:rPr>
                <a:t>National policies*</a:t>
              </a:r>
              <a:endParaRPr lang="en-GB" sz="1100" kern="100">
                <a:latin typeface="Source Sans Pro" panose="020B0503030403020204" pitchFamily="34" charset="0"/>
                <a:ea typeface="Source Sans Pro" panose="020B0503030403020204" pitchFamily="34" charset="0"/>
                <a:cs typeface="Arial" panose="020B0604020202020204" pitchFamily="34" charset="0"/>
              </a:endParaRPr>
            </a:p>
          </p:txBody>
        </p:sp>
        <p:sp>
          <p:nvSpPr>
            <p:cNvPr id="21" name="Ovale 20">
              <a:extLst>
                <a:ext uri="{FF2B5EF4-FFF2-40B4-BE49-F238E27FC236}">
                  <a16:creationId xmlns:a16="http://schemas.microsoft.com/office/drawing/2014/main" id="{CDF2C9EF-2B09-E0BD-E9DD-7B33D864877A}"/>
                </a:ext>
              </a:extLst>
            </p:cNvPr>
            <p:cNvSpPr/>
            <p:nvPr/>
          </p:nvSpPr>
          <p:spPr>
            <a:xfrm>
              <a:off x="7464347" y="1356336"/>
              <a:ext cx="216024" cy="216024"/>
            </a:xfrm>
            <a:prstGeom prst="ellipse">
              <a:avLst/>
            </a:prstGeom>
            <a:solidFill>
              <a:srgbClr val="A3218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Subtitle 2">
              <a:extLst>
                <a:ext uri="{FF2B5EF4-FFF2-40B4-BE49-F238E27FC236}">
                  <a16:creationId xmlns:a16="http://schemas.microsoft.com/office/drawing/2014/main" id="{FEAF8083-55CC-2865-6D06-6ACAD37C261D}"/>
                </a:ext>
              </a:extLst>
            </p:cNvPr>
            <p:cNvSpPr txBox="1">
              <a:spLocks/>
            </p:cNvSpPr>
            <p:nvPr/>
          </p:nvSpPr>
          <p:spPr>
            <a:xfrm>
              <a:off x="7634201"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a:latin typeface="Source Sans Pro" panose="020B0503030403020204" pitchFamily="34" charset="0"/>
                  <a:ea typeface="Source Sans Pro" panose="020B0503030403020204" pitchFamily="34" charset="0"/>
                  <a:cs typeface="Arial" panose="020B0604020202020204" pitchFamily="34" charset="0"/>
                </a:rPr>
                <a:t>No national policies</a:t>
              </a:r>
              <a:endParaRPr lang="en-GB" sz="1100" kern="100">
                <a:latin typeface="Source Sans Pro" panose="020B0503030403020204" pitchFamily="34" charset="0"/>
                <a:ea typeface="Source Sans Pro" panose="020B0503030403020204" pitchFamily="34" charset="0"/>
                <a:cs typeface="Arial" panose="020B0604020202020204" pitchFamily="34" charset="0"/>
              </a:endParaRPr>
            </a:p>
          </p:txBody>
        </p:sp>
        <p:sp>
          <p:nvSpPr>
            <p:cNvPr id="23" name="Ovale 22">
              <a:extLst>
                <a:ext uri="{FF2B5EF4-FFF2-40B4-BE49-F238E27FC236}">
                  <a16:creationId xmlns:a16="http://schemas.microsoft.com/office/drawing/2014/main" id="{F7EF7FD2-EB2D-5163-F76C-93228F912B8D}"/>
                </a:ext>
              </a:extLst>
            </p:cNvPr>
            <p:cNvSpPr/>
            <p:nvPr/>
          </p:nvSpPr>
          <p:spPr>
            <a:xfrm>
              <a:off x="9536035" y="1356336"/>
              <a:ext cx="216024" cy="216024"/>
            </a:xfrm>
            <a:prstGeom prst="ellipse">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Subtitle 2">
              <a:extLst>
                <a:ext uri="{FF2B5EF4-FFF2-40B4-BE49-F238E27FC236}">
                  <a16:creationId xmlns:a16="http://schemas.microsoft.com/office/drawing/2014/main" id="{8ED245FE-8CA8-E315-2902-C59F1B3B60E2}"/>
                </a:ext>
              </a:extLst>
            </p:cNvPr>
            <p:cNvSpPr txBox="1">
              <a:spLocks/>
            </p:cNvSpPr>
            <p:nvPr/>
          </p:nvSpPr>
          <p:spPr>
            <a:xfrm>
              <a:off x="9705889" y="1240536"/>
              <a:ext cx="1820531"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kern="100" dirty="0">
                  <a:latin typeface="Source Sans Pro" panose="020B0503030403020204" pitchFamily="34" charset="0"/>
                  <a:ea typeface="Source Sans Pro" panose="020B0503030403020204" pitchFamily="34" charset="0"/>
                  <a:cs typeface="Arial" panose="020B0604020202020204" pitchFamily="34" charset="0"/>
                </a:rPr>
                <a:t>Not applicable</a:t>
              </a:r>
              <a:endParaRPr lang="en-GB" sz="1100" kern="100"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25" name="Subtitle 2">
              <a:extLst>
                <a:ext uri="{FF2B5EF4-FFF2-40B4-BE49-F238E27FC236}">
                  <a16:creationId xmlns:a16="http://schemas.microsoft.com/office/drawing/2014/main" id="{55253FCA-28BC-892E-1819-4B1AB0D72334}"/>
                </a:ext>
              </a:extLst>
            </p:cNvPr>
            <p:cNvSpPr txBox="1">
              <a:spLocks/>
            </p:cNvSpPr>
            <p:nvPr/>
          </p:nvSpPr>
          <p:spPr>
            <a:xfrm>
              <a:off x="5297578" y="5832751"/>
              <a:ext cx="6024684" cy="4127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1050" kern="100">
                  <a:latin typeface="Source Sans Pro" panose="020B0503030403020204" pitchFamily="34" charset="0"/>
                  <a:ea typeface="Source Sans Pro" panose="020B0503030403020204" pitchFamily="34" charset="0"/>
                  <a:cs typeface="Arial" panose="020B0604020202020204" pitchFamily="34" charset="0"/>
                </a:rPr>
                <a:t>*In the United Kingdom, only England, Scotland and Wales have policies.</a:t>
              </a:r>
              <a:endParaRPr lang="en-GB" sz="900" kern="100">
                <a:latin typeface="Source Sans Pro" panose="020B0503030403020204" pitchFamily="34" charset="0"/>
                <a:ea typeface="Source Sans Pro" panose="020B0503030403020204" pitchFamily="34" charset="0"/>
                <a:cs typeface="Arial" panose="020B0604020202020204" pitchFamily="34" charset="0"/>
              </a:endParaRPr>
            </a:p>
          </p:txBody>
        </p:sp>
      </p:grpSp>
      <p:sp>
        <p:nvSpPr>
          <p:cNvPr id="27" name="Ovale 26">
            <a:extLst>
              <a:ext uri="{FF2B5EF4-FFF2-40B4-BE49-F238E27FC236}">
                <a16:creationId xmlns:a16="http://schemas.microsoft.com/office/drawing/2014/main" id="{26370BB4-1B90-40EB-393C-919CF3DC16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9A55C3DF-25D9-7968-7FB2-A137C3B09D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A5EDC09C-BC56-8CE3-9149-916D8FE5FA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CCB3D249-B328-6EAA-57EB-3017C32489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4CCA49FE-1300-6F6D-DF80-807E49B155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0C3371DC-EC6E-BE04-1017-995326C855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85B7B411-F2E4-1348-4459-157AE6F577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B2DDC3F0-3BAB-FA25-C03E-0B2C03BD69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e 34">
            <a:extLst>
              <a:ext uri="{FF2B5EF4-FFF2-40B4-BE49-F238E27FC236}">
                <a16:creationId xmlns:a16="http://schemas.microsoft.com/office/drawing/2014/main" id="{C5913714-383F-07A9-ECF5-500EBBC424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e 35">
            <a:extLst>
              <a:ext uri="{FF2B5EF4-FFF2-40B4-BE49-F238E27FC236}">
                <a16:creationId xmlns:a16="http://schemas.microsoft.com/office/drawing/2014/main" id="{227B5B31-3E23-199F-FD9A-69CAAD623C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e 36">
            <a:extLst>
              <a:ext uri="{FF2B5EF4-FFF2-40B4-BE49-F238E27FC236}">
                <a16:creationId xmlns:a16="http://schemas.microsoft.com/office/drawing/2014/main" id="{9DD1AB21-4ACB-38B3-553B-9F5AD18195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e 37">
            <a:extLst>
              <a:ext uri="{FF2B5EF4-FFF2-40B4-BE49-F238E27FC236}">
                <a16:creationId xmlns:a16="http://schemas.microsoft.com/office/drawing/2014/main" id="{F711AE77-B1C2-BA9C-FD72-A3002C4933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550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16B141F-B57D-DCFC-4723-571CDA2B4C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rot="10800000">
            <a:off x="-96688" y="-54546"/>
            <a:ext cx="12336228" cy="6967091"/>
          </a:xfrm>
          <a:prstGeom prst="rect">
            <a:avLst/>
          </a:prstGeom>
        </p:spPr>
      </p:pic>
      <p:grpSp>
        <p:nvGrpSpPr>
          <p:cNvPr id="3" name="Group 2">
            <a:extLst>
              <a:ext uri="{FF2B5EF4-FFF2-40B4-BE49-F238E27FC236}">
                <a16:creationId xmlns:a16="http://schemas.microsoft.com/office/drawing/2014/main" id="{EC3CABD4-1E86-FDBC-C7A8-CC80E1B36335}"/>
              </a:ext>
            </a:extLst>
          </p:cNvPr>
          <p:cNvGrpSpPr/>
          <p:nvPr/>
        </p:nvGrpSpPr>
        <p:grpSpPr>
          <a:xfrm>
            <a:off x="2361807" y="1958051"/>
            <a:ext cx="9564596" cy="7254828"/>
            <a:chOff x="2361807" y="1958051"/>
            <a:chExt cx="9564596" cy="7254828"/>
          </a:xfrm>
        </p:grpSpPr>
        <p:sp>
          <p:nvSpPr>
            <p:cNvPr id="9" name="Rettangolo con angoli arrotondati 8" descr="A person sits on a couch, with a health professional listening to his issues while taking notes with pen and paper.">
              <a:extLst>
                <a:ext uri="{FF2B5EF4-FFF2-40B4-BE49-F238E27FC236}">
                  <a16:creationId xmlns:a16="http://schemas.microsoft.com/office/drawing/2014/main" id="{EEB198AF-7D6D-0476-9DEB-330B06FF019C}"/>
                </a:ext>
              </a:extLst>
            </p:cNvPr>
            <p:cNvSpPr/>
            <p:nvPr/>
          </p:nvSpPr>
          <p:spPr>
            <a:xfrm>
              <a:off x="9000635" y="3068960"/>
              <a:ext cx="2925768" cy="5251809"/>
            </a:xfrm>
            <a:prstGeom prst="roundRect">
              <a:avLst/>
            </a:prstGeom>
            <a:blipFill dpi="0" rotWithShape="1">
              <a:blip r:embed="rId4" cstate="screen">
                <a:extLst>
                  <a:ext uri="{28A0092B-C50C-407E-A947-70E740481C1C}">
                    <a14:useLocalDpi xmlns:a14="http://schemas.microsoft.com/office/drawing/2010/main"/>
                  </a:ext>
                </a:extLst>
              </a:blip>
              <a:srcRect/>
              <a:stretch>
                <a:fillRect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con angoli arrotondati 5" descr="An image of a park with a pedestrian walking area.">
              <a:extLst>
                <a:ext uri="{FF2B5EF4-FFF2-40B4-BE49-F238E27FC236}">
                  <a16:creationId xmlns:a16="http://schemas.microsoft.com/office/drawing/2014/main" id="{5F5AE393-06B8-F4E7-F6D6-636154D2E8DF}"/>
                </a:ext>
              </a:extLst>
            </p:cNvPr>
            <p:cNvSpPr/>
            <p:nvPr/>
          </p:nvSpPr>
          <p:spPr>
            <a:xfrm>
              <a:off x="2361807" y="3794759"/>
              <a:ext cx="2925768" cy="5251809"/>
            </a:xfrm>
            <a:prstGeom prst="roundRect">
              <a:avLst/>
            </a:prstGeom>
            <a:blipFill dpi="0" rotWithShape="1">
              <a:blip r:embed="rId5" cstate="screen">
                <a:extLst>
                  <a:ext uri="{28A0092B-C50C-407E-A947-70E740481C1C}">
                    <a14:useLocalDpi xmlns:a14="http://schemas.microsoft.com/office/drawing/2010/main"/>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con angoli arrotondati 6" descr="An intergenerational gardening activity.">
              <a:extLst>
                <a:ext uri="{FF2B5EF4-FFF2-40B4-BE49-F238E27FC236}">
                  <a16:creationId xmlns:a16="http://schemas.microsoft.com/office/drawing/2014/main" id="{96A4E586-F657-9A5D-1B1B-C55A80BC4895}"/>
                </a:ext>
              </a:extLst>
            </p:cNvPr>
            <p:cNvSpPr/>
            <p:nvPr/>
          </p:nvSpPr>
          <p:spPr>
            <a:xfrm>
              <a:off x="5698879" y="3374372"/>
              <a:ext cx="2925768" cy="5838507"/>
            </a:xfrm>
            <a:prstGeom prst="roundRect">
              <a:avLst/>
            </a:prstGeom>
            <a:blipFill dpi="0" rotWithShape="1">
              <a:blip r:embed="rId6" cstate="screen">
                <a:extLst>
                  <a:ext uri="{28A0092B-C50C-407E-A947-70E740481C1C}">
                    <a14:useLocalDpi xmlns:a14="http://schemas.microsoft.com/office/drawing/2010/main"/>
                  </a:ext>
                </a:extLst>
              </a:blip>
              <a:srcRect/>
              <a:stretch>
                <a:fillRect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uppo 17">
              <a:extLst>
                <a:ext uri="{FF2B5EF4-FFF2-40B4-BE49-F238E27FC236}">
                  <a16:creationId xmlns:a16="http://schemas.microsoft.com/office/drawing/2014/main" id="{5A1B56D3-E917-5C66-0124-921B3B8BB6A1}"/>
                </a:ext>
              </a:extLst>
            </p:cNvPr>
            <p:cNvGrpSpPr/>
            <p:nvPr/>
          </p:nvGrpSpPr>
          <p:grpSpPr>
            <a:xfrm>
              <a:off x="2361807" y="2649177"/>
              <a:ext cx="2925768" cy="928446"/>
              <a:chOff x="2135560" y="5493611"/>
              <a:chExt cx="3280234" cy="959725"/>
            </a:xfrm>
          </p:grpSpPr>
          <p:sp>
            <p:nvSpPr>
              <p:cNvPr id="13" name="Rettangolo con angoli arrotondati 12">
                <a:extLst>
                  <a:ext uri="{FF2B5EF4-FFF2-40B4-BE49-F238E27FC236}">
                    <a16:creationId xmlns:a16="http://schemas.microsoft.com/office/drawing/2014/main" id="{BBB4CD81-8584-271C-C225-C905AB4CF9F2}"/>
                  </a:ext>
                </a:extLst>
              </p:cNvPr>
              <p:cNvSpPr/>
              <p:nvPr/>
            </p:nvSpPr>
            <p:spPr>
              <a:xfrm>
                <a:off x="2135560" y="5493611"/>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itle 1">
                <a:extLst>
                  <a:ext uri="{FF2B5EF4-FFF2-40B4-BE49-F238E27FC236}">
                    <a16:creationId xmlns:a16="http://schemas.microsoft.com/office/drawing/2014/main" id="{5C4238D7-2A61-AEF9-91C6-9D89538B2A60}"/>
                  </a:ext>
                </a:extLst>
              </p:cNvPr>
              <p:cNvSpPr txBox="1">
                <a:spLocks/>
              </p:cNvSpPr>
              <p:nvPr/>
            </p:nvSpPr>
            <p:spPr>
              <a:xfrm>
                <a:off x="2135560" y="5493611"/>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SOCIAL INFRASTRUCTURE </a:t>
                </a:r>
              </a:p>
            </p:txBody>
          </p:sp>
        </p:grpSp>
        <p:grpSp>
          <p:nvGrpSpPr>
            <p:cNvPr id="19" name="Gruppo 18">
              <a:extLst>
                <a:ext uri="{FF2B5EF4-FFF2-40B4-BE49-F238E27FC236}">
                  <a16:creationId xmlns:a16="http://schemas.microsoft.com/office/drawing/2014/main" id="{9BFCBBDC-596A-FCF7-1A32-DE8A62696FED}"/>
                </a:ext>
              </a:extLst>
            </p:cNvPr>
            <p:cNvGrpSpPr/>
            <p:nvPr/>
          </p:nvGrpSpPr>
          <p:grpSpPr>
            <a:xfrm>
              <a:off x="5689853" y="2261938"/>
              <a:ext cx="2922340" cy="928446"/>
              <a:chOff x="5587319" y="3429000"/>
              <a:chExt cx="3280234" cy="959725"/>
            </a:xfrm>
          </p:grpSpPr>
          <p:sp>
            <p:nvSpPr>
              <p:cNvPr id="14" name="Rettangolo con angoli arrotondati 13">
                <a:extLst>
                  <a:ext uri="{FF2B5EF4-FFF2-40B4-BE49-F238E27FC236}">
                    <a16:creationId xmlns:a16="http://schemas.microsoft.com/office/drawing/2014/main" id="{50F4160A-9327-A082-B7ED-EA4FC7A0A654}"/>
                  </a:ext>
                </a:extLst>
              </p:cNvPr>
              <p:cNvSpPr/>
              <p:nvPr/>
            </p:nvSpPr>
            <p:spPr>
              <a:xfrm>
                <a:off x="5587319" y="3429000"/>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Title 1">
                <a:extLst>
                  <a:ext uri="{FF2B5EF4-FFF2-40B4-BE49-F238E27FC236}">
                    <a16:creationId xmlns:a16="http://schemas.microsoft.com/office/drawing/2014/main" id="{B1D905E6-4AC2-24A3-3215-5752E4EB5930}"/>
                  </a:ext>
                </a:extLst>
              </p:cNvPr>
              <p:cNvSpPr txBox="1">
                <a:spLocks/>
              </p:cNvSpPr>
              <p:nvPr/>
            </p:nvSpPr>
            <p:spPr>
              <a:xfrm>
                <a:off x="5587319" y="3429000"/>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COMMUNITY GROUPS</a:t>
                </a:r>
              </a:p>
            </p:txBody>
          </p:sp>
        </p:grpSp>
        <p:grpSp>
          <p:nvGrpSpPr>
            <p:cNvPr id="20" name="Gruppo 19">
              <a:extLst>
                <a:ext uri="{FF2B5EF4-FFF2-40B4-BE49-F238E27FC236}">
                  <a16:creationId xmlns:a16="http://schemas.microsoft.com/office/drawing/2014/main" id="{458083AD-F35E-41B8-C6B4-6305742EDD6C}"/>
                </a:ext>
              </a:extLst>
            </p:cNvPr>
            <p:cNvGrpSpPr/>
            <p:nvPr/>
          </p:nvGrpSpPr>
          <p:grpSpPr>
            <a:xfrm>
              <a:off x="9000635" y="1958051"/>
              <a:ext cx="2925768" cy="928446"/>
              <a:chOff x="9401129" y="-642885"/>
              <a:chExt cx="3280234" cy="959725"/>
            </a:xfrm>
          </p:grpSpPr>
          <p:sp>
            <p:nvSpPr>
              <p:cNvPr id="16" name="Rettangolo con angoli arrotondati 15">
                <a:extLst>
                  <a:ext uri="{FF2B5EF4-FFF2-40B4-BE49-F238E27FC236}">
                    <a16:creationId xmlns:a16="http://schemas.microsoft.com/office/drawing/2014/main" id="{1513F757-E326-4088-D1D4-9EBF5C4DEE87}"/>
                  </a:ext>
                </a:extLst>
              </p:cNvPr>
              <p:cNvSpPr/>
              <p:nvPr/>
            </p:nvSpPr>
            <p:spPr>
              <a:xfrm>
                <a:off x="9401129" y="-642885"/>
                <a:ext cx="3280234" cy="940621"/>
              </a:xfrm>
              <a:prstGeom prst="roundRect">
                <a:avLst>
                  <a:gd name="adj" fmla="val 50000"/>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itle 1">
                <a:extLst>
                  <a:ext uri="{FF2B5EF4-FFF2-40B4-BE49-F238E27FC236}">
                    <a16:creationId xmlns:a16="http://schemas.microsoft.com/office/drawing/2014/main" id="{F9CA7E3D-FBEE-2AD4-72C1-B6C7A02FB3EE}"/>
                  </a:ext>
                </a:extLst>
              </p:cNvPr>
              <p:cNvSpPr txBox="1">
                <a:spLocks/>
              </p:cNvSpPr>
              <p:nvPr/>
            </p:nvSpPr>
            <p:spPr>
              <a:xfrm>
                <a:off x="9401129" y="-642885"/>
                <a:ext cx="3276390"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SOCIAL PRESCRIBING </a:t>
                </a:r>
              </a:p>
            </p:txBody>
          </p:sp>
        </p:grpSp>
      </p:grpSp>
      <p:sp>
        <p:nvSpPr>
          <p:cNvPr id="24" name="Ovale 23">
            <a:extLst>
              <a:ext uri="{FF2B5EF4-FFF2-40B4-BE49-F238E27FC236}">
                <a16:creationId xmlns:a16="http://schemas.microsoft.com/office/drawing/2014/main" id="{F5C8E799-5C39-58CE-5189-8972C51C9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A3F5BAD-20D3-3C5A-217D-2E64C8F976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D73E1864-FD01-2D7F-3D9D-2FC121E53B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960A4621-4F0A-F35F-0D25-A22E1798F2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2BDB6354-020C-CE21-21D8-E35ACB3FA3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5641F004-8067-83B8-44B9-150BF404EEF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754512F4-8EFC-552C-92FC-AA03EDCD3C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E335D353-980A-AA3B-8E19-0DADE258F2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A1357DCA-017B-D1C0-B5FE-2860C0B9598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e 32">
            <a:extLst>
              <a:ext uri="{FF2B5EF4-FFF2-40B4-BE49-F238E27FC236}">
                <a16:creationId xmlns:a16="http://schemas.microsoft.com/office/drawing/2014/main" id="{436B1605-F70A-26AB-5D9D-EFB8FA4015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e 33">
            <a:extLst>
              <a:ext uri="{FF2B5EF4-FFF2-40B4-BE49-F238E27FC236}">
                <a16:creationId xmlns:a16="http://schemas.microsoft.com/office/drawing/2014/main" id="{18465FDB-4E19-5E4E-751D-F11F09378E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e 34">
            <a:extLst>
              <a:ext uri="{FF2B5EF4-FFF2-40B4-BE49-F238E27FC236}">
                <a16:creationId xmlns:a16="http://schemas.microsoft.com/office/drawing/2014/main" id="{EC77556A-F529-FE7D-798B-F0A5CDBFB3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1">
            <a:extLst>
              <a:ext uri="{FF2B5EF4-FFF2-40B4-BE49-F238E27FC236}">
                <a16:creationId xmlns:a16="http://schemas.microsoft.com/office/drawing/2014/main" id="{DDD7DD36-9D9F-51C6-C59E-1A24D90FD90E}"/>
              </a:ext>
            </a:extLst>
          </p:cNvPr>
          <p:cNvSpPr txBox="1">
            <a:spLocks/>
          </p:cNvSpPr>
          <p:nvPr/>
        </p:nvSpPr>
        <p:spPr>
          <a:xfrm>
            <a:off x="335360" y="1112515"/>
            <a:ext cx="6908877" cy="7425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COMMUNITY S</a:t>
            </a:r>
            <a:r>
              <a:rPr lang="en-US" sz="7000" kern="100">
                <a:latin typeface="League Gothic" pitchFamily="2" charset="0"/>
                <a:ea typeface="Aptos" panose="020B0004020202020204" pitchFamily="34" charset="0"/>
                <a:cs typeface="Arial" panose="020B0604020202020204" pitchFamily="34" charset="0"/>
              </a:rPr>
              <a:t>TRATEGIES</a:t>
            </a:r>
            <a:endParaRPr lang="en-GB" sz="7000" kern="100">
              <a:latin typeface="League Gothic" pitchFamily="2" charset="0"/>
              <a:ea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F51DD34-38AE-2F68-FF70-D124525FFD3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0784" y="2662046"/>
            <a:ext cx="3363745" cy="4324816"/>
          </a:xfrm>
          <a:prstGeom prst="rect">
            <a:avLst/>
          </a:prstGeom>
        </p:spPr>
      </p:pic>
    </p:spTree>
    <p:extLst>
      <p:ext uri="{BB962C8B-B14F-4D97-AF65-F5344CB8AC3E}">
        <p14:creationId xmlns:p14="http://schemas.microsoft.com/office/powerpoint/2010/main" val="296013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B1E13B-1377-AF5A-2014-818E3EE671D4}"/>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sp>
        <p:nvSpPr>
          <p:cNvPr id="11" name="Title 1">
            <a:extLst>
              <a:ext uri="{FF2B5EF4-FFF2-40B4-BE49-F238E27FC236}">
                <a16:creationId xmlns:a16="http://schemas.microsoft.com/office/drawing/2014/main" id="{6F4B9348-50BF-E61B-06EF-2263CBE53B54}"/>
              </a:ext>
            </a:extLst>
          </p:cNvPr>
          <p:cNvSpPr txBox="1">
            <a:spLocks/>
          </p:cNvSpPr>
          <p:nvPr/>
        </p:nvSpPr>
        <p:spPr>
          <a:xfrm>
            <a:off x="308583" y="1022256"/>
            <a:ext cx="4015875" cy="38426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800"/>
              </a:lnSpc>
            </a:pPr>
            <a:r>
              <a:rPr lang="en-GB" sz="7200" kern="100">
                <a:latin typeface="League Gothic" pitchFamily="2" charset="0"/>
                <a:ea typeface="Aptos" panose="020B0004020202020204" pitchFamily="34" charset="0"/>
                <a:cs typeface="Arial" panose="020B0604020202020204" pitchFamily="34" charset="0"/>
              </a:rPr>
              <a:t>INDIVIDUAL AND RELATIONSHIP STRATEGIES </a:t>
            </a:r>
            <a:endParaRPr lang="en-US" sz="7200">
              <a:latin typeface="League Gothic" pitchFamily="2" charset="0"/>
            </a:endParaRPr>
          </a:p>
        </p:txBody>
      </p:sp>
      <p:sp>
        <p:nvSpPr>
          <p:cNvPr id="12" name="Title 1">
            <a:extLst>
              <a:ext uri="{FF2B5EF4-FFF2-40B4-BE49-F238E27FC236}">
                <a16:creationId xmlns:a16="http://schemas.microsoft.com/office/drawing/2014/main" id="{79B9BBC8-BA79-74B2-DF0D-2B9B429F6D53}"/>
              </a:ext>
            </a:extLst>
          </p:cNvPr>
          <p:cNvSpPr txBox="1">
            <a:spLocks/>
          </p:cNvSpPr>
          <p:nvPr/>
        </p:nvSpPr>
        <p:spPr>
          <a:xfrm>
            <a:off x="5178567" y="1219932"/>
            <a:ext cx="2160240"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SKILLS TRAINING</a:t>
            </a:r>
          </a:p>
        </p:txBody>
      </p:sp>
      <p:sp>
        <p:nvSpPr>
          <p:cNvPr id="13" name="Title 1">
            <a:extLst>
              <a:ext uri="{FF2B5EF4-FFF2-40B4-BE49-F238E27FC236}">
                <a16:creationId xmlns:a16="http://schemas.microsoft.com/office/drawing/2014/main" id="{F592EEBF-DCF2-5CF5-1021-86BC66F27EE8}"/>
              </a:ext>
            </a:extLst>
          </p:cNvPr>
          <p:cNvSpPr txBox="1">
            <a:spLocks/>
          </p:cNvSpPr>
          <p:nvPr/>
        </p:nvSpPr>
        <p:spPr>
          <a:xfrm>
            <a:off x="5168778" y="2507021"/>
            <a:ext cx="2515922"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SOCIAL ENGAGEMENT FACILITATION</a:t>
            </a:r>
          </a:p>
        </p:txBody>
      </p:sp>
      <p:sp>
        <p:nvSpPr>
          <p:cNvPr id="14" name="Title 1">
            <a:extLst>
              <a:ext uri="{FF2B5EF4-FFF2-40B4-BE49-F238E27FC236}">
                <a16:creationId xmlns:a16="http://schemas.microsoft.com/office/drawing/2014/main" id="{E74A9D87-FE20-15B6-BD00-3677BAFA1C1D}"/>
              </a:ext>
            </a:extLst>
          </p:cNvPr>
          <p:cNvSpPr txBox="1">
            <a:spLocks/>
          </p:cNvSpPr>
          <p:nvPr/>
        </p:nvSpPr>
        <p:spPr>
          <a:xfrm>
            <a:off x="5170789" y="4317061"/>
            <a:ext cx="3618805" cy="5265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3000" kern="100">
                <a:latin typeface="League Gothic" pitchFamily="2" charset="0"/>
                <a:ea typeface="Aptos" panose="020B0004020202020204" pitchFamily="34" charset="0"/>
                <a:cs typeface="Arial" panose="020B0604020202020204" pitchFamily="34" charset="0"/>
              </a:rPr>
              <a:t>THERAPEUTIC AND PSYCHOLOGICAL </a:t>
            </a:r>
          </a:p>
          <a:p>
            <a:pPr algn="l">
              <a:lnSpc>
                <a:spcPct val="100000"/>
              </a:lnSpc>
            </a:pPr>
            <a:r>
              <a:rPr lang="en-GB" sz="3000" kern="100">
                <a:latin typeface="League Gothic" pitchFamily="2" charset="0"/>
                <a:ea typeface="Aptos" panose="020B0004020202020204" pitchFamily="34" charset="0"/>
                <a:cs typeface="Arial" panose="020B0604020202020204" pitchFamily="34" charset="0"/>
              </a:rPr>
              <a:t>INTERVENTIONS</a:t>
            </a:r>
          </a:p>
        </p:txBody>
      </p:sp>
      <p:pic>
        <p:nvPicPr>
          <p:cNvPr id="23" name="Immagine 22">
            <a:extLst>
              <a:ext uri="{FF2B5EF4-FFF2-40B4-BE49-F238E27FC236}">
                <a16:creationId xmlns:a16="http://schemas.microsoft.com/office/drawing/2014/main" id="{2B717C5F-32FD-1413-90EA-31A250C706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9883" y="4365104"/>
            <a:ext cx="5093169" cy="3961353"/>
          </a:xfrm>
          <a:prstGeom prst="rect">
            <a:avLst/>
          </a:prstGeom>
          <a:effectLst>
            <a:outerShdw blurRad="622111" sx="102000" sy="102000" algn="ctr" rotWithShape="0">
              <a:prstClr val="black">
                <a:alpha val="40000"/>
              </a:prstClr>
            </a:outerShdw>
          </a:effectLst>
        </p:spPr>
      </p:pic>
      <p:cxnSp>
        <p:nvCxnSpPr>
          <p:cNvPr id="24" name="Connettore 1 23">
            <a:extLst>
              <a:ext uri="{FF2B5EF4-FFF2-40B4-BE49-F238E27FC236}">
                <a16:creationId xmlns:a16="http://schemas.microsoft.com/office/drawing/2014/main" id="{0CA5DAED-9FDC-EF00-CC42-7568FC6E412C}"/>
              </a:ext>
            </a:extLst>
          </p:cNvPr>
          <p:cNvCxnSpPr>
            <a:cxnSpLocks/>
          </p:cNvCxnSpPr>
          <p:nvPr/>
        </p:nvCxnSpPr>
        <p:spPr>
          <a:xfrm>
            <a:off x="5240786" y="1775172"/>
            <a:ext cx="7190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ttore 1 25">
            <a:extLst>
              <a:ext uri="{FF2B5EF4-FFF2-40B4-BE49-F238E27FC236}">
                <a16:creationId xmlns:a16="http://schemas.microsoft.com/office/drawing/2014/main" id="{AFAEC0EE-FF06-8A06-941D-6198DEE98020}"/>
              </a:ext>
            </a:extLst>
          </p:cNvPr>
          <p:cNvCxnSpPr>
            <a:cxnSpLocks/>
          </p:cNvCxnSpPr>
          <p:nvPr/>
        </p:nvCxnSpPr>
        <p:spPr>
          <a:xfrm>
            <a:off x="5233008" y="5373216"/>
            <a:ext cx="70855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698D0F62-0550-D452-5253-B0BB0BCADEC8}"/>
              </a:ext>
            </a:extLst>
          </p:cNvPr>
          <p:cNvSpPr>
            <a:spLocks noGrp="1"/>
          </p:cNvSpPr>
          <p:nvPr>
            <p:ph idx="1"/>
          </p:nvPr>
        </p:nvSpPr>
        <p:spPr>
          <a:xfrm>
            <a:off x="7329894" y="4532252"/>
            <a:ext cx="4882896" cy="1077169"/>
          </a:xfrm>
        </p:spPr>
        <p:txBody>
          <a:bodyPr>
            <a:normAutofit/>
          </a:bodyPr>
          <a:lstStyle/>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Psychological interventions</a:t>
            </a:r>
          </a:p>
          <a:p>
            <a:pPr lvl="1">
              <a:lnSpc>
                <a:spcPct val="115000"/>
              </a:lnSpc>
              <a:spcBef>
                <a:spcPts val="0"/>
              </a:spcBef>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Psychoeducation </a:t>
            </a:r>
          </a:p>
        </p:txBody>
      </p:sp>
      <p:sp>
        <p:nvSpPr>
          <p:cNvPr id="28" name="Content Placeholder 2">
            <a:extLst>
              <a:ext uri="{FF2B5EF4-FFF2-40B4-BE49-F238E27FC236}">
                <a16:creationId xmlns:a16="http://schemas.microsoft.com/office/drawing/2014/main" id="{90AC75F0-C8DB-705C-CACF-7B03F5E2BADA}"/>
              </a:ext>
            </a:extLst>
          </p:cNvPr>
          <p:cNvSpPr txBox="1">
            <a:spLocks/>
          </p:cNvSpPr>
          <p:nvPr/>
        </p:nvSpPr>
        <p:spPr>
          <a:xfrm>
            <a:off x="7343598" y="2512700"/>
            <a:ext cx="4987527" cy="792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Social support</a:t>
            </a:r>
          </a:p>
          <a:p>
            <a:pPr lvl="1">
              <a:lnSpc>
                <a:spcPct val="115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Non-human companionship</a:t>
            </a:r>
            <a:endParaRPr lang="en-US">
              <a:latin typeface="Source Sans Pro" panose="020B0503030403020204" pitchFamily="34" charset="0"/>
              <a:ea typeface="Source Sans Pro" panose="020B0503030403020204" pitchFamily="34" charset="0"/>
            </a:endParaRPr>
          </a:p>
        </p:txBody>
      </p:sp>
      <p:sp>
        <p:nvSpPr>
          <p:cNvPr id="29" name="Content Placeholder 2">
            <a:extLst>
              <a:ext uri="{FF2B5EF4-FFF2-40B4-BE49-F238E27FC236}">
                <a16:creationId xmlns:a16="http://schemas.microsoft.com/office/drawing/2014/main" id="{A7B819D3-BD34-EF08-36A8-B69B0BF049E3}"/>
              </a:ext>
            </a:extLst>
          </p:cNvPr>
          <p:cNvSpPr txBox="1">
            <a:spLocks/>
          </p:cNvSpPr>
          <p:nvPr/>
        </p:nvSpPr>
        <p:spPr>
          <a:xfrm>
            <a:off x="7337672" y="959120"/>
            <a:ext cx="5375463" cy="735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Social skills training </a:t>
            </a:r>
          </a:p>
          <a:p>
            <a:pPr lvl="1">
              <a:lnSpc>
                <a:spcPct val="100000"/>
              </a:lnSpc>
              <a:spcBef>
                <a:spcPts val="0"/>
              </a:spcBef>
            </a:pPr>
            <a:r>
              <a:rPr lang="en-GB" sz="2000" kern="100">
                <a:latin typeface="Source Sans Pro" panose="020B0503030403020204" pitchFamily="34" charset="0"/>
                <a:ea typeface="Source Sans Pro" panose="020B0503030403020204" pitchFamily="34" charset="0"/>
                <a:cs typeface="Arial" panose="020B0604020202020204" pitchFamily="34" charset="0"/>
              </a:rPr>
              <a:t>Internet and computer training</a:t>
            </a:r>
            <a:endParaRPr lang="en-US">
              <a:latin typeface="Source Sans Pro" panose="020B0503030403020204" pitchFamily="34" charset="0"/>
              <a:ea typeface="Source Sans Pro" panose="020B0503030403020204" pitchFamily="34" charset="0"/>
            </a:endParaRPr>
          </a:p>
        </p:txBody>
      </p:sp>
      <p:cxnSp>
        <p:nvCxnSpPr>
          <p:cNvPr id="34" name="Connettore 1 33">
            <a:extLst>
              <a:ext uri="{FF2B5EF4-FFF2-40B4-BE49-F238E27FC236}">
                <a16:creationId xmlns:a16="http://schemas.microsoft.com/office/drawing/2014/main" id="{04CCB73C-60C7-B698-9DE0-C96654AFC331}"/>
              </a:ext>
            </a:extLst>
          </p:cNvPr>
          <p:cNvCxnSpPr>
            <a:cxnSpLocks/>
          </p:cNvCxnSpPr>
          <p:nvPr/>
        </p:nvCxnSpPr>
        <p:spPr>
          <a:xfrm>
            <a:off x="5240786" y="3352350"/>
            <a:ext cx="7190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Ovale 34">
            <a:extLst>
              <a:ext uri="{FF2B5EF4-FFF2-40B4-BE49-F238E27FC236}">
                <a16:creationId xmlns:a16="http://schemas.microsoft.com/office/drawing/2014/main" id="{CA3DD289-C66C-DCB4-F041-DEDBEC1630D4}"/>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6" name="Ovale 35">
            <a:extLst>
              <a:ext uri="{FF2B5EF4-FFF2-40B4-BE49-F238E27FC236}">
                <a16:creationId xmlns:a16="http://schemas.microsoft.com/office/drawing/2014/main" id="{200AB4ED-C23C-35A3-31A4-B3BB4A870D26}"/>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7" name="Ovale 36">
            <a:extLst>
              <a:ext uri="{FF2B5EF4-FFF2-40B4-BE49-F238E27FC236}">
                <a16:creationId xmlns:a16="http://schemas.microsoft.com/office/drawing/2014/main" id="{CF4F9B93-BEA5-E62F-9EE0-D1B032BF934E}"/>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Ovale 37">
            <a:extLst>
              <a:ext uri="{FF2B5EF4-FFF2-40B4-BE49-F238E27FC236}">
                <a16:creationId xmlns:a16="http://schemas.microsoft.com/office/drawing/2014/main" id="{CAC67C71-9C7D-495D-AE05-9C64ED74A860}"/>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9" name="Ovale 38">
            <a:extLst>
              <a:ext uri="{FF2B5EF4-FFF2-40B4-BE49-F238E27FC236}">
                <a16:creationId xmlns:a16="http://schemas.microsoft.com/office/drawing/2014/main" id="{75E2FAFC-90F1-3111-FDE5-79B37772136A}"/>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0" name="Ovale 39">
            <a:extLst>
              <a:ext uri="{FF2B5EF4-FFF2-40B4-BE49-F238E27FC236}">
                <a16:creationId xmlns:a16="http://schemas.microsoft.com/office/drawing/2014/main" id="{E3394369-E798-405B-8947-3A47352640A6}"/>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Ovale 40">
            <a:extLst>
              <a:ext uri="{FF2B5EF4-FFF2-40B4-BE49-F238E27FC236}">
                <a16:creationId xmlns:a16="http://schemas.microsoft.com/office/drawing/2014/main" id="{CC810C79-D270-6BDE-94CB-9812A63D7356}"/>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2" name="Ovale 41">
            <a:extLst>
              <a:ext uri="{FF2B5EF4-FFF2-40B4-BE49-F238E27FC236}">
                <a16:creationId xmlns:a16="http://schemas.microsoft.com/office/drawing/2014/main" id="{32F41340-25EF-A407-C21F-245F78061328}"/>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3" name="Ovale 42">
            <a:extLst>
              <a:ext uri="{FF2B5EF4-FFF2-40B4-BE49-F238E27FC236}">
                <a16:creationId xmlns:a16="http://schemas.microsoft.com/office/drawing/2014/main" id="{49FC6555-2D61-BF92-059F-62C4F5368448}"/>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Ovale 43">
            <a:extLst>
              <a:ext uri="{FF2B5EF4-FFF2-40B4-BE49-F238E27FC236}">
                <a16:creationId xmlns:a16="http://schemas.microsoft.com/office/drawing/2014/main" id="{279AE7BC-DBE5-431B-E534-8A371784F530}"/>
              </a:ext>
            </a:extLst>
          </p:cNvPr>
          <p:cNvSpPr>
            <a:spLocks noGrp="1" noRot="1" noMove="1" noResize="1" noEditPoints="1" noAdjustHandles="1" noChangeArrowheads="1" noChangeShapeType="1"/>
          </p:cNvSpPr>
          <p:nvPr/>
        </p:nvSpPr>
        <p:spPr>
          <a:xfrm>
            <a:off x="9604752"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5" name="Ovale 44">
            <a:extLst>
              <a:ext uri="{FF2B5EF4-FFF2-40B4-BE49-F238E27FC236}">
                <a16:creationId xmlns:a16="http://schemas.microsoft.com/office/drawing/2014/main" id="{C01BF8F0-2263-26AE-357B-FEC99A050704}"/>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6" name="Ovale 45">
            <a:extLst>
              <a:ext uri="{FF2B5EF4-FFF2-40B4-BE49-F238E27FC236}">
                <a16:creationId xmlns:a16="http://schemas.microsoft.com/office/drawing/2014/main" id="{1445F8E0-422C-0057-1BBB-116C97A3C312}"/>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81450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E481EA-F7A4-0F0C-B2D9-BD8084B6BD0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6" name="Title 1">
            <a:extLst>
              <a:ext uri="{FF2B5EF4-FFF2-40B4-BE49-F238E27FC236}">
                <a16:creationId xmlns:a16="http://schemas.microsoft.com/office/drawing/2014/main" id="{4CA03EB5-1E84-30DD-E0FA-60E6A6E686A2}"/>
              </a:ext>
            </a:extLst>
          </p:cNvPr>
          <p:cNvSpPr txBox="1">
            <a:spLocks/>
          </p:cNvSpPr>
          <p:nvPr/>
        </p:nvSpPr>
        <p:spPr>
          <a:xfrm>
            <a:off x="437655" y="1052736"/>
            <a:ext cx="11534094" cy="80799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dirty="0">
                <a:latin typeface="League Gothic" pitchFamily="2" charset="0"/>
                <a:ea typeface="Aptos" panose="020B0004020202020204" pitchFamily="34" charset="0"/>
                <a:cs typeface="Arial" panose="020B0604020202020204" pitchFamily="34" charset="0"/>
              </a:rPr>
              <a:t>THE WAY FORWARD ON SOCIAL CONNECTION</a:t>
            </a:r>
          </a:p>
        </p:txBody>
      </p:sp>
      <p:sp>
        <p:nvSpPr>
          <p:cNvPr id="7" name="Ovale 6">
            <a:extLst>
              <a:ext uri="{FF2B5EF4-FFF2-40B4-BE49-F238E27FC236}">
                <a16:creationId xmlns:a16="http://schemas.microsoft.com/office/drawing/2014/main" id="{9AD212C8-87B7-BF6A-4001-83271C58E4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5D150E0B-2995-349C-9EF4-78EFACC800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44FE96BD-38C2-1DEC-BED6-870E3BC813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BD7C9D41-57C5-0F91-6A25-553F9F213D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2EB3A36B-B7B0-4E78-7E9F-03CCF02732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3CCD24A5-4078-2ECD-8F64-13849D9E34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3229FC9-D59F-958B-25C4-19C0F2281FD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420A60D2-89A9-EB58-5499-A9A3C695CB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FC2ACC52-08D0-717D-46D5-7AC44AC2C5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222D1B37-E8D2-4972-E36F-EE424F8836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F02BF31F-D9A2-165B-A0C2-0480B35A80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E198612F-A9CE-D3CA-557A-56CB2583E2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ttangolo 2">
            <a:extLst>
              <a:ext uri="{FF2B5EF4-FFF2-40B4-BE49-F238E27FC236}">
                <a16:creationId xmlns:a16="http://schemas.microsoft.com/office/drawing/2014/main" id="{CB946B44-A9EA-4562-1941-9AC7B983B6B5}"/>
              </a:ext>
              <a:ext uri="{C183D7F6-B498-43B3-948B-1728B52AA6E4}">
                <adec:decorative xmlns:adec="http://schemas.microsoft.com/office/drawing/2017/decorative" val="1"/>
              </a:ext>
            </a:extLst>
          </p:cNvPr>
          <p:cNvSpPr/>
          <p:nvPr/>
        </p:nvSpPr>
        <p:spPr>
          <a:xfrm>
            <a:off x="532576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a:extLst>
              <a:ext uri="{FF2B5EF4-FFF2-40B4-BE49-F238E27FC236}">
                <a16:creationId xmlns:a16="http://schemas.microsoft.com/office/drawing/2014/main" id="{D0208348-DD61-E428-8D8F-85AADB9749DD}"/>
              </a:ext>
              <a:ext uri="{C183D7F6-B498-43B3-948B-1728B52AA6E4}">
                <adec:decorative xmlns:adec="http://schemas.microsoft.com/office/drawing/2017/decorative" val="1"/>
              </a:ext>
            </a:extLst>
          </p:cNvPr>
          <p:cNvSpPr/>
          <p:nvPr/>
        </p:nvSpPr>
        <p:spPr>
          <a:xfrm>
            <a:off x="307683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a:extLst>
              <a:ext uri="{FF2B5EF4-FFF2-40B4-BE49-F238E27FC236}">
                <a16:creationId xmlns:a16="http://schemas.microsoft.com/office/drawing/2014/main" id="{C4CE7E4B-E181-AFCD-8AD7-CD60DA8D4956}"/>
              </a:ext>
              <a:ext uri="{C183D7F6-B498-43B3-948B-1728B52AA6E4}">
                <adec:decorative xmlns:adec="http://schemas.microsoft.com/office/drawing/2017/decorative" val="1"/>
              </a:ext>
            </a:extLst>
          </p:cNvPr>
          <p:cNvSpPr/>
          <p:nvPr/>
        </p:nvSpPr>
        <p:spPr>
          <a:xfrm>
            <a:off x="82790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9C15C2EC-9CF6-7981-69DC-407CD6629AD5}"/>
              </a:ext>
              <a:ext uri="{C183D7F6-B498-43B3-948B-1728B52AA6E4}">
                <adec:decorative xmlns:adec="http://schemas.microsoft.com/office/drawing/2017/decorative" val="1"/>
              </a:ext>
            </a:extLst>
          </p:cNvPr>
          <p:cNvSpPr/>
          <p:nvPr/>
        </p:nvSpPr>
        <p:spPr>
          <a:xfrm>
            <a:off x="7574693"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16940B10-EA7B-6695-E4F1-02C16B6AE57D}"/>
              </a:ext>
              <a:ext uri="{C183D7F6-B498-43B3-948B-1728B52AA6E4}">
                <adec:decorative xmlns:adec="http://schemas.microsoft.com/office/drawing/2017/decorative" val="1"/>
              </a:ext>
            </a:extLst>
          </p:cNvPr>
          <p:cNvSpPr/>
          <p:nvPr/>
        </p:nvSpPr>
        <p:spPr>
          <a:xfrm>
            <a:off x="9823622" y="3595816"/>
            <a:ext cx="1865870" cy="2900537"/>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2705F613-D05A-7FBD-ACF0-832B3826384C}"/>
              </a:ext>
            </a:extLst>
          </p:cNvPr>
          <p:cNvSpPr txBox="1">
            <a:spLocks/>
          </p:cNvSpPr>
          <p:nvPr/>
        </p:nvSpPr>
        <p:spPr>
          <a:xfrm>
            <a:off x="915314" y="4901269"/>
            <a:ext cx="1671938"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POLICY</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National strategies, cross-sector leadership</a:t>
            </a:r>
            <a:endParaRPr lang="en-US" sz="3200" dirty="0">
              <a:latin typeface="Source Sans Pro" panose="020B0503030403020204" pitchFamily="34" charset="0"/>
              <a:ea typeface="Source Sans Pro" panose="020B0503030403020204" pitchFamily="34" charset="0"/>
            </a:endParaRPr>
          </a:p>
        </p:txBody>
      </p:sp>
      <p:sp>
        <p:nvSpPr>
          <p:cNvPr id="16" name="Title 1">
            <a:extLst>
              <a:ext uri="{FF2B5EF4-FFF2-40B4-BE49-F238E27FC236}">
                <a16:creationId xmlns:a16="http://schemas.microsoft.com/office/drawing/2014/main" id="{38902397-DD2F-4DDD-A4CB-66CA71092497}"/>
              </a:ext>
            </a:extLst>
          </p:cNvPr>
          <p:cNvSpPr txBox="1">
            <a:spLocks/>
          </p:cNvSpPr>
          <p:nvPr/>
        </p:nvSpPr>
        <p:spPr>
          <a:xfrm>
            <a:off x="3073954" y="4901269"/>
            <a:ext cx="1865869"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RESEARCH</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Fill gaps, fund properties, Grand Challenges</a:t>
            </a:r>
            <a:endParaRPr lang="en-US" sz="3200" dirty="0">
              <a:latin typeface="Source Sans Pro" panose="020B0503030403020204" pitchFamily="34" charset="0"/>
              <a:ea typeface="Source Sans Pro" panose="020B0503030403020204" pitchFamily="34" charset="0"/>
            </a:endParaRPr>
          </a:p>
        </p:txBody>
      </p:sp>
      <p:sp>
        <p:nvSpPr>
          <p:cNvPr id="17" name="Title 1">
            <a:extLst>
              <a:ext uri="{FF2B5EF4-FFF2-40B4-BE49-F238E27FC236}">
                <a16:creationId xmlns:a16="http://schemas.microsoft.com/office/drawing/2014/main" id="{45CB70BC-70CB-2F41-3141-65936E93FCA2}"/>
              </a:ext>
            </a:extLst>
          </p:cNvPr>
          <p:cNvSpPr txBox="1">
            <a:spLocks/>
          </p:cNvSpPr>
          <p:nvPr/>
        </p:nvSpPr>
        <p:spPr>
          <a:xfrm>
            <a:off x="5283680"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INTERVENTIONS</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Develop and</a:t>
            </a:r>
            <a:br>
              <a:rPr lang="en-GB" sz="1200" kern="100" dirty="0">
                <a:latin typeface="Source Sans Pro" panose="020B0503030403020204" pitchFamily="34" charset="0"/>
                <a:ea typeface="Source Sans Pro" panose="020B0503030403020204" pitchFamily="34" charset="0"/>
                <a:cs typeface="Arial" panose="020B0604020202020204" pitchFamily="34" charset="0"/>
              </a:rPr>
            </a:br>
            <a:r>
              <a:rPr lang="en-GB" sz="1200" kern="100" dirty="0">
                <a:latin typeface="Source Sans Pro" panose="020B0503030403020204" pitchFamily="34" charset="0"/>
                <a:ea typeface="Source Sans Pro" panose="020B0503030403020204" pitchFamily="34" charset="0"/>
                <a:cs typeface="Arial" panose="020B0604020202020204" pitchFamily="34" charset="0"/>
              </a:rPr>
              <a:t>scale effective solutions</a:t>
            </a:r>
            <a:endParaRPr lang="en-US" sz="3200" dirty="0">
              <a:latin typeface="Source Sans Pro" panose="020B0503030403020204" pitchFamily="34" charset="0"/>
              <a:ea typeface="Source Sans Pro" panose="020B0503030403020204" pitchFamily="34" charset="0"/>
            </a:endParaRPr>
          </a:p>
        </p:txBody>
      </p:sp>
      <p:sp>
        <p:nvSpPr>
          <p:cNvPr id="18" name="Title 1">
            <a:extLst>
              <a:ext uri="{FF2B5EF4-FFF2-40B4-BE49-F238E27FC236}">
                <a16:creationId xmlns:a16="http://schemas.microsoft.com/office/drawing/2014/main" id="{71E94067-3B71-8D04-7EB4-0FB2B71A1258}"/>
              </a:ext>
            </a:extLst>
          </p:cNvPr>
          <p:cNvSpPr txBox="1">
            <a:spLocks/>
          </p:cNvSpPr>
          <p:nvPr/>
        </p:nvSpPr>
        <p:spPr>
          <a:xfrm>
            <a:off x="7520566"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MEASUREMENT</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Better data, global Social Connection Index</a:t>
            </a:r>
            <a:endParaRPr lang="en-US" sz="3200" dirty="0">
              <a:latin typeface="Source Sans Pro" panose="020B0503030403020204" pitchFamily="34" charset="0"/>
              <a:ea typeface="Source Sans Pro" panose="020B0503030403020204" pitchFamily="34" charset="0"/>
            </a:endParaRPr>
          </a:p>
        </p:txBody>
      </p:sp>
      <p:sp>
        <p:nvSpPr>
          <p:cNvPr id="20" name="Title 1">
            <a:extLst>
              <a:ext uri="{FF2B5EF4-FFF2-40B4-BE49-F238E27FC236}">
                <a16:creationId xmlns:a16="http://schemas.microsoft.com/office/drawing/2014/main" id="{1527CF50-9636-E1FD-5F26-60795260401F}"/>
              </a:ext>
            </a:extLst>
          </p:cNvPr>
          <p:cNvSpPr txBox="1">
            <a:spLocks/>
          </p:cNvSpPr>
          <p:nvPr/>
        </p:nvSpPr>
        <p:spPr>
          <a:xfrm>
            <a:off x="9778344" y="4901269"/>
            <a:ext cx="1954187"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3200" kern="100" dirty="0">
                <a:latin typeface="League Gothic" pitchFamily="2" charset="0"/>
                <a:cs typeface="Arial" panose="020B0604020202020204" pitchFamily="34" charset="0"/>
              </a:rPr>
              <a:t>ENGAGEMENT</a:t>
            </a:r>
            <a:endParaRPr lang="en-GB" sz="4000" kern="100" dirty="0">
              <a:latin typeface="League Gothic" pitchFamily="2" charset="0"/>
              <a:cs typeface="Arial" panose="020B0604020202020204" pitchFamily="34" charset="0"/>
            </a:endParaRPr>
          </a:p>
          <a:p>
            <a:pPr>
              <a:lnSpc>
                <a:spcPts val="1600"/>
              </a:lnSpc>
            </a:pPr>
            <a:r>
              <a:rPr lang="en-GB" sz="1200" kern="100" dirty="0">
                <a:latin typeface="Source Sans Pro" panose="020B0503030403020204" pitchFamily="34" charset="0"/>
                <a:ea typeface="Source Sans Pro" panose="020B0503030403020204" pitchFamily="34" charset="0"/>
                <a:cs typeface="Arial" panose="020B0604020202020204" pitchFamily="34" charset="0"/>
              </a:rPr>
              <a:t>Build public support, shift norms, global movement</a:t>
            </a:r>
            <a:endParaRPr lang="en-US" sz="3200" dirty="0">
              <a:latin typeface="Source Sans Pro" panose="020B0503030403020204" pitchFamily="34" charset="0"/>
              <a:ea typeface="Source Sans Pro" panose="020B0503030403020204" pitchFamily="34" charset="0"/>
            </a:endParaRPr>
          </a:p>
        </p:txBody>
      </p:sp>
      <p:sp>
        <p:nvSpPr>
          <p:cNvPr id="21" name="Figura a mano libera 20">
            <a:extLst>
              <a:ext uri="{FF2B5EF4-FFF2-40B4-BE49-F238E27FC236}">
                <a16:creationId xmlns:a16="http://schemas.microsoft.com/office/drawing/2014/main" id="{C6CBDAA5-7622-6C6E-43AD-B9B79D8E5DCE}"/>
              </a:ext>
            </a:extLst>
          </p:cNvPr>
          <p:cNvSpPr/>
          <p:nvPr/>
        </p:nvSpPr>
        <p:spPr>
          <a:xfrm>
            <a:off x="506627" y="2063578"/>
            <a:ext cx="11170508" cy="1371600"/>
          </a:xfrm>
          <a:custGeom>
            <a:avLst/>
            <a:gdLst>
              <a:gd name="connsiteX0" fmla="*/ 0 w 11170508"/>
              <a:gd name="connsiteY0" fmla="*/ 1371600 h 1371600"/>
              <a:gd name="connsiteX1" fmla="*/ 5745892 w 11170508"/>
              <a:gd name="connsiteY1" fmla="*/ 0 h 1371600"/>
              <a:gd name="connsiteX2" fmla="*/ 11170508 w 11170508"/>
              <a:gd name="connsiteY2" fmla="*/ 1297460 h 1371600"/>
            </a:gdLst>
            <a:ahLst/>
            <a:cxnLst>
              <a:cxn ang="0">
                <a:pos x="connsiteX0" y="connsiteY0"/>
              </a:cxn>
              <a:cxn ang="0">
                <a:pos x="connsiteX1" y="connsiteY1"/>
              </a:cxn>
              <a:cxn ang="0">
                <a:pos x="connsiteX2" y="connsiteY2"/>
              </a:cxn>
            </a:cxnLst>
            <a:rect l="l" t="t" r="r" b="b"/>
            <a:pathLst>
              <a:path w="11170508" h="1371600">
                <a:moveTo>
                  <a:pt x="0" y="1371600"/>
                </a:moveTo>
                <a:lnTo>
                  <a:pt x="5745892" y="0"/>
                </a:lnTo>
                <a:lnTo>
                  <a:pt x="11170508" y="129746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Immagine 30">
            <a:extLst>
              <a:ext uri="{FF2B5EF4-FFF2-40B4-BE49-F238E27FC236}">
                <a16:creationId xmlns:a16="http://schemas.microsoft.com/office/drawing/2014/main" id="{D0D5E2A1-697D-926D-46EA-C88018647C3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4537" y="3364916"/>
            <a:ext cx="461799" cy="461799"/>
          </a:xfrm>
          <a:prstGeom prst="rect">
            <a:avLst/>
          </a:prstGeom>
        </p:spPr>
      </p:pic>
      <p:pic>
        <p:nvPicPr>
          <p:cNvPr id="33" name="Immagine 32">
            <a:extLst>
              <a:ext uri="{FF2B5EF4-FFF2-40B4-BE49-F238E27FC236}">
                <a16:creationId xmlns:a16="http://schemas.microsoft.com/office/drawing/2014/main" id="{C91CC96B-40D2-85BE-9F7B-E193FBF3B52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6728" y="3364916"/>
            <a:ext cx="461799" cy="461799"/>
          </a:xfrm>
          <a:prstGeom prst="rect">
            <a:avLst/>
          </a:prstGeom>
        </p:spPr>
      </p:pic>
      <p:pic>
        <p:nvPicPr>
          <p:cNvPr id="35" name="Immagine 34">
            <a:extLst>
              <a:ext uri="{FF2B5EF4-FFF2-40B4-BE49-F238E27FC236}">
                <a16:creationId xmlns:a16="http://schemas.microsoft.com/office/drawing/2014/main" id="{272E6F49-1044-F29F-AAB2-FBC68831CB2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799" y="3364915"/>
            <a:ext cx="461799" cy="461799"/>
          </a:xfrm>
          <a:prstGeom prst="rect">
            <a:avLst/>
          </a:prstGeom>
        </p:spPr>
      </p:pic>
      <p:pic>
        <p:nvPicPr>
          <p:cNvPr id="37" name="Immagine 36">
            <a:extLst>
              <a:ext uri="{FF2B5EF4-FFF2-40B4-BE49-F238E27FC236}">
                <a16:creationId xmlns:a16="http://schemas.microsoft.com/office/drawing/2014/main" id="{E8E40215-0E8F-163E-3E67-AECEC60398A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5988" y="3364914"/>
            <a:ext cx="461799" cy="461799"/>
          </a:xfrm>
          <a:prstGeom prst="rect">
            <a:avLst/>
          </a:prstGeom>
        </p:spPr>
      </p:pic>
      <p:pic>
        <p:nvPicPr>
          <p:cNvPr id="39" name="Immagine 38">
            <a:extLst>
              <a:ext uri="{FF2B5EF4-FFF2-40B4-BE49-F238E27FC236}">
                <a16:creationId xmlns:a16="http://schemas.microsoft.com/office/drawing/2014/main" id="{39C3D77A-E3B4-6091-4F5F-D760DBCED138}"/>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9938" y="3364916"/>
            <a:ext cx="461799" cy="461799"/>
          </a:xfrm>
          <a:prstGeom prst="rect">
            <a:avLst/>
          </a:prstGeom>
        </p:spPr>
      </p:pic>
      <p:sp>
        <p:nvSpPr>
          <p:cNvPr id="41" name="Figura a mano libera 40">
            <a:extLst>
              <a:ext uri="{FF2B5EF4-FFF2-40B4-BE49-F238E27FC236}">
                <a16:creationId xmlns:a16="http://schemas.microsoft.com/office/drawing/2014/main" id="{4DD69D7E-0DFB-A6A9-A8F1-F5B6C958A058}"/>
              </a:ext>
              <a:ext uri="{C183D7F6-B498-43B3-948B-1728B52AA6E4}">
                <adec:decorative xmlns:adec="http://schemas.microsoft.com/office/drawing/2017/decorative" val="1"/>
              </a:ext>
            </a:extLst>
          </p:cNvPr>
          <p:cNvSpPr/>
          <p:nvPr/>
        </p:nvSpPr>
        <p:spPr>
          <a:xfrm>
            <a:off x="840259" y="2088292"/>
            <a:ext cx="10824519" cy="1087394"/>
          </a:xfrm>
          <a:custGeom>
            <a:avLst/>
            <a:gdLst>
              <a:gd name="connsiteX0" fmla="*/ 0 w 10824519"/>
              <a:gd name="connsiteY0" fmla="*/ 1087394 h 1087394"/>
              <a:gd name="connsiteX1" fmla="*/ 5436973 w 10824519"/>
              <a:gd name="connsiteY1" fmla="*/ 0 h 1087394"/>
              <a:gd name="connsiteX2" fmla="*/ 10824519 w 10824519"/>
              <a:gd name="connsiteY2" fmla="*/ 1037967 h 1087394"/>
            </a:gdLst>
            <a:ahLst/>
            <a:cxnLst>
              <a:cxn ang="0">
                <a:pos x="connsiteX0" y="connsiteY0"/>
              </a:cxn>
              <a:cxn ang="0">
                <a:pos x="connsiteX1" y="connsiteY1"/>
              </a:cxn>
              <a:cxn ang="0">
                <a:pos x="connsiteX2" y="connsiteY2"/>
              </a:cxn>
            </a:cxnLst>
            <a:rect l="l" t="t" r="r" b="b"/>
            <a:pathLst>
              <a:path w="10824519" h="1087394">
                <a:moveTo>
                  <a:pt x="0" y="1087394"/>
                </a:moveTo>
                <a:lnTo>
                  <a:pt x="5436973" y="0"/>
                </a:lnTo>
                <a:lnTo>
                  <a:pt x="10824519" y="103796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Immagine 42" descr="Icon of a set of interlocking gears.">
            <a:extLst>
              <a:ext uri="{FF2B5EF4-FFF2-40B4-BE49-F238E27FC236}">
                <a16:creationId xmlns:a16="http://schemas.microsoft.com/office/drawing/2014/main" id="{95F5CEF7-66BB-F09D-3925-C7EE6EF949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9254" y="4099021"/>
            <a:ext cx="1003037" cy="789891"/>
          </a:xfrm>
          <a:prstGeom prst="rect">
            <a:avLst/>
          </a:prstGeom>
        </p:spPr>
      </p:pic>
      <p:pic>
        <p:nvPicPr>
          <p:cNvPr id="45" name="Immagine 44" descr="Icon of a light bulb.">
            <a:extLst>
              <a:ext uri="{FF2B5EF4-FFF2-40B4-BE49-F238E27FC236}">
                <a16:creationId xmlns:a16="http://schemas.microsoft.com/office/drawing/2014/main" id="{FAD42C74-1F05-ECF2-2918-2EABE536A0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52689" y="4062215"/>
            <a:ext cx="708395" cy="802429"/>
          </a:xfrm>
          <a:prstGeom prst="rect">
            <a:avLst/>
          </a:prstGeom>
        </p:spPr>
      </p:pic>
      <p:pic>
        <p:nvPicPr>
          <p:cNvPr id="47" name="Immagine 46" descr="Icon of a government building.">
            <a:extLst>
              <a:ext uri="{FF2B5EF4-FFF2-40B4-BE49-F238E27FC236}">
                <a16:creationId xmlns:a16="http://schemas.microsoft.com/office/drawing/2014/main" id="{375EA7C3-2747-5E03-088C-4845FB9B99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0220" y="4142996"/>
            <a:ext cx="702126" cy="733471"/>
          </a:xfrm>
          <a:prstGeom prst="rect">
            <a:avLst/>
          </a:prstGeom>
        </p:spPr>
      </p:pic>
      <p:pic>
        <p:nvPicPr>
          <p:cNvPr id="49" name="Immagine 48" descr="Icon of a megaphone.">
            <a:extLst>
              <a:ext uri="{FF2B5EF4-FFF2-40B4-BE49-F238E27FC236}">
                <a16:creationId xmlns:a16="http://schemas.microsoft.com/office/drawing/2014/main" id="{609E5928-A6C7-13B7-2B43-28B0F610B5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52951" y="4143388"/>
            <a:ext cx="877657" cy="614360"/>
          </a:xfrm>
          <a:prstGeom prst="rect">
            <a:avLst/>
          </a:prstGeom>
        </p:spPr>
      </p:pic>
      <p:pic>
        <p:nvPicPr>
          <p:cNvPr id="51" name="Immagine 50" descr="Icon of a bar graph.">
            <a:extLst>
              <a:ext uri="{FF2B5EF4-FFF2-40B4-BE49-F238E27FC236}">
                <a16:creationId xmlns:a16="http://schemas.microsoft.com/office/drawing/2014/main" id="{F58A4F94-FD9A-01FA-4033-F892BD3577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30923" y="4118635"/>
            <a:ext cx="733471" cy="689588"/>
          </a:xfrm>
          <a:prstGeom prst="rect">
            <a:avLst/>
          </a:prstGeom>
        </p:spPr>
      </p:pic>
    </p:spTree>
    <p:extLst>
      <p:ext uri="{BB962C8B-B14F-4D97-AF65-F5344CB8AC3E}">
        <p14:creationId xmlns:p14="http://schemas.microsoft.com/office/powerpoint/2010/main" val="88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FC64-FBAC-D323-04D1-08EBF67F364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3544C154-B9B6-DD3E-389B-029F4A9E6F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graphicFrame>
        <p:nvGraphicFramePr>
          <p:cNvPr id="11" name="Table 10">
            <a:extLst>
              <a:ext uri="{FF2B5EF4-FFF2-40B4-BE49-F238E27FC236}">
                <a16:creationId xmlns:a16="http://schemas.microsoft.com/office/drawing/2014/main" id="{48AEF1D7-EE45-75DF-778B-06C4133EE0C6}"/>
              </a:ext>
            </a:extLst>
          </p:cNvPr>
          <p:cNvGraphicFramePr>
            <a:graphicFrameLocks noGrp="1"/>
          </p:cNvGraphicFramePr>
          <p:nvPr>
            <p:extLst>
              <p:ext uri="{D42A27DB-BD31-4B8C-83A1-F6EECF244321}">
                <p14:modId xmlns:p14="http://schemas.microsoft.com/office/powerpoint/2010/main" val="2610485269"/>
              </p:ext>
            </p:extLst>
          </p:nvPr>
        </p:nvGraphicFramePr>
        <p:xfrm>
          <a:off x="443346" y="800706"/>
          <a:ext cx="11305308" cy="5724639"/>
        </p:xfrm>
        <a:graphic>
          <a:graphicData uri="http://schemas.openxmlformats.org/drawingml/2006/table">
            <a:tbl>
              <a:tblPr>
                <a:tableStyleId>{5C22544A-7EE6-4342-B048-85BDC9FD1C3A}</a:tableStyleId>
              </a:tblPr>
              <a:tblGrid>
                <a:gridCol w="4140486">
                  <a:extLst>
                    <a:ext uri="{9D8B030D-6E8A-4147-A177-3AD203B41FA5}">
                      <a16:colId xmlns:a16="http://schemas.microsoft.com/office/drawing/2014/main" val="4261038178"/>
                    </a:ext>
                  </a:extLst>
                </a:gridCol>
                <a:gridCol w="5544616">
                  <a:extLst>
                    <a:ext uri="{9D8B030D-6E8A-4147-A177-3AD203B41FA5}">
                      <a16:colId xmlns:a16="http://schemas.microsoft.com/office/drawing/2014/main" val="1420843157"/>
                    </a:ext>
                  </a:extLst>
                </a:gridCol>
                <a:gridCol w="1620206">
                  <a:extLst>
                    <a:ext uri="{9D8B030D-6E8A-4147-A177-3AD203B41FA5}">
                      <a16:colId xmlns:a16="http://schemas.microsoft.com/office/drawing/2014/main" val="2852450266"/>
                    </a:ext>
                  </a:extLst>
                </a:gridCol>
              </a:tblGrid>
              <a:tr h="1908213">
                <a:tc rowSpan="3">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1908213">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4365427"/>
                  </a:ext>
                </a:extLst>
              </a:tr>
              <a:tr h="1908213">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96618"/>
                  </a:ext>
                </a:extLst>
              </a:tr>
            </a:tbl>
          </a:graphicData>
        </a:graphic>
      </p:graphicFrame>
      <p:sp>
        <p:nvSpPr>
          <p:cNvPr id="12" name="Ovale 11">
            <a:extLst>
              <a:ext uri="{FF2B5EF4-FFF2-40B4-BE49-F238E27FC236}">
                <a16:creationId xmlns:a16="http://schemas.microsoft.com/office/drawing/2014/main" id="{876A462E-D073-87AD-D2BF-6FDDB85EF9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13C265EE-E568-6089-51AE-112647A887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6DA5B8E6-9FDA-A75E-3DB8-4D52EC71D0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9A6BFD2B-1076-BDC0-4C0A-22E55524DB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B6ECE8B1-A824-88A6-2F5C-FE6D7B513D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41E6084A-3875-2A4B-643C-E23BBA1315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5AE82CCA-B557-3D1A-D1A4-BDED9181BA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7C3D8E52-395C-21CB-1B6B-E5EC4A13519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ED7F8797-7038-E272-5CE1-B4A03B3EE9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87B2ACE2-8C0E-17C9-DCBB-D18FE2BE4C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8CD0C9DA-E9EB-F521-6AF6-831D5832DD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1AC4C8DC-45D9-2301-C25D-CF3B7341225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F65ABE-5D5F-028A-7536-31BC3EF826B4}"/>
              </a:ext>
            </a:extLst>
          </p:cNvPr>
          <p:cNvSpPr txBox="1">
            <a:spLocks/>
          </p:cNvSpPr>
          <p:nvPr/>
        </p:nvSpPr>
        <p:spPr>
          <a:xfrm>
            <a:off x="443346" y="2276872"/>
            <a:ext cx="4181613"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500"/>
              </a:lnSpc>
            </a:pPr>
            <a:r>
              <a:rPr lang="en-GB" sz="7800" kern="100">
                <a:latin typeface="League Gothic" pitchFamily="2" charset="0"/>
                <a:ea typeface="Aptos" panose="020B0004020202020204" pitchFamily="34" charset="0"/>
                <a:cs typeface="Arial" panose="020B0604020202020204" pitchFamily="34" charset="0"/>
              </a:rPr>
              <a:t>THE OPPORTUNITY AHEAD:</a:t>
            </a:r>
          </a:p>
        </p:txBody>
      </p:sp>
      <p:sp>
        <p:nvSpPr>
          <p:cNvPr id="5" name="Title 1">
            <a:extLst>
              <a:ext uri="{FF2B5EF4-FFF2-40B4-BE49-F238E27FC236}">
                <a16:creationId xmlns:a16="http://schemas.microsoft.com/office/drawing/2014/main" id="{9E8AB128-5BEE-49B0-B64F-49B2BE404275}"/>
              </a:ext>
            </a:extLst>
          </p:cNvPr>
          <p:cNvSpPr txBox="1">
            <a:spLocks/>
          </p:cNvSpPr>
          <p:nvPr/>
        </p:nvSpPr>
        <p:spPr>
          <a:xfrm>
            <a:off x="5199319" y="1124744"/>
            <a:ext cx="4388598" cy="4791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kern="100">
                <a:latin typeface="Source Sans Pro" panose="020B0503030403020204" pitchFamily="34" charset="0"/>
                <a:ea typeface="Aptos" panose="020B0004020202020204" pitchFamily="34" charset="0"/>
                <a:cs typeface="Arial" panose="020B0604020202020204" pitchFamily="34" charset="0"/>
              </a:rPr>
              <a:t>The costs of inaction are</a:t>
            </a:r>
          </a:p>
        </p:txBody>
      </p:sp>
      <p:sp>
        <p:nvSpPr>
          <p:cNvPr id="6" name="Title 1">
            <a:extLst>
              <a:ext uri="{FF2B5EF4-FFF2-40B4-BE49-F238E27FC236}">
                <a16:creationId xmlns:a16="http://schemas.microsoft.com/office/drawing/2014/main" id="{DED05B30-6F70-3900-4ABC-96DD76B76569}"/>
              </a:ext>
            </a:extLst>
          </p:cNvPr>
          <p:cNvSpPr txBox="1">
            <a:spLocks/>
          </p:cNvSpPr>
          <p:nvPr/>
        </p:nvSpPr>
        <p:spPr>
          <a:xfrm>
            <a:off x="6533009" y="1697503"/>
            <a:ext cx="1721219"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a:latin typeface="League Gothic" pitchFamily="2" charset="0"/>
                <a:ea typeface="Aptos" panose="020B0004020202020204" pitchFamily="34" charset="0"/>
                <a:cs typeface="Arial" panose="020B0604020202020204" pitchFamily="34" charset="0"/>
              </a:rPr>
              <a:t>HIGH</a:t>
            </a:r>
          </a:p>
        </p:txBody>
      </p:sp>
      <p:sp>
        <p:nvSpPr>
          <p:cNvPr id="7" name="Title 1">
            <a:extLst>
              <a:ext uri="{FF2B5EF4-FFF2-40B4-BE49-F238E27FC236}">
                <a16:creationId xmlns:a16="http://schemas.microsoft.com/office/drawing/2014/main" id="{C27DBB2F-0FDE-CF84-C464-8D6229C4A3D6}"/>
              </a:ext>
            </a:extLst>
          </p:cNvPr>
          <p:cNvSpPr txBox="1">
            <a:spLocks/>
          </p:cNvSpPr>
          <p:nvPr/>
        </p:nvSpPr>
        <p:spPr>
          <a:xfrm>
            <a:off x="4623120" y="2989909"/>
            <a:ext cx="5472608" cy="4519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400" kern="100">
                <a:latin typeface="Source Sans Pro" panose="020B0503030403020204" pitchFamily="34" charset="0"/>
                <a:ea typeface="Aptos" panose="020B0004020202020204" pitchFamily="34" charset="0"/>
                <a:cs typeface="Arial" panose="020B0604020202020204" pitchFamily="34" charset="0"/>
              </a:rPr>
              <a:t>The benefits of connection are</a:t>
            </a:r>
          </a:p>
        </p:txBody>
      </p:sp>
      <p:sp>
        <p:nvSpPr>
          <p:cNvPr id="8" name="Title 1">
            <a:extLst>
              <a:ext uri="{FF2B5EF4-FFF2-40B4-BE49-F238E27FC236}">
                <a16:creationId xmlns:a16="http://schemas.microsoft.com/office/drawing/2014/main" id="{22048D6F-BC7C-9281-90DA-D51B1069E6AC}"/>
              </a:ext>
            </a:extLst>
          </p:cNvPr>
          <p:cNvSpPr txBox="1">
            <a:spLocks/>
          </p:cNvSpPr>
          <p:nvPr/>
        </p:nvSpPr>
        <p:spPr>
          <a:xfrm>
            <a:off x="5433248" y="3586954"/>
            <a:ext cx="3920743"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7000" kern="100">
                <a:latin typeface="League Gothic" pitchFamily="2" charset="0"/>
                <a:ea typeface="Aptos" panose="020B0004020202020204" pitchFamily="34" charset="0"/>
                <a:cs typeface="Arial" panose="020B0604020202020204" pitchFamily="34" charset="0"/>
              </a:rPr>
              <a:t>FAR REACHING</a:t>
            </a:r>
          </a:p>
        </p:txBody>
      </p:sp>
      <p:sp>
        <p:nvSpPr>
          <p:cNvPr id="9" name="Title 1">
            <a:extLst>
              <a:ext uri="{FF2B5EF4-FFF2-40B4-BE49-F238E27FC236}">
                <a16:creationId xmlns:a16="http://schemas.microsoft.com/office/drawing/2014/main" id="{1733E7E8-3C0A-4051-4791-020BCCA77B2B}"/>
              </a:ext>
            </a:extLst>
          </p:cNvPr>
          <p:cNvSpPr txBox="1">
            <a:spLocks/>
          </p:cNvSpPr>
          <p:nvPr/>
        </p:nvSpPr>
        <p:spPr>
          <a:xfrm>
            <a:off x="4737376" y="4947403"/>
            <a:ext cx="5312488" cy="48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kern="100" dirty="0">
                <a:latin typeface="Source Sans Pro" panose="020B0503030403020204" pitchFamily="34" charset="0"/>
                <a:ea typeface="Aptos" panose="020B0004020202020204" pitchFamily="34" charset="0"/>
                <a:cs typeface="Arial" panose="020B0604020202020204" pitchFamily="34" charset="0"/>
              </a:rPr>
              <a:t>The time to prioritise social </a:t>
            </a:r>
            <a:r>
              <a:rPr lang="en-GB" sz="2200" kern="100" dirty="0">
                <a:latin typeface="Source Sans Pro" panose="020B0503030403020204" pitchFamily="34" charset="0"/>
                <a:ea typeface="Aptos" panose="020B0004020202020204" pitchFamily="34" charset="0"/>
                <a:cs typeface="Arial" panose="020B0604020202020204" pitchFamily="34" charset="0"/>
              </a:rPr>
              <a:t>connection</a:t>
            </a:r>
            <a:r>
              <a:rPr lang="en-GB" sz="2400" kern="100" dirty="0">
                <a:latin typeface="Source Sans Pro" panose="020B0503030403020204" pitchFamily="34" charset="0"/>
                <a:ea typeface="Aptos" panose="020B0004020202020204" pitchFamily="34" charset="0"/>
                <a:cs typeface="Arial" panose="020B0604020202020204" pitchFamily="34" charset="0"/>
              </a:rPr>
              <a:t> </a:t>
            </a:r>
            <a:r>
              <a:rPr lang="en-GB" sz="2200" kern="100" dirty="0">
                <a:latin typeface="Source Sans Pro" panose="020B0503030403020204" pitchFamily="34" charset="0"/>
                <a:ea typeface="Aptos" panose="020B0004020202020204" pitchFamily="34" charset="0"/>
                <a:cs typeface="Arial" panose="020B0604020202020204" pitchFamily="34" charset="0"/>
              </a:rPr>
              <a:t>is</a:t>
            </a:r>
            <a:r>
              <a:rPr lang="en-GB" sz="2400" kern="100" dirty="0">
                <a:latin typeface="Source Sans Pro" panose="020B0503030403020204" pitchFamily="34" charset="0"/>
                <a:ea typeface="Aptos" panose="020B00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122BF096-19D7-A439-EEB3-591A15E6A7C3}"/>
              </a:ext>
            </a:extLst>
          </p:cNvPr>
          <p:cNvSpPr txBox="1">
            <a:spLocks/>
          </p:cNvSpPr>
          <p:nvPr/>
        </p:nvSpPr>
        <p:spPr>
          <a:xfrm>
            <a:off x="6698300" y="5528471"/>
            <a:ext cx="1390640" cy="91603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NOW</a:t>
            </a:r>
          </a:p>
        </p:txBody>
      </p:sp>
      <p:pic>
        <p:nvPicPr>
          <p:cNvPr id="24" name="Picture 23">
            <a:extLst>
              <a:ext uri="{FF2B5EF4-FFF2-40B4-BE49-F238E27FC236}">
                <a16:creationId xmlns:a16="http://schemas.microsoft.com/office/drawing/2014/main" id="{D0964795-2CCE-3620-80C6-3C555E8113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0825" y="1645718"/>
            <a:ext cx="336551" cy="336551"/>
          </a:xfrm>
          <a:prstGeom prst="rect">
            <a:avLst/>
          </a:prstGeom>
        </p:spPr>
      </p:pic>
      <p:pic>
        <p:nvPicPr>
          <p:cNvPr id="25" name="Picture 24">
            <a:extLst>
              <a:ext uri="{FF2B5EF4-FFF2-40B4-BE49-F238E27FC236}">
                <a16:creationId xmlns:a16="http://schemas.microsoft.com/office/drawing/2014/main" id="{323C9F10-D285-BD59-4E0F-CFFA84E0231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7100" y="3558010"/>
            <a:ext cx="336551" cy="336551"/>
          </a:xfrm>
          <a:prstGeom prst="rect">
            <a:avLst/>
          </a:prstGeom>
        </p:spPr>
      </p:pic>
      <p:pic>
        <p:nvPicPr>
          <p:cNvPr id="26" name="Picture 25">
            <a:extLst>
              <a:ext uri="{FF2B5EF4-FFF2-40B4-BE49-F238E27FC236}">
                <a16:creationId xmlns:a16="http://schemas.microsoft.com/office/drawing/2014/main" id="{2F317D2D-EBA4-0DC5-A8B2-E00FCF242F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0825" y="5470302"/>
            <a:ext cx="336551" cy="336551"/>
          </a:xfrm>
          <a:prstGeom prst="rect">
            <a:avLst/>
          </a:prstGeom>
        </p:spPr>
      </p:pic>
      <p:pic>
        <p:nvPicPr>
          <p:cNvPr id="30" name="Picture 29">
            <a:extLst>
              <a:ext uri="{FF2B5EF4-FFF2-40B4-BE49-F238E27FC236}">
                <a16:creationId xmlns:a16="http://schemas.microsoft.com/office/drawing/2014/main" id="{3C7ACC21-CFDE-8F87-AE63-586EEFA0633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204" y="1210988"/>
            <a:ext cx="1226404" cy="1226404"/>
          </a:xfrm>
          <a:prstGeom prst="rect">
            <a:avLst/>
          </a:prstGeom>
        </p:spPr>
      </p:pic>
      <p:pic>
        <p:nvPicPr>
          <p:cNvPr id="28" name="Picture 27" descr="An icon of a warning sign.">
            <a:extLst>
              <a:ext uri="{FF2B5EF4-FFF2-40B4-BE49-F238E27FC236}">
                <a16:creationId xmlns:a16="http://schemas.microsoft.com/office/drawing/2014/main" id="{7FB63E07-7B1F-92E9-BA33-7170CA0EAB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1370" y="1459360"/>
            <a:ext cx="648072" cy="648072"/>
          </a:xfrm>
          <a:prstGeom prst="rect">
            <a:avLst/>
          </a:prstGeom>
        </p:spPr>
      </p:pic>
      <p:pic>
        <p:nvPicPr>
          <p:cNvPr id="38" name="Picture 37">
            <a:extLst>
              <a:ext uri="{FF2B5EF4-FFF2-40B4-BE49-F238E27FC236}">
                <a16:creationId xmlns:a16="http://schemas.microsoft.com/office/drawing/2014/main" id="{1FCC8582-D52B-89FE-26C9-5711C6B5E9B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8989" y="3049823"/>
            <a:ext cx="1226404" cy="1226404"/>
          </a:xfrm>
          <a:prstGeom prst="rect">
            <a:avLst/>
          </a:prstGeom>
        </p:spPr>
      </p:pic>
      <p:pic>
        <p:nvPicPr>
          <p:cNvPr id="40" name="Picture 39" descr="Four arrows pointing outwards.">
            <a:extLst>
              <a:ext uri="{FF2B5EF4-FFF2-40B4-BE49-F238E27FC236}">
                <a16:creationId xmlns:a16="http://schemas.microsoft.com/office/drawing/2014/main" id="{556B3891-08BF-6BF6-6B8F-51F485B5B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71299" y="3314026"/>
            <a:ext cx="691038" cy="691038"/>
          </a:xfrm>
          <a:prstGeom prst="rect">
            <a:avLst/>
          </a:prstGeom>
        </p:spPr>
      </p:pic>
      <p:pic>
        <p:nvPicPr>
          <p:cNvPr id="41" name="Picture 40">
            <a:extLst>
              <a:ext uri="{FF2B5EF4-FFF2-40B4-BE49-F238E27FC236}">
                <a16:creationId xmlns:a16="http://schemas.microsoft.com/office/drawing/2014/main" id="{08EAD4FF-B8EF-3D74-305B-1FA63E32D3F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204" y="4991955"/>
            <a:ext cx="1226404" cy="1226404"/>
          </a:xfrm>
          <a:prstGeom prst="rect">
            <a:avLst/>
          </a:prstGeom>
        </p:spPr>
      </p:pic>
      <p:pic>
        <p:nvPicPr>
          <p:cNvPr id="43" name="Picture 42" descr="An icon of a stopwatch, conveying a sense of urgency">
            <a:extLst>
              <a:ext uri="{FF2B5EF4-FFF2-40B4-BE49-F238E27FC236}">
                <a16:creationId xmlns:a16="http://schemas.microsoft.com/office/drawing/2014/main" id="{9F4ABE0B-AC40-57A8-037A-E2418CF62F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27185" y="5243734"/>
            <a:ext cx="771705" cy="771705"/>
          </a:xfrm>
          <a:prstGeom prst="rect">
            <a:avLst/>
          </a:prstGeom>
        </p:spPr>
      </p:pic>
    </p:spTree>
    <p:extLst>
      <p:ext uri="{BB962C8B-B14F-4D97-AF65-F5344CB8AC3E}">
        <p14:creationId xmlns:p14="http://schemas.microsoft.com/office/powerpoint/2010/main" val="265703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Logos of WHO and the WHO Commission on Social Connection">
            <a:extLst>
              <a:ext uri="{FF2B5EF4-FFF2-40B4-BE49-F238E27FC236}">
                <a16:creationId xmlns:a16="http://schemas.microsoft.com/office/drawing/2014/main" id="{BBC3EE86-7ECF-9FE3-F5E0-955EAF3FE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6515" y="1628800"/>
            <a:ext cx="8538970" cy="2160240"/>
          </a:xfrm>
          <a:prstGeom prst="rect">
            <a:avLst/>
          </a:prstGeom>
        </p:spPr>
      </p:pic>
      <p:sp>
        <p:nvSpPr>
          <p:cNvPr id="2" name="Title 1">
            <a:extLst>
              <a:ext uri="{FF2B5EF4-FFF2-40B4-BE49-F238E27FC236}">
                <a16:creationId xmlns:a16="http://schemas.microsoft.com/office/drawing/2014/main" id="{4B9DA8A4-D422-13AD-A092-74B1FAA6CE3D}"/>
              </a:ext>
            </a:extLst>
          </p:cNvPr>
          <p:cNvSpPr txBox="1">
            <a:spLocks/>
          </p:cNvSpPr>
          <p:nvPr/>
        </p:nvSpPr>
        <p:spPr>
          <a:xfrm>
            <a:off x="3449781" y="3761330"/>
            <a:ext cx="5292438" cy="8945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latin typeface="League Gothic" pitchFamily="2" charset="0"/>
                <a:ea typeface="Aptos" panose="020B0004020202020204" pitchFamily="34" charset="0"/>
                <a:cs typeface="Arial" panose="020B0604020202020204" pitchFamily="34" charset="0"/>
              </a:rPr>
              <a:t>#PowerOfConnection    #</a:t>
            </a:r>
            <a:r>
              <a:rPr lang="en-GB" sz="4000" kern="100" dirty="0" err="1">
                <a:latin typeface="League Gothic" pitchFamily="2" charset="0"/>
                <a:ea typeface="Aptos" panose="020B0004020202020204" pitchFamily="34" charset="0"/>
                <a:cs typeface="Arial" panose="020B0604020202020204" pitchFamily="34" charset="0"/>
              </a:rPr>
              <a:t>NotAlone</a:t>
            </a:r>
            <a:endParaRPr lang="en-US" sz="4000" dirty="0">
              <a:latin typeface="League Gothic" pitchFamily="2" charset="0"/>
            </a:endParaRPr>
          </a:p>
        </p:txBody>
      </p:sp>
      <p:sp>
        <p:nvSpPr>
          <p:cNvPr id="3" name="Rettangolo con angoli arrotondati 6">
            <a:extLst>
              <a:ext uri="{FF2B5EF4-FFF2-40B4-BE49-F238E27FC236}">
                <a16:creationId xmlns:a16="http://schemas.microsoft.com/office/drawing/2014/main" id="{1CC15D8C-1460-607C-D5C1-DDF8AA469C9A}"/>
              </a:ext>
              <a:ext uri="{C183D7F6-B498-43B3-948B-1728B52AA6E4}">
                <adec:decorative xmlns:adec="http://schemas.microsoft.com/office/drawing/2017/decorative" val="1"/>
              </a:ext>
            </a:extLst>
          </p:cNvPr>
          <p:cNvSpPr/>
          <p:nvPr/>
        </p:nvSpPr>
        <p:spPr>
          <a:xfrm>
            <a:off x="2459595" y="3849189"/>
            <a:ext cx="7272808" cy="775900"/>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37659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9339F168-1C30-23A4-AE7D-48A90A0DB8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1243389" cy="6858000"/>
          </a:xfrm>
          <a:prstGeom prst="rect">
            <a:avLst/>
          </a:prstGeom>
        </p:spPr>
      </p:pic>
      <p:sp>
        <p:nvSpPr>
          <p:cNvPr id="2" name="Title 1">
            <a:extLst>
              <a:ext uri="{FF2B5EF4-FFF2-40B4-BE49-F238E27FC236}">
                <a16:creationId xmlns:a16="http://schemas.microsoft.com/office/drawing/2014/main" id="{6DB2849E-42B8-362D-BE97-53206D9C398D}"/>
              </a:ext>
            </a:extLst>
          </p:cNvPr>
          <p:cNvSpPr>
            <a:spLocks noGrp="1"/>
          </p:cNvSpPr>
          <p:nvPr>
            <p:ph type="ctrTitle" idx="4294967295"/>
          </p:nvPr>
        </p:nvSpPr>
        <p:spPr>
          <a:xfrm>
            <a:off x="5181055" y="4442691"/>
            <a:ext cx="5976257" cy="772091"/>
          </a:xfrm>
        </p:spPr>
        <p:txBody>
          <a:bodyPr>
            <a:normAutofit/>
          </a:bodyPr>
          <a:lstStyle/>
          <a:p>
            <a:pPr algn="ctr">
              <a:lnSpc>
                <a:spcPct val="107000"/>
              </a:lnSpc>
              <a:spcAft>
                <a:spcPts val="300"/>
              </a:spcAft>
            </a:pPr>
            <a:r>
              <a:rPr lang="en-GB" sz="3550" kern="100">
                <a:effectLst/>
                <a:latin typeface="League Gothic" pitchFamily="2" charset="0"/>
                <a:ea typeface="Aptos" panose="020B0004020202020204" pitchFamily="34" charset="0"/>
                <a:cs typeface="Arial" panose="020B0604020202020204" pitchFamily="34" charset="0"/>
              </a:rPr>
              <a:t>Charting a path to healthier societies</a:t>
            </a:r>
            <a:endParaRPr lang="en-US" sz="3550">
              <a:latin typeface="League Gothic" pitchFamily="2" charset="0"/>
            </a:endParaRPr>
          </a:p>
        </p:txBody>
      </p:sp>
      <p:sp>
        <p:nvSpPr>
          <p:cNvPr id="3" name="Subtitle 2">
            <a:extLst>
              <a:ext uri="{FF2B5EF4-FFF2-40B4-BE49-F238E27FC236}">
                <a16:creationId xmlns:a16="http://schemas.microsoft.com/office/drawing/2014/main" id="{70880EF8-7B77-F131-01B4-ED4ABBC582C1}"/>
              </a:ext>
            </a:extLst>
          </p:cNvPr>
          <p:cNvSpPr>
            <a:spLocks noGrp="1"/>
          </p:cNvSpPr>
          <p:nvPr>
            <p:ph type="subTitle" idx="4294967295"/>
          </p:nvPr>
        </p:nvSpPr>
        <p:spPr>
          <a:xfrm>
            <a:off x="5311718" y="5627249"/>
            <a:ext cx="6660538" cy="772091"/>
          </a:xfrm>
        </p:spPr>
        <p:txBody>
          <a:bodyPr>
            <a:normAutofit/>
          </a:bodyPr>
          <a:lstStyle/>
          <a:p>
            <a:pPr marL="0" indent="0" algn="l">
              <a:buNone/>
            </a:pPr>
            <a:r>
              <a:rPr lang="en-GB" sz="2000" kern="100">
                <a:effectLst/>
                <a:latin typeface="Source Sans Pro" panose="020B0503030403020204" pitchFamily="34" charset="0"/>
                <a:ea typeface="Source Sans Pro" panose="020B0503030403020204" pitchFamily="34" charset="0"/>
                <a:cs typeface="Arial" panose="020B0604020202020204" pitchFamily="34" charset="0"/>
              </a:rPr>
              <a:t>Report of the WHO Commission on Social Connection</a:t>
            </a:r>
          </a:p>
        </p:txBody>
      </p:sp>
      <p:sp>
        <p:nvSpPr>
          <p:cNvPr id="6" name="Title 1">
            <a:extLst>
              <a:ext uri="{FF2B5EF4-FFF2-40B4-BE49-F238E27FC236}">
                <a16:creationId xmlns:a16="http://schemas.microsoft.com/office/drawing/2014/main" id="{A3276BCF-052A-28FE-36C0-0ECA106BD4B8}"/>
              </a:ext>
            </a:extLst>
          </p:cNvPr>
          <p:cNvSpPr txBox="1">
            <a:spLocks/>
          </p:cNvSpPr>
          <p:nvPr/>
        </p:nvSpPr>
        <p:spPr>
          <a:xfrm>
            <a:off x="5247923" y="1948676"/>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spcAft>
                <a:spcPts val="300"/>
              </a:spcAft>
            </a:pPr>
            <a:r>
              <a:rPr lang="en-GB" sz="7500" b="1" kern="100">
                <a:latin typeface="League Gothic" pitchFamily="2" charset="0"/>
                <a:ea typeface="Aptos" panose="020B0004020202020204" pitchFamily="34" charset="0"/>
                <a:cs typeface="Arial" panose="020B0604020202020204" pitchFamily="34" charset="0"/>
              </a:rPr>
              <a:t>From loneliness</a:t>
            </a:r>
          </a:p>
          <a:p>
            <a:pPr algn="l">
              <a:lnSpc>
                <a:spcPts val="6500"/>
              </a:lnSpc>
              <a:spcAft>
                <a:spcPts val="300"/>
              </a:spcAft>
            </a:pPr>
            <a:r>
              <a:rPr lang="en-GB" sz="7500" b="1" kern="100">
                <a:latin typeface="League Gothic" pitchFamily="2" charset="0"/>
                <a:cs typeface="Arial" panose="020B0604020202020204" pitchFamily="34" charset="0"/>
              </a:rPr>
              <a:t>to social connection</a:t>
            </a:r>
            <a:endParaRPr lang="en-US" sz="7500" b="1">
              <a:latin typeface="League Gothic" pitchFamily="2" charset="0"/>
            </a:endParaRPr>
          </a:p>
        </p:txBody>
      </p:sp>
      <p:sp>
        <p:nvSpPr>
          <p:cNvPr id="7" name="Rettangolo con angoli arrotondati 6">
            <a:extLst>
              <a:ext uri="{FF2B5EF4-FFF2-40B4-BE49-F238E27FC236}">
                <a16:creationId xmlns:a16="http://schemas.microsoft.com/office/drawing/2014/main" id="{3753B387-9164-1978-2CBF-310D312EA28F}"/>
              </a:ext>
            </a:extLst>
          </p:cNvPr>
          <p:cNvSpPr/>
          <p:nvPr/>
        </p:nvSpPr>
        <p:spPr>
          <a:xfrm>
            <a:off x="5315488" y="4500125"/>
            <a:ext cx="5710918" cy="657225"/>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4" name="Immagine 13" descr="Immagine che contiene Elementi grafici, Carattere, grafica, schermata&#10;&#10;Descrizione generata automaticamente">
            <a:extLst>
              <a:ext uri="{FF2B5EF4-FFF2-40B4-BE49-F238E27FC236}">
                <a16:creationId xmlns:a16="http://schemas.microsoft.com/office/drawing/2014/main" id="{BBC3EE86-7ECF-9FE3-F5E0-955EAF3FE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9767" y="572643"/>
            <a:ext cx="4515736" cy="1142417"/>
          </a:xfrm>
          <a:prstGeom prst="rect">
            <a:avLst/>
          </a:prstGeom>
        </p:spPr>
      </p:pic>
    </p:spTree>
    <p:extLst>
      <p:ext uri="{BB962C8B-B14F-4D97-AF65-F5344CB8AC3E}">
        <p14:creationId xmlns:p14="http://schemas.microsoft.com/office/powerpoint/2010/main" val="139923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FDC73F5-F60C-2672-8CFE-A86DE79841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10" name="Rettangolo 9">
            <a:extLst>
              <a:ext uri="{FF2B5EF4-FFF2-40B4-BE49-F238E27FC236}">
                <a16:creationId xmlns:a16="http://schemas.microsoft.com/office/drawing/2014/main" id="{DEEACB02-61E9-2399-A549-B5CA6CEC2D15}"/>
              </a:ext>
              <a:ext uri="{C183D7F6-B498-43B3-948B-1728B52AA6E4}">
                <adec:decorative xmlns:adec="http://schemas.microsoft.com/office/drawing/2017/decorative" val="1"/>
              </a:ext>
            </a:extLst>
          </p:cNvPr>
          <p:cNvSpPr/>
          <p:nvPr/>
        </p:nvSpPr>
        <p:spPr>
          <a:xfrm>
            <a:off x="5209355" y="2383764"/>
            <a:ext cx="1547446" cy="4112589"/>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3D46ED5B-DE26-7838-795E-3B9C750A2E1C}"/>
              </a:ext>
              <a:ext uri="{C183D7F6-B498-43B3-948B-1728B52AA6E4}">
                <adec:decorative xmlns:adec="http://schemas.microsoft.com/office/drawing/2017/decorative" val="1"/>
              </a:ext>
            </a:extLst>
          </p:cNvPr>
          <p:cNvSpPr/>
          <p:nvPr/>
        </p:nvSpPr>
        <p:spPr>
          <a:xfrm>
            <a:off x="7590814" y="2383764"/>
            <a:ext cx="1547446" cy="4112589"/>
          </a:xfrm>
          <a:prstGeom prst="rect">
            <a:avLst/>
          </a:prstGeom>
          <a:gradFill>
            <a:gsLst>
              <a:gs pos="0">
                <a:schemeClr val="bg1"/>
              </a:gs>
              <a:gs pos="50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tangolo 23">
            <a:extLst>
              <a:ext uri="{FF2B5EF4-FFF2-40B4-BE49-F238E27FC236}">
                <a16:creationId xmlns:a16="http://schemas.microsoft.com/office/drawing/2014/main" id="{E0EF436F-5270-84F5-FEC8-9E6322E14A09}"/>
              </a:ext>
              <a:ext uri="{C183D7F6-B498-43B3-948B-1728B52AA6E4}">
                <adec:decorative xmlns:adec="http://schemas.microsoft.com/office/drawing/2017/decorative" val="1"/>
              </a:ext>
            </a:extLst>
          </p:cNvPr>
          <p:cNvSpPr/>
          <p:nvPr/>
        </p:nvSpPr>
        <p:spPr>
          <a:xfrm>
            <a:off x="9972273" y="2383764"/>
            <a:ext cx="1547446" cy="4112589"/>
          </a:xfrm>
          <a:prstGeom prst="rect">
            <a:avLst/>
          </a:prstGeom>
          <a:gradFill>
            <a:gsLst>
              <a:gs pos="22000">
                <a:srgbClr val="A02B93"/>
              </a:gs>
              <a:gs pos="76000">
                <a:srgbClr val="A02B93"/>
              </a:gs>
              <a:gs pos="0">
                <a:schemeClr val="accent5">
                  <a:alpha val="0"/>
                </a:schemeClr>
              </a:gs>
              <a:gs pos="50000">
                <a:schemeClr val="accent5"/>
              </a:gs>
              <a:gs pos="100000">
                <a:schemeClr val="accent5">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A334C833-4471-95A5-B290-7D6F38CF8C6E}"/>
              </a:ext>
            </a:extLst>
          </p:cNvPr>
          <p:cNvSpPr txBox="1">
            <a:spLocks/>
          </p:cNvSpPr>
          <p:nvPr/>
        </p:nvSpPr>
        <p:spPr>
          <a:xfrm>
            <a:off x="402969" y="1050497"/>
            <a:ext cx="4540903" cy="26665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b="1" kern="100" dirty="0">
                <a:latin typeface="League Gothic" pitchFamily="2" charset="0"/>
                <a:ea typeface="Aptos" panose="020B0004020202020204" pitchFamily="34" charset="0"/>
                <a:cs typeface="Arial" panose="020B0604020202020204" pitchFamily="34" charset="0"/>
              </a:rPr>
              <a:t>SOCIAL HEALTH: THE MISSING PILLAR</a:t>
            </a:r>
            <a:endParaRPr lang="en-US" sz="7000" b="1" dirty="0">
              <a:latin typeface="League Gothic" pitchFamily="2" charset="0"/>
            </a:endParaRPr>
          </a:p>
        </p:txBody>
      </p:sp>
      <p:sp>
        <p:nvSpPr>
          <p:cNvPr id="9" name="Subtitle 2">
            <a:extLst>
              <a:ext uri="{FF2B5EF4-FFF2-40B4-BE49-F238E27FC236}">
                <a16:creationId xmlns:a16="http://schemas.microsoft.com/office/drawing/2014/main" id="{49BB6990-B49A-DB18-6BD8-98A8D4BC63DA}"/>
              </a:ext>
            </a:extLst>
          </p:cNvPr>
          <p:cNvSpPr txBox="1">
            <a:spLocks/>
          </p:cNvSpPr>
          <p:nvPr/>
        </p:nvSpPr>
        <p:spPr>
          <a:xfrm>
            <a:off x="402969" y="3789040"/>
            <a:ext cx="3924462" cy="2184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800" kern="100" dirty="0">
                <a:latin typeface="Source Sans Pro" panose="020B0503030403020204" pitchFamily="34" charset="0"/>
                <a:ea typeface="Source Sans Pro" panose="020B0503030403020204" pitchFamily="34" charset="0"/>
                <a:cs typeface="Arial" panose="020B0604020202020204" pitchFamily="34" charset="0"/>
              </a:rPr>
              <a:t>Health is a state of complete physical, mental, and social well-being and not just the absence of disease or infirmity (WHO Constitution, 1948). </a:t>
            </a:r>
          </a:p>
        </p:txBody>
      </p:sp>
      <p:sp>
        <p:nvSpPr>
          <p:cNvPr id="12" name="Ovale 11">
            <a:extLst>
              <a:ext uri="{FF2B5EF4-FFF2-40B4-BE49-F238E27FC236}">
                <a16:creationId xmlns:a16="http://schemas.microsoft.com/office/drawing/2014/main" id="{2D893940-EF32-2BD6-4AE5-7D73C6B939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Ovale 12">
            <a:extLst>
              <a:ext uri="{FF2B5EF4-FFF2-40B4-BE49-F238E27FC236}">
                <a16:creationId xmlns:a16="http://schemas.microsoft.com/office/drawing/2014/main" id="{9F8FB7EA-2144-A82D-792A-019325BA24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2EE390A2-3C2C-BF8F-EB36-7A3A9945FA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69B9D1D7-A348-2385-EBC1-761147C193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6ABCC02E-7637-5792-0619-BCB4797B16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A89AF1E4-2BFC-292B-E042-FD48F6A79B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DEC5C4C4-1034-8A22-D389-1A0BE1BA33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7C66C607-D3A9-0EA6-9780-2D7BBCA02B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6AE44410-C18F-65D7-EB0E-333940B393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F0151FD5-5419-3144-E2E8-6C7056DDECF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CB21476B-791D-D6F9-F9B6-67974D59B8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4FF42907-F922-B084-AFFB-07361DCCA2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4847AEF7-EA0D-655A-8955-151E4A0419CD}"/>
              </a:ext>
              <a:ext uri="{C183D7F6-B498-43B3-948B-1728B52AA6E4}">
                <adec:decorative xmlns:adec="http://schemas.microsoft.com/office/drawing/2017/decorative" val="1"/>
              </a:ext>
            </a:extLst>
          </p:cNvPr>
          <p:cNvPicPr>
            <a:picLocks noChangeAspect="1"/>
          </p:cNvPicPr>
          <p:nvPr/>
        </p:nvPicPr>
        <p:blipFill>
          <a:blip r:embed="rId5"/>
          <a:srcRect l="21649" b="44194"/>
          <a:stretch>
            <a:fillRect/>
          </a:stretch>
        </p:blipFill>
        <p:spPr>
          <a:xfrm>
            <a:off x="-96688" y="4581128"/>
            <a:ext cx="4289446" cy="237626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AF441DB-F487-0558-11B2-D983E26692E1}"/>
              </a:ext>
            </a:extLst>
          </p:cNvPr>
          <p:cNvSpPr txBox="1">
            <a:spLocks/>
          </p:cNvSpPr>
          <p:nvPr/>
        </p:nvSpPr>
        <p:spPr>
          <a:xfrm>
            <a:off x="7405565" y="1391347"/>
            <a:ext cx="1908331" cy="8075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5200" kern="100" dirty="0">
                <a:latin typeface="League Gothic" pitchFamily="2" charset="0"/>
                <a:cs typeface="Arial" panose="020B0604020202020204" pitchFamily="34" charset="0"/>
              </a:rPr>
              <a:t>HEALTH</a:t>
            </a:r>
            <a:endParaRPr lang="en-US" sz="5200" dirty="0">
              <a:latin typeface="League Gothic" pitchFamily="2" charset="0"/>
            </a:endParaRPr>
          </a:p>
        </p:txBody>
      </p:sp>
      <p:sp>
        <p:nvSpPr>
          <p:cNvPr id="3" name="Title 1">
            <a:extLst>
              <a:ext uri="{FF2B5EF4-FFF2-40B4-BE49-F238E27FC236}">
                <a16:creationId xmlns:a16="http://schemas.microsoft.com/office/drawing/2014/main" id="{CBD3D710-E4BA-930E-53AF-BD0B203473DD}"/>
              </a:ext>
            </a:extLst>
          </p:cNvPr>
          <p:cNvSpPr txBox="1">
            <a:spLocks/>
          </p:cNvSpPr>
          <p:nvPr/>
        </p:nvSpPr>
        <p:spPr>
          <a:xfrm>
            <a:off x="7405565"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latin typeface="League Gothic" pitchFamily="2" charset="0"/>
                <a:cs typeface="Arial" panose="020B0604020202020204" pitchFamily="34" charset="0"/>
              </a:rPr>
              <a:t>MENTAL</a:t>
            </a:r>
          </a:p>
          <a:p>
            <a:pPr>
              <a:lnSpc>
                <a:spcPts val="1600"/>
              </a:lnSpc>
            </a:pPr>
            <a:r>
              <a:rPr lang="en-GB" sz="1600" kern="100" dirty="0">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latin typeface="Source Sans Pro" panose="020B0503030403020204" pitchFamily="34" charset="0"/>
              <a:ea typeface="Source Sans Pro" panose="020B0503030403020204" pitchFamily="34" charset="0"/>
            </a:endParaRPr>
          </a:p>
        </p:txBody>
      </p:sp>
      <p:sp>
        <p:nvSpPr>
          <p:cNvPr id="4" name="Title 1">
            <a:extLst>
              <a:ext uri="{FF2B5EF4-FFF2-40B4-BE49-F238E27FC236}">
                <a16:creationId xmlns:a16="http://schemas.microsoft.com/office/drawing/2014/main" id="{6C59DB6F-ADD1-49E3-E62A-307E3E16FD8B}"/>
              </a:ext>
            </a:extLst>
          </p:cNvPr>
          <p:cNvSpPr txBox="1">
            <a:spLocks/>
          </p:cNvSpPr>
          <p:nvPr/>
        </p:nvSpPr>
        <p:spPr>
          <a:xfrm>
            <a:off x="5028913"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latin typeface="League Gothic" pitchFamily="2" charset="0"/>
                <a:cs typeface="Arial" panose="020B0604020202020204" pitchFamily="34" charset="0"/>
              </a:rPr>
              <a:t>PHYSICAL</a:t>
            </a:r>
          </a:p>
          <a:p>
            <a:pPr>
              <a:lnSpc>
                <a:spcPts val="1600"/>
              </a:lnSpc>
            </a:pPr>
            <a:r>
              <a:rPr lang="en-GB" sz="1600" kern="100" dirty="0">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latin typeface="Source Sans Pro" panose="020B0503030403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401061C2-F5D7-58D8-94F3-EC83AC73D763}"/>
              </a:ext>
            </a:extLst>
          </p:cNvPr>
          <p:cNvSpPr txBox="1">
            <a:spLocks/>
          </p:cNvSpPr>
          <p:nvPr/>
        </p:nvSpPr>
        <p:spPr>
          <a:xfrm>
            <a:off x="9776404" y="3717032"/>
            <a:ext cx="1908331" cy="12170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6500"/>
              </a:lnSpc>
            </a:pPr>
            <a:r>
              <a:rPr lang="en-GB" sz="4000" kern="100" dirty="0">
                <a:solidFill>
                  <a:schemeClr val="bg1"/>
                </a:solidFill>
                <a:latin typeface="League Gothic" pitchFamily="2" charset="0"/>
                <a:cs typeface="Arial" panose="020B0604020202020204" pitchFamily="34" charset="0"/>
              </a:rPr>
              <a:t>SOCIAL</a:t>
            </a:r>
          </a:p>
          <a:p>
            <a:pPr>
              <a:lnSpc>
                <a:spcPts val="1600"/>
              </a:lnSpc>
            </a:pPr>
            <a:r>
              <a:rPr lang="en-GB" sz="1600" kern="1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well-being</a:t>
            </a:r>
            <a:endParaRPr lang="en-US" sz="4000" dirty="0">
              <a:solidFill>
                <a:schemeClr val="bg1"/>
              </a:solidFill>
              <a:latin typeface="Source Sans Pro" panose="020B0503030403020204" pitchFamily="34" charset="0"/>
              <a:ea typeface="Source Sans Pro" panose="020B0503030403020204" pitchFamily="34" charset="0"/>
            </a:endParaRPr>
          </a:p>
        </p:txBody>
      </p:sp>
      <p:sp>
        <p:nvSpPr>
          <p:cNvPr id="7" name="Figura a mano libera 6">
            <a:extLst>
              <a:ext uri="{FF2B5EF4-FFF2-40B4-BE49-F238E27FC236}">
                <a16:creationId xmlns:a16="http://schemas.microsoft.com/office/drawing/2014/main" id="{FD36B45E-DB8B-61BC-6F67-1E94728DEDC9}"/>
              </a:ext>
              <a:ext uri="{C183D7F6-B498-43B3-948B-1728B52AA6E4}">
                <adec:decorative xmlns:adec="http://schemas.microsoft.com/office/drawing/2017/decorative" val="1"/>
              </a:ext>
            </a:extLst>
          </p:cNvPr>
          <p:cNvSpPr/>
          <p:nvPr/>
        </p:nvSpPr>
        <p:spPr>
          <a:xfrm>
            <a:off x="4843305" y="944545"/>
            <a:ext cx="7043895" cy="1286189"/>
          </a:xfrm>
          <a:custGeom>
            <a:avLst/>
            <a:gdLst>
              <a:gd name="connsiteX0" fmla="*/ 0 w 7043895"/>
              <a:gd name="connsiteY0" fmla="*/ 1276141 h 1286189"/>
              <a:gd name="connsiteX1" fmla="*/ 3537020 w 7043895"/>
              <a:gd name="connsiteY1" fmla="*/ 0 h 1286189"/>
              <a:gd name="connsiteX2" fmla="*/ 7043895 w 7043895"/>
              <a:gd name="connsiteY2" fmla="*/ 1286189 h 1286189"/>
            </a:gdLst>
            <a:ahLst/>
            <a:cxnLst>
              <a:cxn ang="0">
                <a:pos x="connsiteX0" y="connsiteY0"/>
              </a:cxn>
              <a:cxn ang="0">
                <a:pos x="connsiteX1" y="connsiteY1"/>
              </a:cxn>
              <a:cxn ang="0">
                <a:pos x="connsiteX2" y="connsiteY2"/>
              </a:cxn>
            </a:cxnLst>
            <a:rect l="l" t="t" r="r" b="b"/>
            <a:pathLst>
              <a:path w="7043895" h="1286189">
                <a:moveTo>
                  <a:pt x="0" y="1276141"/>
                </a:moveTo>
                <a:lnTo>
                  <a:pt x="3537020" y="0"/>
                </a:lnTo>
                <a:lnTo>
                  <a:pt x="7043895" y="1286189"/>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208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creen&#10;&#10;AI-generated content may be incorrect.">
            <a:extLst>
              <a:ext uri="{FF2B5EF4-FFF2-40B4-BE49-F238E27FC236}">
                <a16:creationId xmlns:a16="http://schemas.microsoft.com/office/drawing/2014/main" id="{4C0AC4F8-1670-E11B-DCA3-9BD958A0481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70895" y="-53858"/>
            <a:ext cx="12333789" cy="6965713"/>
          </a:xfrm>
          <a:prstGeom prst="rect">
            <a:avLst/>
          </a:prstGeom>
        </p:spPr>
      </p:pic>
      <p:pic>
        <p:nvPicPr>
          <p:cNvPr id="18" name="Immagine 3">
            <a:extLst>
              <a:ext uri="{FF2B5EF4-FFF2-40B4-BE49-F238E27FC236}">
                <a16:creationId xmlns:a16="http://schemas.microsoft.com/office/drawing/2014/main" id="{FB86B8EC-FB28-04C5-145C-4F70C3CD0C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115207" y="-53858"/>
            <a:ext cx="12422412" cy="7015765"/>
          </a:xfrm>
          <a:prstGeom prst="rect">
            <a:avLst/>
          </a:prstGeom>
        </p:spPr>
      </p:pic>
      <p:sp>
        <p:nvSpPr>
          <p:cNvPr id="21" name="Ovale 20">
            <a:extLst>
              <a:ext uri="{FF2B5EF4-FFF2-40B4-BE49-F238E27FC236}">
                <a16:creationId xmlns:a16="http://schemas.microsoft.com/office/drawing/2014/main" id="{3EF6E4DF-DF11-DE73-F3B0-29888B830B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6CF2ED29-CB62-E277-1246-2C1C0F5130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9DB7712C-67CB-F7EA-CA65-EBD3A275EA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3044C99B-494A-12A6-DA84-5227617F5BB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512E17FA-8FBF-7A1D-C32A-E26DD82DE6B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53DC9F80-DA55-8D8A-62D6-8E007253DA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1C24C609-DFBC-3147-9144-1A52EA54E1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e 27">
            <a:extLst>
              <a:ext uri="{FF2B5EF4-FFF2-40B4-BE49-F238E27FC236}">
                <a16:creationId xmlns:a16="http://schemas.microsoft.com/office/drawing/2014/main" id="{74BF3ADF-2491-931E-1E81-DB898190272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49EE1BD2-9E4B-5287-2E37-FB999EF6FE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e 29">
            <a:extLst>
              <a:ext uri="{FF2B5EF4-FFF2-40B4-BE49-F238E27FC236}">
                <a16:creationId xmlns:a16="http://schemas.microsoft.com/office/drawing/2014/main" id="{DE9FA1FD-E600-1BB0-35F3-CB64FB50F1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e 30">
            <a:extLst>
              <a:ext uri="{FF2B5EF4-FFF2-40B4-BE49-F238E27FC236}">
                <a16:creationId xmlns:a16="http://schemas.microsoft.com/office/drawing/2014/main" id="{C1CC1A83-0121-DE0D-CB8F-9D9C36BBF76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e 31">
            <a:extLst>
              <a:ext uri="{FF2B5EF4-FFF2-40B4-BE49-F238E27FC236}">
                <a16:creationId xmlns:a16="http://schemas.microsoft.com/office/drawing/2014/main" id="{E8BB44AB-2DA1-17EF-C59A-CCD41CABCE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62510351-25A6-6B71-2011-11F1227C0170}"/>
              </a:ext>
            </a:extLst>
          </p:cNvPr>
          <p:cNvGraphicFramePr>
            <a:graphicFrameLocks noGrp="1"/>
          </p:cNvGraphicFramePr>
          <p:nvPr>
            <p:extLst>
              <p:ext uri="{D42A27DB-BD31-4B8C-83A1-F6EECF244321}">
                <p14:modId xmlns:p14="http://schemas.microsoft.com/office/powerpoint/2010/main" val="3149433102"/>
              </p:ext>
            </p:extLst>
          </p:nvPr>
        </p:nvGraphicFramePr>
        <p:xfrm>
          <a:off x="443346" y="800706"/>
          <a:ext cx="11305308" cy="5796646"/>
        </p:xfrm>
        <a:graphic>
          <a:graphicData uri="http://schemas.openxmlformats.org/drawingml/2006/table">
            <a:tbl>
              <a:tblPr>
                <a:tableStyleId>{5C22544A-7EE6-4342-B048-85BDC9FD1C3A}</a:tableStyleId>
              </a:tblPr>
              <a:tblGrid>
                <a:gridCol w="3996470">
                  <a:extLst>
                    <a:ext uri="{9D8B030D-6E8A-4147-A177-3AD203B41FA5}">
                      <a16:colId xmlns:a16="http://schemas.microsoft.com/office/drawing/2014/main" val="4261038178"/>
                    </a:ext>
                  </a:extLst>
                </a:gridCol>
                <a:gridCol w="7308838">
                  <a:extLst>
                    <a:ext uri="{9D8B030D-6E8A-4147-A177-3AD203B41FA5}">
                      <a16:colId xmlns:a16="http://schemas.microsoft.com/office/drawing/2014/main" val="3417450098"/>
                    </a:ext>
                  </a:extLst>
                </a:gridCol>
              </a:tblGrid>
              <a:tr h="248427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1686742">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r h="1625626">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306348"/>
                  </a:ext>
                </a:extLst>
              </a:tr>
            </a:tbl>
          </a:graphicData>
        </a:graphic>
      </p:graphicFrame>
      <p:sp>
        <p:nvSpPr>
          <p:cNvPr id="9" name="Title 1">
            <a:extLst>
              <a:ext uri="{FF2B5EF4-FFF2-40B4-BE49-F238E27FC236}">
                <a16:creationId xmlns:a16="http://schemas.microsoft.com/office/drawing/2014/main" id="{D3DC76AB-6E44-8079-394D-C111EE79A6D1}"/>
              </a:ext>
            </a:extLst>
          </p:cNvPr>
          <p:cNvSpPr txBox="1">
            <a:spLocks/>
          </p:cNvSpPr>
          <p:nvPr/>
        </p:nvSpPr>
        <p:spPr>
          <a:xfrm>
            <a:off x="373489" y="1649685"/>
            <a:ext cx="3994319"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SOCIAL CONNECTION</a:t>
            </a:r>
            <a:endParaRPr lang="en-US" sz="5200">
              <a:latin typeface="League Gothic" pitchFamily="2" charset="0"/>
            </a:endParaRPr>
          </a:p>
        </p:txBody>
      </p:sp>
      <p:pic>
        <p:nvPicPr>
          <p:cNvPr id="12" name="Picture 11">
            <a:extLst>
              <a:ext uri="{FF2B5EF4-FFF2-40B4-BE49-F238E27FC236}">
                <a16:creationId xmlns:a16="http://schemas.microsoft.com/office/drawing/2014/main" id="{EE05BA0F-F625-5A76-42B4-F9A69AFFE95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7520" y="1903103"/>
            <a:ext cx="336551" cy="336551"/>
          </a:xfrm>
          <a:prstGeom prst="rect">
            <a:avLst/>
          </a:prstGeom>
        </p:spPr>
      </p:pic>
      <p:sp>
        <p:nvSpPr>
          <p:cNvPr id="13" name="Title 1">
            <a:extLst>
              <a:ext uri="{FF2B5EF4-FFF2-40B4-BE49-F238E27FC236}">
                <a16:creationId xmlns:a16="http://schemas.microsoft.com/office/drawing/2014/main" id="{78A966E1-1906-BECA-6501-E20F64BEC189}"/>
              </a:ext>
            </a:extLst>
          </p:cNvPr>
          <p:cNvSpPr txBox="1">
            <a:spLocks/>
          </p:cNvSpPr>
          <p:nvPr/>
        </p:nvSpPr>
        <p:spPr>
          <a:xfrm>
            <a:off x="4729908" y="936950"/>
            <a:ext cx="5760640" cy="4085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a:latin typeface="Source Sans Pro" panose="020B0503030403020204" pitchFamily="34" charset="0"/>
              </a:rPr>
              <a:t>Is how we relate to and interact with others.</a:t>
            </a:r>
          </a:p>
        </p:txBody>
      </p:sp>
      <p:sp>
        <p:nvSpPr>
          <p:cNvPr id="34" name="Rettangolo con angoli arrotondati 6">
            <a:extLst>
              <a:ext uri="{FF2B5EF4-FFF2-40B4-BE49-F238E27FC236}">
                <a16:creationId xmlns:a16="http://schemas.microsoft.com/office/drawing/2014/main" id="{9936B065-DB8A-952E-3D7D-2DF812A27F9D}"/>
              </a:ext>
            </a:extLst>
          </p:cNvPr>
          <p:cNvSpPr/>
          <p:nvPr/>
        </p:nvSpPr>
        <p:spPr>
          <a:xfrm>
            <a:off x="5046817"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STRUCTURE</a:t>
            </a:r>
          </a:p>
        </p:txBody>
      </p:sp>
      <p:sp>
        <p:nvSpPr>
          <p:cNvPr id="2" name="Title 1">
            <a:extLst>
              <a:ext uri="{FF2B5EF4-FFF2-40B4-BE49-F238E27FC236}">
                <a16:creationId xmlns:a16="http://schemas.microsoft.com/office/drawing/2014/main" id="{6139A8F8-0FB1-4A87-F0BF-9144A1817E13}"/>
              </a:ext>
            </a:extLst>
          </p:cNvPr>
          <p:cNvSpPr txBox="1">
            <a:spLocks/>
          </p:cNvSpPr>
          <p:nvPr/>
        </p:nvSpPr>
        <p:spPr>
          <a:xfrm>
            <a:off x="373489" y="3715498"/>
            <a:ext cx="2626167"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LONELINESS</a:t>
            </a:r>
            <a:endParaRPr lang="en-US" sz="5200">
              <a:latin typeface="League Gothic" pitchFamily="2" charset="0"/>
            </a:endParaRPr>
          </a:p>
        </p:txBody>
      </p:sp>
      <p:sp>
        <p:nvSpPr>
          <p:cNvPr id="3" name="Title 1">
            <a:extLst>
              <a:ext uri="{FF2B5EF4-FFF2-40B4-BE49-F238E27FC236}">
                <a16:creationId xmlns:a16="http://schemas.microsoft.com/office/drawing/2014/main" id="{0DBEE18E-7CA3-F750-28EB-FA73D13CBAD7}"/>
              </a:ext>
            </a:extLst>
          </p:cNvPr>
          <p:cNvSpPr txBox="1">
            <a:spLocks/>
          </p:cNvSpPr>
          <p:nvPr/>
        </p:nvSpPr>
        <p:spPr>
          <a:xfrm>
            <a:off x="373489" y="5382417"/>
            <a:ext cx="3634280" cy="93834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5200" kern="100">
                <a:latin typeface="League Gothic" pitchFamily="2" charset="0"/>
                <a:ea typeface="Aptos" panose="020B0004020202020204" pitchFamily="34" charset="0"/>
                <a:cs typeface="Arial" panose="020B0604020202020204" pitchFamily="34" charset="0"/>
              </a:rPr>
              <a:t>SOCIAL ISOLATION</a:t>
            </a:r>
            <a:endParaRPr lang="en-US" sz="5200">
              <a:latin typeface="League Gothic" pitchFamily="2" charset="0"/>
            </a:endParaRPr>
          </a:p>
        </p:txBody>
      </p:sp>
      <p:sp>
        <p:nvSpPr>
          <p:cNvPr id="4" name="Rettangolo con angoli arrotondati 6">
            <a:extLst>
              <a:ext uri="{FF2B5EF4-FFF2-40B4-BE49-F238E27FC236}">
                <a16:creationId xmlns:a16="http://schemas.microsoft.com/office/drawing/2014/main" id="{7BEC4F2D-56D1-DB47-D726-874B38FAFA70}"/>
              </a:ext>
            </a:extLst>
          </p:cNvPr>
          <p:cNvSpPr/>
          <p:nvPr/>
        </p:nvSpPr>
        <p:spPr>
          <a:xfrm>
            <a:off x="7289462"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FUNCTION</a:t>
            </a:r>
          </a:p>
        </p:txBody>
      </p:sp>
      <p:sp>
        <p:nvSpPr>
          <p:cNvPr id="5" name="Rettangolo con angoli arrotondati 6">
            <a:extLst>
              <a:ext uri="{FF2B5EF4-FFF2-40B4-BE49-F238E27FC236}">
                <a16:creationId xmlns:a16="http://schemas.microsoft.com/office/drawing/2014/main" id="{20F09A46-6BE7-7233-5BA6-34F1F9821386}"/>
              </a:ext>
            </a:extLst>
          </p:cNvPr>
          <p:cNvSpPr/>
          <p:nvPr/>
        </p:nvSpPr>
        <p:spPr>
          <a:xfrm>
            <a:off x="9532107" y="1449704"/>
            <a:ext cx="1908187" cy="408546"/>
          </a:xfrm>
          <a:prstGeom prst="roundRect">
            <a:avLst>
              <a:gd name="adj" fmla="val 50000"/>
            </a:avLst>
          </a:prstGeom>
          <a:solidFill>
            <a:schemeClr val="tx1"/>
          </a:solidFill>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a:solidFill>
                  <a:schemeClr val="bg1"/>
                </a:solidFill>
                <a:latin typeface="Source Sans Pro" panose="020B0503030403020204" pitchFamily="34" charset="0"/>
              </a:rPr>
              <a:t>QUALITY</a:t>
            </a:r>
          </a:p>
        </p:txBody>
      </p:sp>
      <p:sp>
        <p:nvSpPr>
          <p:cNvPr id="16" name="Title 1">
            <a:extLst>
              <a:ext uri="{FF2B5EF4-FFF2-40B4-BE49-F238E27FC236}">
                <a16:creationId xmlns:a16="http://schemas.microsoft.com/office/drawing/2014/main" id="{F3F359C6-3AE3-ACD2-6F1B-29ED829CC712}"/>
              </a:ext>
            </a:extLst>
          </p:cNvPr>
          <p:cNvSpPr txBox="1">
            <a:spLocks/>
          </p:cNvSpPr>
          <p:nvPr/>
        </p:nvSpPr>
        <p:spPr>
          <a:xfrm>
            <a:off x="5233957" y="1882424"/>
            <a:ext cx="1531319" cy="4085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300">
                <a:latin typeface="Source Sans Pro" panose="020B0503030403020204" pitchFamily="34" charset="0"/>
              </a:rPr>
              <a:t>(numbers)</a:t>
            </a:r>
          </a:p>
        </p:txBody>
      </p:sp>
      <p:sp>
        <p:nvSpPr>
          <p:cNvPr id="17" name="Title 1">
            <a:extLst>
              <a:ext uri="{FF2B5EF4-FFF2-40B4-BE49-F238E27FC236}">
                <a16:creationId xmlns:a16="http://schemas.microsoft.com/office/drawing/2014/main" id="{8E44D619-71EC-0D5F-0536-71554C50B39D}"/>
              </a:ext>
            </a:extLst>
          </p:cNvPr>
          <p:cNvSpPr txBox="1">
            <a:spLocks/>
          </p:cNvSpPr>
          <p:nvPr/>
        </p:nvSpPr>
        <p:spPr>
          <a:xfrm>
            <a:off x="6832358" y="1870293"/>
            <a:ext cx="2858937" cy="2806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300">
                <a:latin typeface="Source Sans Pro" panose="020B0503030403020204" pitchFamily="34" charset="0"/>
              </a:rPr>
              <a:t>(support, e.g. information, emotional)</a:t>
            </a:r>
          </a:p>
        </p:txBody>
      </p:sp>
      <p:sp>
        <p:nvSpPr>
          <p:cNvPr id="46" name="Title 1">
            <a:extLst>
              <a:ext uri="{FF2B5EF4-FFF2-40B4-BE49-F238E27FC236}">
                <a16:creationId xmlns:a16="http://schemas.microsoft.com/office/drawing/2014/main" id="{D6F5875B-224C-CAF6-D574-53DC0D5AD149}"/>
              </a:ext>
            </a:extLst>
          </p:cNvPr>
          <p:cNvSpPr txBox="1">
            <a:spLocks/>
          </p:cNvSpPr>
          <p:nvPr/>
        </p:nvSpPr>
        <p:spPr>
          <a:xfrm>
            <a:off x="4729908" y="3511806"/>
            <a:ext cx="2743288" cy="13305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Hurts and happens when your relationships do not match what you want or need.</a:t>
            </a:r>
          </a:p>
        </p:txBody>
      </p:sp>
      <p:pic>
        <p:nvPicPr>
          <p:cNvPr id="49" name="Picture 48" descr="A crowd of people. Within the crowd, there is one person that is frowning, because they are dissatisfied with the relationships they have (feeling lonely).">
            <a:extLst>
              <a:ext uri="{FF2B5EF4-FFF2-40B4-BE49-F238E27FC236}">
                <a16:creationId xmlns:a16="http://schemas.microsoft.com/office/drawing/2014/main" id="{7A5379B2-5197-B3BF-76B3-C83EDDF47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16879" y="3567397"/>
            <a:ext cx="4148832" cy="1412514"/>
          </a:xfrm>
          <a:prstGeom prst="rect">
            <a:avLst/>
          </a:prstGeom>
        </p:spPr>
      </p:pic>
      <p:grpSp>
        <p:nvGrpSpPr>
          <p:cNvPr id="78" name="Group 77" descr="A person linked with arrows to two other people, to show the number of relationships the person has.">
            <a:extLst>
              <a:ext uri="{FF2B5EF4-FFF2-40B4-BE49-F238E27FC236}">
                <a16:creationId xmlns:a16="http://schemas.microsoft.com/office/drawing/2014/main" id="{29291AFB-08EA-EC3A-1AB0-ADA27E65A2FD}"/>
              </a:ext>
            </a:extLst>
          </p:cNvPr>
          <p:cNvGrpSpPr/>
          <p:nvPr/>
        </p:nvGrpSpPr>
        <p:grpSpPr>
          <a:xfrm>
            <a:off x="4997987" y="2364509"/>
            <a:ext cx="2020133" cy="921273"/>
            <a:chOff x="4967621" y="2379022"/>
            <a:chExt cx="2020133" cy="921273"/>
          </a:xfrm>
        </p:grpSpPr>
        <p:pic>
          <p:nvPicPr>
            <p:cNvPr id="15" name="Picture 14">
              <a:extLst>
                <a:ext uri="{FF2B5EF4-FFF2-40B4-BE49-F238E27FC236}">
                  <a16:creationId xmlns:a16="http://schemas.microsoft.com/office/drawing/2014/main" id="{C6D0150C-98CD-0967-8FB3-99861830BAF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67621" y="2432099"/>
              <a:ext cx="590249" cy="860690"/>
            </a:xfrm>
            <a:prstGeom prst="rect">
              <a:avLst/>
            </a:prstGeom>
          </p:spPr>
        </p:pic>
        <p:pic>
          <p:nvPicPr>
            <p:cNvPr id="50" name="Picture 49">
              <a:extLst>
                <a:ext uri="{FF2B5EF4-FFF2-40B4-BE49-F238E27FC236}">
                  <a16:creationId xmlns:a16="http://schemas.microsoft.com/office/drawing/2014/main" id="{11B44283-E453-1967-2173-96DB511D0AA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397505" y="2435852"/>
              <a:ext cx="590249" cy="860690"/>
            </a:xfrm>
            <a:prstGeom prst="rect">
              <a:avLst/>
            </a:prstGeom>
          </p:spPr>
        </p:pic>
        <p:pic>
          <p:nvPicPr>
            <p:cNvPr id="52" name="Picture 51">
              <a:extLst>
                <a:ext uri="{FF2B5EF4-FFF2-40B4-BE49-F238E27FC236}">
                  <a16:creationId xmlns:a16="http://schemas.microsoft.com/office/drawing/2014/main" id="{0727BEA4-2888-483D-4096-4C1767D14A9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689350" y="2432099"/>
              <a:ext cx="576675" cy="868196"/>
            </a:xfrm>
            <a:prstGeom prst="rect">
              <a:avLst/>
            </a:prstGeom>
          </p:spPr>
        </p:pic>
        <p:cxnSp>
          <p:nvCxnSpPr>
            <p:cNvPr id="66" name="Straight Arrow Connector 65">
              <a:extLst>
                <a:ext uri="{FF2B5EF4-FFF2-40B4-BE49-F238E27FC236}">
                  <a16:creationId xmlns:a16="http://schemas.microsoft.com/office/drawing/2014/main" id="{0A2364A0-FAB1-BF36-70A0-6912D92F9A7D}"/>
                </a:ext>
              </a:extLst>
            </p:cNvPr>
            <p:cNvCxnSpPr>
              <a:cxnSpLocks/>
            </p:cNvCxnSpPr>
            <p:nvPr/>
          </p:nvCxnSpPr>
          <p:spPr>
            <a:xfrm>
              <a:off x="6181481" y="2636912"/>
              <a:ext cx="27455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FD902B68-3AE0-312E-D73A-C74E9B0EE692}"/>
                </a:ext>
              </a:extLst>
            </p:cNvPr>
            <p:cNvCxnSpPr>
              <a:cxnSpLocks/>
            </p:cNvCxnSpPr>
            <p:nvPr/>
          </p:nvCxnSpPr>
          <p:spPr>
            <a:xfrm>
              <a:off x="5475774" y="2636912"/>
              <a:ext cx="27455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0" name="Title 1">
              <a:extLst>
                <a:ext uri="{FF2B5EF4-FFF2-40B4-BE49-F238E27FC236}">
                  <a16:creationId xmlns:a16="http://schemas.microsoft.com/office/drawing/2014/main" id="{ED642695-3C39-CCD8-5607-816DB4EA66B9}"/>
                </a:ext>
              </a:extLst>
            </p:cNvPr>
            <p:cNvSpPr txBox="1">
              <a:spLocks/>
            </p:cNvSpPr>
            <p:nvPr/>
          </p:nvSpPr>
          <p:spPr>
            <a:xfrm>
              <a:off x="5504150" y="2379022"/>
              <a:ext cx="215560" cy="1812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200" b="1">
                  <a:latin typeface="Source Sans Pro" panose="020B0503030403020204" pitchFamily="34" charset="0"/>
                </a:rPr>
                <a:t>1</a:t>
              </a:r>
            </a:p>
          </p:txBody>
        </p:sp>
        <p:sp>
          <p:nvSpPr>
            <p:cNvPr id="71" name="Title 1">
              <a:extLst>
                <a:ext uri="{FF2B5EF4-FFF2-40B4-BE49-F238E27FC236}">
                  <a16:creationId xmlns:a16="http://schemas.microsoft.com/office/drawing/2014/main" id="{284336F3-A33B-C208-95C7-C52F2E5E6977}"/>
                </a:ext>
              </a:extLst>
            </p:cNvPr>
            <p:cNvSpPr txBox="1">
              <a:spLocks/>
            </p:cNvSpPr>
            <p:nvPr/>
          </p:nvSpPr>
          <p:spPr>
            <a:xfrm>
              <a:off x="6215522" y="2379022"/>
              <a:ext cx="215560" cy="1812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100" b="1">
                  <a:latin typeface="Source Sans Pro" panose="020B0503030403020204" pitchFamily="34" charset="0"/>
                </a:rPr>
                <a:t>2</a:t>
              </a:r>
            </a:p>
          </p:txBody>
        </p:sp>
      </p:grpSp>
      <p:grpSp>
        <p:nvGrpSpPr>
          <p:cNvPr id="79" name="Group 78" descr="A person linked with an arrow to another person, showing that the relationship is for support.">
            <a:extLst>
              <a:ext uri="{FF2B5EF4-FFF2-40B4-BE49-F238E27FC236}">
                <a16:creationId xmlns:a16="http://schemas.microsoft.com/office/drawing/2014/main" id="{2AF9606B-CD91-9B38-E8C6-B579968FC977}"/>
              </a:ext>
            </a:extLst>
          </p:cNvPr>
          <p:cNvGrpSpPr/>
          <p:nvPr/>
        </p:nvGrpSpPr>
        <p:grpSpPr>
          <a:xfrm>
            <a:off x="7537199" y="2264991"/>
            <a:ext cx="1512779" cy="1020791"/>
            <a:chOff x="7535549" y="2287010"/>
            <a:chExt cx="1512779" cy="1020791"/>
          </a:xfrm>
        </p:grpSpPr>
        <p:pic>
          <p:nvPicPr>
            <p:cNvPr id="63" name="Picture 62">
              <a:extLst>
                <a:ext uri="{FF2B5EF4-FFF2-40B4-BE49-F238E27FC236}">
                  <a16:creationId xmlns:a16="http://schemas.microsoft.com/office/drawing/2014/main" id="{E63E9905-FD4A-B51E-9195-A3347C69081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458079" y="2439605"/>
              <a:ext cx="590249" cy="860690"/>
            </a:xfrm>
            <a:prstGeom prst="rect">
              <a:avLst/>
            </a:prstGeom>
          </p:spPr>
        </p:pic>
        <p:pic>
          <p:nvPicPr>
            <p:cNvPr id="64" name="Picture 63">
              <a:extLst>
                <a:ext uri="{FF2B5EF4-FFF2-40B4-BE49-F238E27FC236}">
                  <a16:creationId xmlns:a16="http://schemas.microsoft.com/office/drawing/2014/main" id="{3F718928-EDEA-29AB-E26D-63238481E88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535549" y="2439605"/>
              <a:ext cx="576675" cy="868196"/>
            </a:xfrm>
            <a:prstGeom prst="rect">
              <a:avLst/>
            </a:prstGeom>
          </p:spPr>
        </p:pic>
        <p:cxnSp>
          <p:nvCxnSpPr>
            <p:cNvPr id="72" name="Straight Arrow Connector 71">
              <a:extLst>
                <a:ext uri="{FF2B5EF4-FFF2-40B4-BE49-F238E27FC236}">
                  <a16:creationId xmlns:a16="http://schemas.microsoft.com/office/drawing/2014/main" id="{0EA6C2E8-F67A-0B6A-C126-AC95370C7792}"/>
                </a:ext>
              </a:extLst>
            </p:cNvPr>
            <p:cNvCxnSpPr>
              <a:cxnSpLocks/>
            </p:cNvCxnSpPr>
            <p:nvPr/>
          </p:nvCxnSpPr>
          <p:spPr>
            <a:xfrm>
              <a:off x="8069392" y="2626580"/>
              <a:ext cx="402872"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75" name="Picture 74">
              <a:extLst>
                <a:ext uri="{FF2B5EF4-FFF2-40B4-BE49-F238E27FC236}">
                  <a16:creationId xmlns:a16="http://schemas.microsoft.com/office/drawing/2014/main" id="{614333AD-B9EA-B11E-38BB-DC3D867B30D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98095" y="2287010"/>
              <a:ext cx="324549" cy="324549"/>
            </a:xfrm>
            <a:prstGeom prst="rect">
              <a:avLst/>
            </a:prstGeom>
          </p:spPr>
        </p:pic>
      </p:grpSp>
      <p:grpSp>
        <p:nvGrpSpPr>
          <p:cNvPr id="80" name="Group 79" descr="A person beside another person, both with hearts above them to show that their relationship is high quality.">
            <a:extLst>
              <a:ext uri="{FF2B5EF4-FFF2-40B4-BE49-F238E27FC236}">
                <a16:creationId xmlns:a16="http://schemas.microsoft.com/office/drawing/2014/main" id="{AC51FEFA-78C3-32F3-6133-9B805178C587}"/>
              </a:ext>
            </a:extLst>
          </p:cNvPr>
          <p:cNvGrpSpPr/>
          <p:nvPr/>
        </p:nvGrpSpPr>
        <p:grpSpPr>
          <a:xfrm>
            <a:off x="9847041" y="2118857"/>
            <a:ext cx="1347618" cy="1173055"/>
            <a:chOff x="9842653" y="2144425"/>
            <a:chExt cx="1347618" cy="1173055"/>
          </a:xfrm>
        </p:grpSpPr>
        <p:pic>
          <p:nvPicPr>
            <p:cNvPr id="37" name="Picture 36">
              <a:extLst>
                <a:ext uri="{FF2B5EF4-FFF2-40B4-BE49-F238E27FC236}">
                  <a16:creationId xmlns:a16="http://schemas.microsoft.com/office/drawing/2014/main" id="{54043DFD-AA7F-3BE9-E3E4-10C2E211C60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26669" y="2144425"/>
              <a:ext cx="208644" cy="198212"/>
            </a:xfrm>
            <a:prstGeom prst="rect">
              <a:avLst/>
            </a:prstGeom>
          </p:spPr>
        </p:pic>
        <p:pic>
          <p:nvPicPr>
            <p:cNvPr id="40" name="Picture 39">
              <a:extLst>
                <a:ext uri="{FF2B5EF4-FFF2-40B4-BE49-F238E27FC236}">
                  <a16:creationId xmlns:a16="http://schemas.microsoft.com/office/drawing/2014/main" id="{74EABD34-7E23-7041-FE02-DF59B8A26FE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90825" y="2144425"/>
              <a:ext cx="208644" cy="198212"/>
            </a:xfrm>
            <a:prstGeom prst="rect">
              <a:avLst/>
            </a:prstGeom>
          </p:spPr>
        </p:pic>
        <p:pic>
          <p:nvPicPr>
            <p:cNvPr id="76" name="Picture 75">
              <a:extLst>
                <a:ext uri="{FF2B5EF4-FFF2-40B4-BE49-F238E27FC236}">
                  <a16:creationId xmlns:a16="http://schemas.microsoft.com/office/drawing/2014/main" id="{FC9E35F2-4ED3-E6F0-0692-DDB4A5DC6042}"/>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842653" y="2449284"/>
              <a:ext cx="576675" cy="868196"/>
            </a:xfrm>
            <a:prstGeom prst="rect">
              <a:avLst/>
            </a:prstGeom>
          </p:spPr>
        </p:pic>
        <p:pic>
          <p:nvPicPr>
            <p:cNvPr id="77" name="Picture 76">
              <a:extLst>
                <a:ext uri="{FF2B5EF4-FFF2-40B4-BE49-F238E27FC236}">
                  <a16:creationId xmlns:a16="http://schemas.microsoft.com/office/drawing/2014/main" id="{EF5B9F22-7537-05F7-C156-D9EAE3D2D99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600022" y="2447111"/>
              <a:ext cx="590249" cy="860690"/>
            </a:xfrm>
            <a:prstGeom prst="rect">
              <a:avLst/>
            </a:prstGeom>
          </p:spPr>
        </p:pic>
      </p:grpSp>
      <p:sp>
        <p:nvSpPr>
          <p:cNvPr id="81" name="Title 1">
            <a:extLst>
              <a:ext uri="{FF2B5EF4-FFF2-40B4-BE49-F238E27FC236}">
                <a16:creationId xmlns:a16="http://schemas.microsoft.com/office/drawing/2014/main" id="{35B1C08C-EA3E-3942-6461-BC4EE008E316}"/>
              </a:ext>
            </a:extLst>
          </p:cNvPr>
          <p:cNvSpPr txBox="1">
            <a:spLocks/>
          </p:cNvSpPr>
          <p:nvPr/>
        </p:nvSpPr>
        <p:spPr>
          <a:xfrm>
            <a:off x="4729908" y="5164391"/>
            <a:ext cx="2409824" cy="13644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a:latin typeface="Source Sans Pro" panose="020B0503030403020204" pitchFamily="34" charset="0"/>
              </a:rPr>
              <a:t>Is having very few relationships </a:t>
            </a:r>
            <a:br>
              <a:rPr lang="en-US" sz="2000">
                <a:latin typeface="Source Sans Pro" panose="020B0503030403020204" pitchFamily="34" charset="0"/>
              </a:rPr>
            </a:br>
            <a:r>
              <a:rPr lang="en-US" sz="2000">
                <a:latin typeface="Source Sans Pro" panose="020B0503030403020204" pitchFamily="34" charset="0"/>
              </a:rPr>
              <a:t>or not seeing people often enough.</a:t>
            </a:r>
          </a:p>
        </p:txBody>
      </p:sp>
      <p:pic>
        <p:nvPicPr>
          <p:cNvPr id="83" name="Picture 82" descr="A crowd of people. They are apart from the single person on the left.">
            <a:extLst>
              <a:ext uri="{FF2B5EF4-FFF2-40B4-BE49-F238E27FC236}">
                <a16:creationId xmlns:a16="http://schemas.microsoft.com/office/drawing/2014/main" id="{468EA621-5B40-99BB-678F-7CEB22F9079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9479377" y="5257974"/>
            <a:ext cx="1968937" cy="1338017"/>
          </a:xfrm>
          <a:prstGeom prst="rect">
            <a:avLst/>
          </a:prstGeom>
        </p:spPr>
      </p:pic>
      <p:pic>
        <p:nvPicPr>
          <p:cNvPr id="89" name="Picture 88" descr="A single person. They are separated from the crowd on the right.">
            <a:extLst>
              <a:ext uri="{FF2B5EF4-FFF2-40B4-BE49-F238E27FC236}">
                <a16:creationId xmlns:a16="http://schemas.microsoft.com/office/drawing/2014/main" id="{357D37E8-4820-BD08-B2F5-9A595440BD4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467782" y="5727795"/>
            <a:ext cx="576675" cy="868196"/>
          </a:xfrm>
          <a:prstGeom prst="rect">
            <a:avLst/>
          </a:prstGeom>
        </p:spPr>
      </p:pic>
      <p:pic>
        <p:nvPicPr>
          <p:cNvPr id="90" name="Picture 89">
            <a:extLst>
              <a:ext uri="{FF2B5EF4-FFF2-40B4-BE49-F238E27FC236}">
                <a16:creationId xmlns:a16="http://schemas.microsoft.com/office/drawing/2014/main" id="{40532502-3387-5B9D-5B4E-25ADFA8A6AB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1500" y="3982092"/>
            <a:ext cx="336551" cy="336551"/>
          </a:xfrm>
          <a:prstGeom prst="rect">
            <a:avLst/>
          </a:prstGeom>
        </p:spPr>
      </p:pic>
      <p:pic>
        <p:nvPicPr>
          <p:cNvPr id="91" name="Picture 90">
            <a:extLst>
              <a:ext uri="{FF2B5EF4-FFF2-40B4-BE49-F238E27FC236}">
                <a16:creationId xmlns:a16="http://schemas.microsoft.com/office/drawing/2014/main" id="{63964DDA-D744-A173-3938-C4A6FE3D44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7520" y="5626148"/>
            <a:ext cx="336551" cy="336551"/>
          </a:xfrm>
          <a:prstGeom prst="rect">
            <a:avLst/>
          </a:prstGeom>
        </p:spPr>
      </p:pic>
    </p:spTree>
    <p:extLst>
      <p:ext uri="{BB962C8B-B14F-4D97-AF65-F5344CB8AC3E}">
        <p14:creationId xmlns:p14="http://schemas.microsoft.com/office/powerpoint/2010/main" val="397033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1B1E13B-1377-AF5A-2014-818E3EE671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graphicFrame>
        <p:nvGraphicFramePr>
          <p:cNvPr id="9" name="Table 8">
            <a:extLst>
              <a:ext uri="{FF2B5EF4-FFF2-40B4-BE49-F238E27FC236}">
                <a16:creationId xmlns:a16="http://schemas.microsoft.com/office/drawing/2014/main" id="{47BFF524-6935-0C73-9501-D87697A40E6E}"/>
              </a:ext>
            </a:extLst>
          </p:cNvPr>
          <p:cNvGraphicFramePr>
            <a:graphicFrameLocks noGrp="1"/>
          </p:cNvGraphicFramePr>
          <p:nvPr>
            <p:extLst>
              <p:ext uri="{D42A27DB-BD31-4B8C-83A1-F6EECF244321}">
                <p14:modId xmlns:p14="http://schemas.microsoft.com/office/powerpoint/2010/main" val="3086375033"/>
              </p:ext>
            </p:extLst>
          </p:nvPr>
        </p:nvGraphicFramePr>
        <p:xfrm>
          <a:off x="443346" y="800706"/>
          <a:ext cx="11305308" cy="5724638"/>
        </p:xfrm>
        <a:graphic>
          <a:graphicData uri="http://schemas.openxmlformats.org/drawingml/2006/table">
            <a:tbl>
              <a:tblPr>
                <a:tableStyleId>{5C22544A-7EE6-4342-B048-85BDC9FD1C3A}</a:tableStyleId>
              </a:tblPr>
              <a:tblGrid>
                <a:gridCol w="5724662">
                  <a:extLst>
                    <a:ext uri="{9D8B030D-6E8A-4147-A177-3AD203B41FA5}">
                      <a16:colId xmlns:a16="http://schemas.microsoft.com/office/drawing/2014/main" val="4261038178"/>
                    </a:ext>
                  </a:extLst>
                </a:gridCol>
                <a:gridCol w="5580646">
                  <a:extLst>
                    <a:ext uri="{9D8B030D-6E8A-4147-A177-3AD203B41FA5}">
                      <a16:colId xmlns:a16="http://schemas.microsoft.com/office/drawing/2014/main" val="3417450098"/>
                    </a:ext>
                  </a:extLst>
                </a:gridCol>
              </a:tblGrid>
              <a:tr h="2700302">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302433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bl>
          </a:graphicData>
        </a:graphic>
      </p:graphicFrame>
      <p:pic>
        <p:nvPicPr>
          <p:cNvPr id="5" name="Immagine 4" descr="A photorealistic image of the Earth.">
            <a:extLst>
              <a:ext uri="{FF2B5EF4-FFF2-40B4-BE49-F238E27FC236}">
                <a16:creationId xmlns:a16="http://schemas.microsoft.com/office/drawing/2014/main" id="{762F72A1-0474-2710-5939-6DAC8D94D1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3413" y="800705"/>
            <a:ext cx="2995241" cy="3274525"/>
          </a:xfrm>
          <a:prstGeom prst="rect">
            <a:avLst/>
          </a:prstGeom>
        </p:spPr>
      </p:pic>
      <p:sp>
        <p:nvSpPr>
          <p:cNvPr id="12" name="Ovale 11">
            <a:extLst>
              <a:ext uri="{FF2B5EF4-FFF2-40B4-BE49-F238E27FC236}">
                <a16:creationId xmlns:a16="http://schemas.microsoft.com/office/drawing/2014/main" id="{600B705F-236C-BCCC-8BF1-6AE2A4F516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79AD85AA-D6DC-DB41-FB41-A67D959651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F3689007-98B9-4A4B-6BE0-E2895CEC5B5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918DBEAD-F49C-D7D7-7643-25562CEE7C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AC7501D4-E8C1-7F1E-14D3-5B9CD76AA0D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18AE4BD6-FFE8-016D-8DAE-17AFDB109A0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C994BB1B-9A1A-B9D0-648D-A5AB4A817F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C817FAB4-9938-59C9-F5C5-A57522D8D8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F085BF58-0966-716E-39C3-9056239502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14B2C7C2-7AF7-BD6A-C0E7-29FA25E23E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BFC719CE-BB59-986F-9F74-F86FC0808D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7ED3D68A-F516-C3EE-90F4-1BE1694F79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FA315ED3-6CE2-BE5F-5065-B266B13945CA}"/>
              </a:ext>
            </a:extLst>
          </p:cNvPr>
          <p:cNvSpPr txBox="1">
            <a:spLocks/>
          </p:cNvSpPr>
          <p:nvPr/>
        </p:nvSpPr>
        <p:spPr>
          <a:xfrm>
            <a:off x="386496" y="1272337"/>
            <a:ext cx="5708768" cy="208465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500"/>
              </a:lnSpc>
            </a:pPr>
            <a:r>
              <a:rPr lang="en-GB" sz="8000" kern="100">
                <a:latin typeface="League Gothic" pitchFamily="2" charset="0"/>
                <a:ea typeface="Aptos" panose="020B0004020202020204" pitchFamily="34" charset="0"/>
                <a:cs typeface="Arial" panose="020B0604020202020204" pitchFamily="34" charset="0"/>
              </a:rPr>
              <a:t>LONELINESS IS </a:t>
            </a:r>
          </a:p>
          <a:p>
            <a:pPr algn="l">
              <a:lnSpc>
                <a:spcPts val="7500"/>
              </a:lnSpc>
            </a:pPr>
            <a:r>
              <a:rPr lang="en-GB" sz="8000" kern="100">
                <a:latin typeface="League Gothic" pitchFamily="2" charset="0"/>
                <a:ea typeface="Aptos" panose="020B0004020202020204" pitchFamily="34" charset="0"/>
                <a:cs typeface="Arial" panose="020B0604020202020204" pitchFamily="34" charset="0"/>
              </a:rPr>
              <a:t>A GLOBAL PROBLEM</a:t>
            </a:r>
            <a:endParaRPr lang="en-US" sz="8000">
              <a:latin typeface="League Gothic" pitchFamily="2" charset="0"/>
            </a:endParaRPr>
          </a:p>
        </p:txBody>
      </p:sp>
      <p:grpSp>
        <p:nvGrpSpPr>
          <p:cNvPr id="27" name="Group 26">
            <a:extLst>
              <a:ext uri="{FF2B5EF4-FFF2-40B4-BE49-F238E27FC236}">
                <a16:creationId xmlns:a16="http://schemas.microsoft.com/office/drawing/2014/main" id="{7A12F4FC-FA3A-66FD-112B-AB5814686286}"/>
              </a:ext>
            </a:extLst>
          </p:cNvPr>
          <p:cNvGrpSpPr/>
          <p:nvPr/>
        </p:nvGrpSpPr>
        <p:grpSpPr>
          <a:xfrm>
            <a:off x="443346" y="4222567"/>
            <a:ext cx="3924462" cy="1584175"/>
            <a:chOff x="423298" y="4084577"/>
            <a:chExt cx="3924462" cy="1584175"/>
          </a:xfrm>
        </p:grpSpPr>
        <p:sp>
          <p:nvSpPr>
            <p:cNvPr id="10" name="Subtitle 2">
              <a:extLst>
                <a:ext uri="{FF2B5EF4-FFF2-40B4-BE49-F238E27FC236}">
                  <a16:creationId xmlns:a16="http://schemas.microsoft.com/office/drawing/2014/main" id="{69011074-905A-34E1-60BB-428A384DA732}"/>
                </a:ext>
              </a:extLst>
            </p:cNvPr>
            <p:cNvSpPr txBox="1">
              <a:spLocks/>
            </p:cNvSpPr>
            <p:nvPr/>
          </p:nvSpPr>
          <p:spPr>
            <a:xfrm>
              <a:off x="423298" y="4084577"/>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Loneliness affects</a:t>
              </a:r>
            </a:p>
          </p:txBody>
        </p:sp>
        <p:sp>
          <p:nvSpPr>
            <p:cNvPr id="11" name="Title 1">
              <a:extLst>
                <a:ext uri="{FF2B5EF4-FFF2-40B4-BE49-F238E27FC236}">
                  <a16:creationId xmlns:a16="http://schemas.microsoft.com/office/drawing/2014/main" id="{8F7D1E1E-F285-C679-9D0A-3292B1B972C0}"/>
                </a:ext>
              </a:extLst>
            </p:cNvPr>
            <p:cNvSpPr txBox="1">
              <a:spLocks/>
            </p:cNvSpPr>
            <p:nvPr/>
          </p:nvSpPr>
          <p:spPr>
            <a:xfrm>
              <a:off x="423298" y="4581128"/>
              <a:ext cx="1600719" cy="79125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cs typeface="Arial" panose="020B0604020202020204" pitchFamily="34" charset="0"/>
                </a:rPr>
                <a:t>1 IN 6</a:t>
              </a:r>
              <a:endParaRPr lang="en-US" sz="7000">
                <a:latin typeface="League Gothic" pitchFamily="2" charset="0"/>
              </a:endParaRPr>
            </a:p>
          </p:txBody>
        </p:sp>
        <p:sp>
          <p:nvSpPr>
            <p:cNvPr id="26" name="Subtitle 2">
              <a:extLst>
                <a:ext uri="{FF2B5EF4-FFF2-40B4-BE49-F238E27FC236}">
                  <a16:creationId xmlns:a16="http://schemas.microsoft.com/office/drawing/2014/main" id="{007935E3-F709-C330-4C2B-5FBDBB9FE206}"/>
                </a:ext>
              </a:extLst>
            </p:cNvPr>
            <p:cNvSpPr txBox="1">
              <a:spLocks/>
            </p:cNvSpPr>
            <p:nvPr/>
          </p:nvSpPr>
          <p:spPr>
            <a:xfrm>
              <a:off x="463675" y="5236704"/>
              <a:ext cx="2143906"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people worldwide</a:t>
              </a:r>
            </a:p>
          </p:txBody>
        </p:sp>
      </p:grpSp>
      <p:pic>
        <p:nvPicPr>
          <p:cNvPr id="28" name="Picture 27" descr="An icon of one person.">
            <a:extLst>
              <a:ext uri="{FF2B5EF4-FFF2-40B4-BE49-F238E27FC236}">
                <a16:creationId xmlns:a16="http://schemas.microsoft.com/office/drawing/2014/main" id="{2C026031-B0B8-60C3-8C0B-156D0E234FA2}"/>
              </a:ext>
            </a:extLst>
          </p:cNvPr>
          <p:cNvPicPr>
            <a:picLocks noChangeAspect="1"/>
          </p:cNvPicPr>
          <p:nvPr/>
        </p:nvPicPr>
        <p:blipFill>
          <a:blip r:embed="rId5" cstate="screen">
            <a:extLst>
              <a:ext uri="{28A0092B-C50C-407E-A947-70E740481C1C}">
                <a14:useLocalDpi xmlns:a14="http://schemas.microsoft.com/office/drawing/2010/main"/>
              </a:ext>
            </a:extLst>
          </a:blip>
          <a:srcRect b="-288"/>
          <a:stretch>
            <a:fillRect/>
          </a:stretch>
        </p:blipFill>
        <p:spPr>
          <a:xfrm>
            <a:off x="3036516" y="4356301"/>
            <a:ext cx="496623" cy="1313694"/>
          </a:xfrm>
          <a:prstGeom prst="rect">
            <a:avLst/>
          </a:prstGeom>
        </p:spPr>
      </p:pic>
      <p:pic>
        <p:nvPicPr>
          <p:cNvPr id="29" name="Picture 28" descr="A group of 5 people.">
            <a:extLst>
              <a:ext uri="{FF2B5EF4-FFF2-40B4-BE49-F238E27FC236}">
                <a16:creationId xmlns:a16="http://schemas.microsoft.com/office/drawing/2014/main" id="{2CD02BA8-EAC2-2A5F-C3B7-EFCBA8F2438C}"/>
              </a:ext>
            </a:extLst>
          </p:cNvPr>
          <p:cNvPicPr>
            <a:picLocks noChangeAspect="1"/>
          </p:cNvPicPr>
          <p:nvPr/>
        </p:nvPicPr>
        <p:blipFill>
          <a:blip r:embed="rId6" cstate="screen">
            <a:extLst>
              <a:ext uri="{28A0092B-C50C-407E-A947-70E740481C1C}">
                <a14:useLocalDpi xmlns:a14="http://schemas.microsoft.com/office/drawing/2010/main"/>
              </a:ext>
            </a:extLst>
          </a:blip>
          <a:srcRect b="-1970"/>
          <a:stretch>
            <a:fillRect/>
          </a:stretch>
        </p:blipFill>
        <p:spPr>
          <a:xfrm>
            <a:off x="4116703" y="4195143"/>
            <a:ext cx="1557597" cy="1636010"/>
          </a:xfrm>
          <a:prstGeom prst="rect">
            <a:avLst/>
          </a:prstGeom>
        </p:spPr>
      </p:pic>
      <p:grpSp>
        <p:nvGrpSpPr>
          <p:cNvPr id="34" name="Group 33">
            <a:extLst>
              <a:ext uri="{FF2B5EF4-FFF2-40B4-BE49-F238E27FC236}">
                <a16:creationId xmlns:a16="http://schemas.microsoft.com/office/drawing/2014/main" id="{4BF024A1-6AB4-43B1-DC28-17D5663B7E9E}"/>
              </a:ext>
            </a:extLst>
          </p:cNvPr>
          <p:cNvGrpSpPr/>
          <p:nvPr/>
        </p:nvGrpSpPr>
        <p:grpSpPr>
          <a:xfrm>
            <a:off x="6454207" y="2899858"/>
            <a:ext cx="4088562" cy="3401100"/>
            <a:chOff x="6423564" y="1325386"/>
            <a:chExt cx="4088562" cy="3401100"/>
          </a:xfrm>
        </p:grpSpPr>
        <p:sp>
          <p:nvSpPr>
            <p:cNvPr id="30" name="Title 1">
              <a:extLst>
                <a:ext uri="{FF2B5EF4-FFF2-40B4-BE49-F238E27FC236}">
                  <a16:creationId xmlns:a16="http://schemas.microsoft.com/office/drawing/2014/main" id="{5C179B70-A1A7-8454-B369-CFFEFE5630D7}"/>
                </a:ext>
              </a:extLst>
            </p:cNvPr>
            <p:cNvSpPr txBox="1">
              <a:spLocks/>
            </p:cNvSpPr>
            <p:nvPr/>
          </p:nvSpPr>
          <p:spPr>
            <a:xfrm>
              <a:off x="6423564" y="1859121"/>
              <a:ext cx="4088562" cy="75481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YOUNG PEOPLE</a:t>
              </a:r>
              <a:endParaRPr lang="en-US" sz="7000" dirty="0">
                <a:latin typeface="League Gothic" pitchFamily="2" charset="0"/>
              </a:endParaRPr>
            </a:p>
          </p:txBody>
        </p:sp>
        <p:sp>
          <p:nvSpPr>
            <p:cNvPr id="31" name="Subtitle 2">
              <a:extLst>
                <a:ext uri="{FF2B5EF4-FFF2-40B4-BE49-F238E27FC236}">
                  <a16:creationId xmlns:a16="http://schemas.microsoft.com/office/drawing/2014/main" id="{2D1B14A1-C993-27B1-4C62-3AC08433C0B8}"/>
                </a:ext>
              </a:extLst>
            </p:cNvPr>
            <p:cNvSpPr txBox="1">
              <a:spLocks/>
            </p:cNvSpPr>
            <p:nvPr/>
          </p:nvSpPr>
          <p:spPr>
            <a:xfrm>
              <a:off x="6423564" y="1325386"/>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Rates are highest among</a:t>
              </a:r>
            </a:p>
          </p:txBody>
        </p:sp>
        <p:sp>
          <p:nvSpPr>
            <p:cNvPr id="32" name="Subtitle 2">
              <a:extLst>
                <a:ext uri="{FF2B5EF4-FFF2-40B4-BE49-F238E27FC236}">
                  <a16:creationId xmlns:a16="http://schemas.microsoft.com/office/drawing/2014/main" id="{3770FF2E-D4CB-3028-9337-CD7B7E682EDC}"/>
                </a:ext>
              </a:extLst>
            </p:cNvPr>
            <p:cNvSpPr txBox="1">
              <a:spLocks/>
            </p:cNvSpPr>
            <p:nvPr/>
          </p:nvSpPr>
          <p:spPr>
            <a:xfrm>
              <a:off x="6423564" y="2591761"/>
              <a:ext cx="3924462"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kern="100">
                  <a:latin typeface="Source Sans Pro" panose="020B0503030403020204" pitchFamily="34" charset="0"/>
                  <a:ea typeface="Source Sans Pro" panose="020B0503030403020204" pitchFamily="34" charset="0"/>
                  <a:cs typeface="Arial" panose="020B0604020202020204" pitchFamily="34" charset="0"/>
                </a:rPr>
                <a:t>and in</a:t>
              </a:r>
            </a:p>
          </p:txBody>
        </p:sp>
        <p:sp>
          <p:nvSpPr>
            <p:cNvPr id="33" name="Title 1">
              <a:extLst>
                <a:ext uri="{FF2B5EF4-FFF2-40B4-BE49-F238E27FC236}">
                  <a16:creationId xmlns:a16="http://schemas.microsoft.com/office/drawing/2014/main" id="{58A03ED6-6BA3-8D10-8244-F316D75E1FF6}"/>
                </a:ext>
              </a:extLst>
            </p:cNvPr>
            <p:cNvSpPr txBox="1">
              <a:spLocks/>
            </p:cNvSpPr>
            <p:nvPr/>
          </p:nvSpPr>
          <p:spPr>
            <a:xfrm>
              <a:off x="6423564" y="3090476"/>
              <a:ext cx="4088562" cy="163601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LOW-INCOME COUNTRIES</a:t>
              </a:r>
              <a:endParaRPr lang="en-US" sz="7000">
                <a:latin typeface="League Gothic" pitchFamily="2" charset="0"/>
              </a:endParaRPr>
            </a:p>
          </p:txBody>
        </p:sp>
      </p:grpSp>
    </p:spTree>
    <p:extLst>
      <p:ext uri="{BB962C8B-B14F-4D97-AF65-F5344CB8AC3E}">
        <p14:creationId xmlns:p14="http://schemas.microsoft.com/office/powerpoint/2010/main" val="428604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4693E58-8761-E946-4B8E-D20619725B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15206" y="-78883"/>
            <a:ext cx="12422412" cy="7015765"/>
          </a:xfrm>
          <a:prstGeom prst="rect">
            <a:avLst/>
          </a:prstGeom>
        </p:spPr>
      </p:pic>
      <p:sp>
        <p:nvSpPr>
          <p:cNvPr id="11" name="Ovale 10">
            <a:extLst>
              <a:ext uri="{FF2B5EF4-FFF2-40B4-BE49-F238E27FC236}">
                <a16:creationId xmlns:a16="http://schemas.microsoft.com/office/drawing/2014/main" id="{4109B0CC-3BE0-3911-32DF-9036471292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67EA195F-E34E-A8EA-316E-20FB7473E8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544C9BE4-8CA5-7700-42BB-72455C6774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4DF07082-F3F4-0046-8936-EE51B1F605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BA7E4636-9869-D2B1-B521-5E19DE030B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3F8D190F-4DBB-2344-2400-AAE9345ED4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6347191B-ECE8-218D-29D5-9DF92B7EC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9C1D2CB2-2000-722F-92F1-37ED5330F64F}"/>
              </a:ext>
            </a:extLst>
          </p:cNvPr>
          <p:cNvGraphicFramePr>
            <a:graphicFrameLocks noGrp="1"/>
          </p:cNvGraphicFramePr>
          <p:nvPr>
            <p:extLst>
              <p:ext uri="{D42A27DB-BD31-4B8C-83A1-F6EECF244321}">
                <p14:modId xmlns:p14="http://schemas.microsoft.com/office/powerpoint/2010/main" val="2517803044"/>
              </p:ext>
            </p:extLst>
          </p:nvPr>
        </p:nvGraphicFramePr>
        <p:xfrm>
          <a:off x="443346" y="800706"/>
          <a:ext cx="11305309" cy="5724638"/>
        </p:xfrm>
        <a:graphic>
          <a:graphicData uri="http://schemas.openxmlformats.org/drawingml/2006/table">
            <a:tbl>
              <a:tblPr>
                <a:tableStyleId>{5C22544A-7EE6-4342-B048-85BDC9FD1C3A}</a:tableStyleId>
              </a:tblPr>
              <a:tblGrid>
                <a:gridCol w="4716550">
                  <a:extLst>
                    <a:ext uri="{9D8B030D-6E8A-4147-A177-3AD203B41FA5}">
                      <a16:colId xmlns:a16="http://schemas.microsoft.com/office/drawing/2014/main" val="1931425723"/>
                    </a:ext>
                  </a:extLst>
                </a:gridCol>
                <a:gridCol w="4824536">
                  <a:extLst>
                    <a:ext uri="{9D8B030D-6E8A-4147-A177-3AD203B41FA5}">
                      <a16:colId xmlns:a16="http://schemas.microsoft.com/office/drawing/2014/main" val="4261038178"/>
                    </a:ext>
                  </a:extLst>
                </a:gridCol>
                <a:gridCol w="1764223">
                  <a:extLst>
                    <a:ext uri="{9D8B030D-6E8A-4147-A177-3AD203B41FA5}">
                      <a16:colId xmlns:a16="http://schemas.microsoft.com/office/drawing/2014/main" val="3417450098"/>
                    </a:ext>
                  </a:extLst>
                </a:gridCol>
              </a:tblGrid>
              <a:tr h="1620182">
                <a:tc rowSpan="3">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r h="2448272">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005911"/>
                  </a:ext>
                </a:extLst>
              </a:tr>
              <a:tr h="1656184">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306348"/>
                  </a:ext>
                </a:extLst>
              </a:tr>
            </a:tbl>
          </a:graphicData>
        </a:graphic>
      </p:graphicFrame>
      <p:sp>
        <p:nvSpPr>
          <p:cNvPr id="18" name="Ovale 17">
            <a:extLst>
              <a:ext uri="{FF2B5EF4-FFF2-40B4-BE49-F238E27FC236}">
                <a16:creationId xmlns:a16="http://schemas.microsoft.com/office/drawing/2014/main" id="{B579CC99-FE88-E3D7-A525-1D49F66B67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C5FC35CB-16ED-DD14-0CB4-40F8973A11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798D9DF-E427-263A-81AA-AF0B04620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E40429B9-404C-4B24-8794-F9BBC88AED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8A14478F-D14D-6DCE-D0E2-4E27851BDB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7BAA1012-86C1-A6D1-0C85-0545E11656CF}"/>
              </a:ext>
            </a:extLst>
          </p:cNvPr>
          <p:cNvSpPr txBox="1">
            <a:spLocks/>
          </p:cNvSpPr>
          <p:nvPr/>
        </p:nvSpPr>
        <p:spPr>
          <a:xfrm>
            <a:off x="359167" y="2140765"/>
            <a:ext cx="4950563" cy="33123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000"/>
              </a:lnSpc>
            </a:pPr>
            <a:r>
              <a:rPr lang="en-GB" sz="6600" kern="100">
                <a:latin typeface="League Gothic" pitchFamily="2" charset="0"/>
                <a:ea typeface="Aptos" panose="020B0004020202020204" pitchFamily="34" charset="0"/>
                <a:cs typeface="Arial" panose="020B0604020202020204" pitchFamily="34" charset="0"/>
              </a:rPr>
              <a:t>SOCIAL ISOLATION AND LONELINESS HAVE SERIOUS IMPACTS</a:t>
            </a:r>
            <a:endParaRPr lang="en-US" sz="6600">
              <a:latin typeface="League Gothic" pitchFamily="2" charset="0"/>
            </a:endParaRPr>
          </a:p>
        </p:txBody>
      </p:sp>
      <p:grpSp>
        <p:nvGrpSpPr>
          <p:cNvPr id="30" name="Group 29">
            <a:extLst>
              <a:ext uri="{FF2B5EF4-FFF2-40B4-BE49-F238E27FC236}">
                <a16:creationId xmlns:a16="http://schemas.microsoft.com/office/drawing/2014/main" id="{64879CBD-93C1-F26A-806F-80C68F0FE080}"/>
              </a:ext>
              <a:ext uri="{C183D7F6-B498-43B3-948B-1728B52AA6E4}">
                <adec:decorative xmlns:adec="http://schemas.microsoft.com/office/drawing/2017/decorative" val="1"/>
              </a:ext>
            </a:extLst>
          </p:cNvPr>
          <p:cNvGrpSpPr/>
          <p:nvPr/>
        </p:nvGrpSpPr>
        <p:grpSpPr>
          <a:xfrm>
            <a:off x="10264811" y="3057880"/>
            <a:ext cx="1226404" cy="1226404"/>
            <a:chOff x="10344472" y="2594630"/>
            <a:chExt cx="984979" cy="984979"/>
          </a:xfrm>
        </p:grpSpPr>
        <p:pic>
          <p:nvPicPr>
            <p:cNvPr id="27" name="Picture 26" descr="A black background with a black square&#10;&#10;AI-generated content may be incorrect.">
              <a:extLst>
                <a:ext uri="{FF2B5EF4-FFF2-40B4-BE49-F238E27FC236}">
                  <a16:creationId xmlns:a16="http://schemas.microsoft.com/office/drawing/2014/main" id="{72F1A164-2E80-01BD-22AE-695A22D17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4472" y="2594630"/>
              <a:ext cx="984979" cy="984979"/>
            </a:xfrm>
            <a:prstGeom prst="rect">
              <a:avLst/>
            </a:prstGeom>
          </p:spPr>
        </p:pic>
        <p:pic>
          <p:nvPicPr>
            <p:cNvPr id="29" name="Picture 28" descr="A skull symbolising death.">
              <a:extLst>
                <a:ext uri="{FF2B5EF4-FFF2-40B4-BE49-F238E27FC236}">
                  <a16:creationId xmlns:a16="http://schemas.microsoft.com/office/drawing/2014/main" id="{C2E0D620-5095-FBE2-ADB6-719D8E770E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6846" y="2802902"/>
              <a:ext cx="480229" cy="568434"/>
            </a:xfrm>
            <a:prstGeom prst="rect">
              <a:avLst/>
            </a:prstGeom>
          </p:spPr>
        </p:pic>
      </p:grpSp>
      <p:sp>
        <p:nvSpPr>
          <p:cNvPr id="32" name="Title 1">
            <a:extLst>
              <a:ext uri="{FF2B5EF4-FFF2-40B4-BE49-F238E27FC236}">
                <a16:creationId xmlns:a16="http://schemas.microsoft.com/office/drawing/2014/main" id="{D1FE6BFB-31AB-9B7F-D266-2CBD443F2BF7}"/>
              </a:ext>
            </a:extLst>
          </p:cNvPr>
          <p:cNvSpPr txBox="1">
            <a:spLocks/>
          </p:cNvSpPr>
          <p:nvPr/>
        </p:nvSpPr>
        <p:spPr>
          <a:xfrm>
            <a:off x="5554916" y="1459181"/>
            <a:ext cx="3891678"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Harm physical and mental </a:t>
            </a:r>
            <a:r>
              <a:rPr lang="en-US" sz="2000" b="1" dirty="0">
                <a:latin typeface="Source Sans Pro" panose="020B0503030403020204" pitchFamily="34" charset="0"/>
              </a:rPr>
              <a:t>health</a:t>
            </a:r>
          </a:p>
        </p:txBody>
      </p:sp>
      <p:pic>
        <p:nvPicPr>
          <p:cNvPr id="35" name="Picture 34">
            <a:extLst>
              <a:ext uri="{FF2B5EF4-FFF2-40B4-BE49-F238E27FC236}">
                <a16:creationId xmlns:a16="http://schemas.microsoft.com/office/drawing/2014/main" id="{73DD52CF-F705-516D-9186-DF10D8E0589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4811" y="5117727"/>
            <a:ext cx="1226405" cy="1226405"/>
          </a:xfrm>
          <a:prstGeom prst="rect">
            <a:avLst/>
          </a:prstGeom>
        </p:spPr>
      </p:pic>
      <p:pic>
        <p:nvPicPr>
          <p:cNvPr id="34" name="Picture 33" descr="A stack of coins.">
            <a:extLst>
              <a:ext uri="{FF2B5EF4-FFF2-40B4-BE49-F238E27FC236}">
                <a16:creationId xmlns:a16="http://schemas.microsoft.com/office/drawing/2014/main" id="{E740DDB4-12C3-C9A4-8218-C9A115BC45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0009" y="5453133"/>
            <a:ext cx="664998" cy="589165"/>
          </a:xfrm>
          <a:prstGeom prst="rect">
            <a:avLst/>
          </a:prstGeom>
        </p:spPr>
      </p:pic>
      <p:sp>
        <p:nvSpPr>
          <p:cNvPr id="37" name="Title 1">
            <a:extLst>
              <a:ext uri="{FF2B5EF4-FFF2-40B4-BE49-F238E27FC236}">
                <a16:creationId xmlns:a16="http://schemas.microsoft.com/office/drawing/2014/main" id="{26E4D5F9-54FD-6F52-6689-6A28F1647DA2}"/>
              </a:ext>
            </a:extLst>
          </p:cNvPr>
          <p:cNvSpPr txBox="1">
            <a:spLocks/>
          </p:cNvSpPr>
          <p:nvPr/>
        </p:nvSpPr>
        <p:spPr>
          <a:xfrm>
            <a:off x="5546530" y="2588143"/>
            <a:ext cx="4017717"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Reduce </a:t>
            </a:r>
            <a:r>
              <a:rPr lang="en-US" sz="2000" b="1" dirty="0">
                <a:latin typeface="Source Sans Pro" panose="020B0503030403020204" pitchFamily="34" charset="0"/>
              </a:rPr>
              <a:t>life expectancy. </a:t>
            </a:r>
          </a:p>
          <a:p>
            <a:pPr algn="l">
              <a:lnSpc>
                <a:spcPct val="100000"/>
              </a:lnSpc>
            </a:pPr>
            <a:r>
              <a:rPr lang="en-US" sz="2000" dirty="0">
                <a:latin typeface="Source Sans Pro" panose="020B0503030403020204" pitchFamily="34" charset="0"/>
              </a:rPr>
              <a:t>Loneliness causes</a:t>
            </a:r>
          </a:p>
        </p:txBody>
      </p:sp>
      <p:sp>
        <p:nvSpPr>
          <p:cNvPr id="39" name="Title 1">
            <a:extLst>
              <a:ext uri="{FF2B5EF4-FFF2-40B4-BE49-F238E27FC236}">
                <a16:creationId xmlns:a16="http://schemas.microsoft.com/office/drawing/2014/main" id="{D0CCDBA6-288A-6BDC-135A-A6FC6D58F397}"/>
              </a:ext>
            </a:extLst>
          </p:cNvPr>
          <p:cNvSpPr txBox="1">
            <a:spLocks/>
          </p:cNvSpPr>
          <p:nvPr/>
        </p:nvSpPr>
        <p:spPr>
          <a:xfrm>
            <a:off x="5533016" y="3339723"/>
            <a:ext cx="4134720" cy="15209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5500"/>
              </a:lnSpc>
            </a:pPr>
            <a:r>
              <a:rPr lang="en-GB" kern="100" dirty="0">
                <a:latin typeface="League Gothic" pitchFamily="2" charset="0"/>
                <a:ea typeface="Aptos" panose="020B0004020202020204" pitchFamily="34" charset="0"/>
                <a:cs typeface="Arial" panose="020B0604020202020204" pitchFamily="34" charset="0"/>
              </a:rPr>
              <a:t>870 000</a:t>
            </a:r>
          </a:p>
          <a:p>
            <a:pPr algn="l">
              <a:lnSpc>
                <a:spcPts val="5500"/>
              </a:lnSpc>
            </a:pPr>
            <a:r>
              <a:rPr lang="en-GB" kern="100" dirty="0">
                <a:latin typeface="League Gothic" pitchFamily="2" charset="0"/>
                <a:ea typeface="Aptos" panose="020B0004020202020204" pitchFamily="34" charset="0"/>
                <a:cs typeface="Arial" panose="020B0604020202020204" pitchFamily="34" charset="0"/>
              </a:rPr>
              <a:t>DEATHS A YEAR</a:t>
            </a:r>
          </a:p>
        </p:txBody>
      </p:sp>
      <p:sp>
        <p:nvSpPr>
          <p:cNvPr id="40" name="Title 1">
            <a:extLst>
              <a:ext uri="{FF2B5EF4-FFF2-40B4-BE49-F238E27FC236}">
                <a16:creationId xmlns:a16="http://schemas.microsoft.com/office/drawing/2014/main" id="{710CD083-2E09-1D8C-FFAF-1C1ABFFE76BA}"/>
              </a:ext>
            </a:extLst>
          </p:cNvPr>
          <p:cNvSpPr txBox="1">
            <a:spLocks/>
          </p:cNvSpPr>
          <p:nvPr/>
        </p:nvSpPr>
        <p:spPr>
          <a:xfrm>
            <a:off x="5534709" y="5203235"/>
            <a:ext cx="4131469" cy="11191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000" dirty="0">
                <a:latin typeface="Source Sans Pro" panose="020B0503030403020204" pitchFamily="34" charset="0"/>
              </a:rPr>
              <a:t>Cost society </a:t>
            </a:r>
            <a:r>
              <a:rPr lang="en-US" sz="2000" b="1" dirty="0">
                <a:latin typeface="Source Sans Pro" panose="020B0503030403020204" pitchFamily="34" charset="0"/>
              </a:rPr>
              <a:t>billions</a:t>
            </a:r>
            <a:r>
              <a:rPr lang="en-US" sz="2000" dirty="0">
                <a:latin typeface="Source Sans Pro" panose="020B0503030403020204" pitchFamily="34" charset="0"/>
              </a:rPr>
              <a:t> in terms </a:t>
            </a:r>
            <a:br>
              <a:rPr lang="en-US" sz="2000" dirty="0">
                <a:latin typeface="Source Sans Pro" panose="020B0503030403020204" pitchFamily="34" charset="0"/>
              </a:rPr>
            </a:br>
            <a:r>
              <a:rPr lang="en-US" sz="2000" dirty="0">
                <a:latin typeface="Source Sans Pro" panose="020B0503030403020204" pitchFamily="34" charset="0"/>
              </a:rPr>
              <a:t>of health care, education </a:t>
            </a:r>
            <a:br>
              <a:rPr lang="en-US" sz="2000" dirty="0">
                <a:latin typeface="Source Sans Pro" panose="020B0503030403020204" pitchFamily="34" charset="0"/>
              </a:rPr>
            </a:br>
            <a:r>
              <a:rPr lang="en-US" sz="2000" dirty="0">
                <a:latin typeface="Source Sans Pro" panose="020B0503030403020204" pitchFamily="34" charset="0"/>
              </a:rPr>
              <a:t>and employment</a:t>
            </a:r>
            <a:endParaRPr lang="en-US" sz="2000" b="1" dirty="0">
              <a:latin typeface="Source Sans Pro" panose="020B0503030403020204" pitchFamily="34" charset="0"/>
            </a:endParaRPr>
          </a:p>
        </p:txBody>
      </p:sp>
      <p:pic>
        <p:nvPicPr>
          <p:cNvPr id="45" name="Picture 44">
            <a:extLst>
              <a:ext uri="{FF2B5EF4-FFF2-40B4-BE49-F238E27FC236}">
                <a16:creationId xmlns:a16="http://schemas.microsoft.com/office/drawing/2014/main" id="{570C2D2A-FB9E-20BF-3755-50CB0E6D2F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4811" y="998033"/>
            <a:ext cx="1226404" cy="1224000"/>
          </a:xfrm>
          <a:prstGeom prst="rect">
            <a:avLst/>
          </a:prstGeom>
        </p:spPr>
      </p:pic>
      <p:pic>
        <p:nvPicPr>
          <p:cNvPr id="54" name="Picture 53">
            <a:extLst>
              <a:ext uri="{FF2B5EF4-FFF2-40B4-BE49-F238E27FC236}">
                <a16:creationId xmlns:a16="http://schemas.microsoft.com/office/drawing/2014/main" id="{18D0E654-D4B7-326B-30F5-69D635F5A8F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6" y="1484212"/>
            <a:ext cx="336551" cy="336551"/>
          </a:xfrm>
          <a:prstGeom prst="rect">
            <a:avLst/>
          </a:prstGeom>
        </p:spPr>
      </p:pic>
      <p:pic>
        <p:nvPicPr>
          <p:cNvPr id="55" name="Picture 54">
            <a:extLst>
              <a:ext uri="{FF2B5EF4-FFF2-40B4-BE49-F238E27FC236}">
                <a16:creationId xmlns:a16="http://schemas.microsoft.com/office/drawing/2014/main" id="{C1E88DA2-3BDD-23C4-2D47-7167844CEB1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7" y="3502805"/>
            <a:ext cx="336551" cy="336551"/>
          </a:xfrm>
          <a:prstGeom prst="rect">
            <a:avLst/>
          </a:prstGeom>
        </p:spPr>
      </p:pic>
      <p:pic>
        <p:nvPicPr>
          <p:cNvPr id="57" name="Picture 56">
            <a:extLst>
              <a:ext uri="{FF2B5EF4-FFF2-40B4-BE49-F238E27FC236}">
                <a16:creationId xmlns:a16="http://schemas.microsoft.com/office/drawing/2014/main" id="{C1EC6E36-34D2-27AE-5373-06162234D192}"/>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676" y="5579439"/>
            <a:ext cx="336551" cy="336551"/>
          </a:xfrm>
          <a:prstGeom prst="rect">
            <a:avLst/>
          </a:prstGeom>
        </p:spPr>
      </p:pic>
      <p:pic>
        <p:nvPicPr>
          <p:cNvPr id="3" name="Immagine 2" descr="A heart, a brain, and a thought bubble representing physical, mental, and brain health.">
            <a:extLst>
              <a:ext uri="{FF2B5EF4-FFF2-40B4-BE49-F238E27FC236}">
                <a16:creationId xmlns:a16="http://schemas.microsoft.com/office/drawing/2014/main" id="{BBD708E4-D517-46DE-BB24-298850A1E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45797" y="1265991"/>
            <a:ext cx="821007" cy="723802"/>
          </a:xfrm>
          <a:prstGeom prst="rect">
            <a:avLst/>
          </a:prstGeom>
        </p:spPr>
      </p:pic>
    </p:spTree>
    <p:extLst>
      <p:ext uri="{BB962C8B-B14F-4D97-AF65-F5344CB8AC3E}">
        <p14:creationId xmlns:p14="http://schemas.microsoft.com/office/powerpoint/2010/main" val="104055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purple gradient&#10;&#10;AI-generated content may be incorrect.">
            <a:extLst>
              <a:ext uri="{FF2B5EF4-FFF2-40B4-BE49-F238E27FC236}">
                <a16:creationId xmlns:a16="http://schemas.microsoft.com/office/drawing/2014/main" id="{85B31452-6AB2-0D82-9165-3F3968E3A606}"/>
              </a:ext>
            </a:extLst>
          </p:cNvPr>
          <p:cNvPicPr>
            <a:picLocks noGrp="1" noRot="1" noMove="1" noResize="1" noEditPoints="1" noAdjustHandles="1" noChangeArrowheads="1" noChangeShapeType="1" noCrop="1"/>
          </p:cNvPicPr>
          <p:nvPr/>
        </p:nvPicPr>
        <p:blipFill>
          <a:blip r:embed="rId3" cstate="screen">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a:xfrm>
            <a:off x="-96688" y="-84949"/>
            <a:ext cx="12457384" cy="7042341"/>
          </a:xfrm>
          <a:prstGeom prst="rect">
            <a:avLst/>
          </a:prstGeom>
        </p:spPr>
      </p:pic>
      <p:sp>
        <p:nvSpPr>
          <p:cNvPr id="8" name="Ovale 7">
            <a:extLst>
              <a:ext uri="{FF2B5EF4-FFF2-40B4-BE49-F238E27FC236}">
                <a16:creationId xmlns:a16="http://schemas.microsoft.com/office/drawing/2014/main" id="{AC689821-2E65-D068-A81F-105C7E5A51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B5FF0FD0-868E-ED74-C3DC-D79D0E7431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74BC23B8-F1D4-ECE8-5820-77C5425E71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33BA99EF-94F9-567C-A756-158DE6E962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52BA70F1-3EF9-C6D5-3B57-EB44FB68AE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a:extLst>
              <a:ext uri="{FF2B5EF4-FFF2-40B4-BE49-F238E27FC236}">
                <a16:creationId xmlns:a16="http://schemas.microsoft.com/office/drawing/2014/main" id="{E2112B81-5372-950E-8515-B1EB9D772B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4158F3F9-4A37-8938-77A0-60B055BB2A0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a:extLst>
              <a:ext uri="{FF2B5EF4-FFF2-40B4-BE49-F238E27FC236}">
                <a16:creationId xmlns:a16="http://schemas.microsoft.com/office/drawing/2014/main" id="{7B46BD6B-93FF-065D-8B4D-290BE154F7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1AE47568-07D5-C22F-428A-D34D085FFB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Table 22">
            <a:extLst>
              <a:ext uri="{FF2B5EF4-FFF2-40B4-BE49-F238E27FC236}">
                <a16:creationId xmlns:a16="http://schemas.microsoft.com/office/drawing/2014/main" id="{1BBAF2A3-528F-4FD1-992D-6343DAA61386}"/>
              </a:ext>
            </a:extLst>
          </p:cNvPr>
          <p:cNvGraphicFramePr>
            <a:graphicFrameLocks/>
          </p:cNvGraphicFramePr>
          <p:nvPr>
            <p:extLst>
              <p:ext uri="{D42A27DB-BD31-4B8C-83A1-F6EECF244321}">
                <p14:modId xmlns:p14="http://schemas.microsoft.com/office/powerpoint/2010/main" val="4222418692"/>
              </p:ext>
            </p:extLst>
          </p:nvPr>
        </p:nvGraphicFramePr>
        <p:xfrm>
          <a:off x="443346" y="774424"/>
          <a:ext cx="11305308" cy="5822928"/>
        </p:xfrm>
        <a:graphic>
          <a:graphicData uri="http://schemas.openxmlformats.org/drawingml/2006/table">
            <a:tbl>
              <a:tblPr>
                <a:tableStyleId>{5C22544A-7EE6-4342-B048-85BDC9FD1C3A}</a:tableStyleId>
              </a:tblPr>
              <a:tblGrid>
                <a:gridCol w="3636430">
                  <a:extLst>
                    <a:ext uri="{9D8B030D-6E8A-4147-A177-3AD203B41FA5}">
                      <a16:colId xmlns:a16="http://schemas.microsoft.com/office/drawing/2014/main" val="4261038178"/>
                    </a:ext>
                  </a:extLst>
                </a:gridCol>
                <a:gridCol w="7668878">
                  <a:extLst>
                    <a:ext uri="{9D8B030D-6E8A-4147-A177-3AD203B41FA5}">
                      <a16:colId xmlns:a16="http://schemas.microsoft.com/office/drawing/2014/main" val="3417450098"/>
                    </a:ext>
                  </a:extLst>
                </a:gridCol>
              </a:tblGrid>
              <a:tr h="582292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998709"/>
                  </a:ext>
                </a:extLst>
              </a:tr>
            </a:tbl>
          </a:graphicData>
        </a:graphic>
      </p:graphicFrame>
      <p:sp>
        <p:nvSpPr>
          <p:cNvPr id="17" name="Ovale 16">
            <a:extLst>
              <a:ext uri="{FF2B5EF4-FFF2-40B4-BE49-F238E27FC236}">
                <a16:creationId xmlns:a16="http://schemas.microsoft.com/office/drawing/2014/main" id="{1252BBC1-4674-D984-A5A1-33C9572B46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82C45B8E-12DE-E8D2-397D-05B728D6C1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D24344D9-A25B-3759-8815-925D4182C7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AEE6BD4E-FF67-EB24-E1D8-8F0D1FCC548A}"/>
              </a:ext>
            </a:extLst>
          </p:cNvPr>
          <p:cNvSpPr txBox="1">
            <a:spLocks/>
          </p:cNvSpPr>
          <p:nvPr/>
        </p:nvSpPr>
        <p:spPr>
          <a:xfrm>
            <a:off x="496274" y="1588890"/>
            <a:ext cx="3552746" cy="34086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dirty="0">
                <a:latin typeface="League Gothic" pitchFamily="2" charset="0"/>
                <a:ea typeface="Aptos" panose="020B0004020202020204" pitchFamily="34" charset="0"/>
                <a:cs typeface="Arial" panose="020B0604020202020204" pitchFamily="34" charset="0"/>
              </a:rPr>
              <a:t>THE DRIVERS OF SOCIAL ISOLATION AND LONELINESS:</a:t>
            </a:r>
            <a:endParaRPr lang="en-US" sz="7000" dirty="0">
              <a:latin typeface="League Gothic" pitchFamily="2" charset="0"/>
            </a:endParaRPr>
          </a:p>
        </p:txBody>
      </p:sp>
      <p:sp>
        <p:nvSpPr>
          <p:cNvPr id="24" name="Title 1">
            <a:extLst>
              <a:ext uri="{FF2B5EF4-FFF2-40B4-BE49-F238E27FC236}">
                <a16:creationId xmlns:a16="http://schemas.microsoft.com/office/drawing/2014/main" id="{75758632-5317-F384-F3D8-61E6CAA6ED03}"/>
              </a:ext>
            </a:extLst>
          </p:cNvPr>
          <p:cNvSpPr txBox="1">
            <a:spLocks/>
          </p:cNvSpPr>
          <p:nvPr/>
        </p:nvSpPr>
        <p:spPr>
          <a:xfrm>
            <a:off x="6164420" y="1081343"/>
            <a:ext cx="3891678"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900" b="1" dirty="0">
                <a:latin typeface="Source Sans Pro Semibold" panose="020B0503030403020204" pitchFamily="34" charset="0"/>
              </a:rPr>
              <a:t>Poor health</a:t>
            </a:r>
          </a:p>
        </p:txBody>
      </p:sp>
      <p:sp>
        <p:nvSpPr>
          <p:cNvPr id="2" name="Title 1">
            <a:extLst>
              <a:ext uri="{FF2B5EF4-FFF2-40B4-BE49-F238E27FC236}">
                <a16:creationId xmlns:a16="http://schemas.microsoft.com/office/drawing/2014/main" id="{49DDEC2C-957F-02E1-53F9-F6C5B2DCCB7D}"/>
              </a:ext>
            </a:extLst>
          </p:cNvPr>
          <p:cNvSpPr txBox="1">
            <a:spLocks/>
          </p:cNvSpPr>
          <p:nvPr/>
        </p:nvSpPr>
        <p:spPr>
          <a:xfrm>
            <a:off x="10255991" y="2676102"/>
            <a:ext cx="1920256"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dirty="0">
                <a:latin typeface="Source Sans Pro Semibold" panose="020B0503030403020204" pitchFamily="34" charset="0"/>
              </a:rPr>
              <a:t>Marginalization</a:t>
            </a:r>
          </a:p>
        </p:txBody>
      </p:sp>
      <p:sp>
        <p:nvSpPr>
          <p:cNvPr id="3" name="Title 1">
            <a:extLst>
              <a:ext uri="{FF2B5EF4-FFF2-40B4-BE49-F238E27FC236}">
                <a16:creationId xmlns:a16="http://schemas.microsoft.com/office/drawing/2014/main" id="{0766510A-A4A3-EA95-9C76-541236899556}"/>
              </a:ext>
            </a:extLst>
          </p:cNvPr>
          <p:cNvSpPr txBox="1">
            <a:spLocks/>
          </p:cNvSpPr>
          <p:nvPr/>
        </p:nvSpPr>
        <p:spPr>
          <a:xfrm>
            <a:off x="10599260" y="4174481"/>
            <a:ext cx="1592740"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dirty="0">
                <a:latin typeface="Source Sans Pro Semibold" panose="020B0503030403020204" pitchFamily="34" charset="0"/>
              </a:rPr>
              <a:t>Low income / education</a:t>
            </a:r>
          </a:p>
        </p:txBody>
      </p:sp>
      <p:sp>
        <p:nvSpPr>
          <p:cNvPr id="4" name="Title 1">
            <a:extLst>
              <a:ext uri="{FF2B5EF4-FFF2-40B4-BE49-F238E27FC236}">
                <a16:creationId xmlns:a16="http://schemas.microsoft.com/office/drawing/2014/main" id="{31DFD19A-B45F-415A-EC40-C49C06D615DD}"/>
              </a:ext>
            </a:extLst>
          </p:cNvPr>
          <p:cNvSpPr txBox="1">
            <a:spLocks/>
          </p:cNvSpPr>
          <p:nvPr/>
        </p:nvSpPr>
        <p:spPr>
          <a:xfrm>
            <a:off x="9648344" y="5474877"/>
            <a:ext cx="1645007" cy="44796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900" b="1">
                <a:latin typeface="Source Sans Pro Semibold" panose="020B0503030403020204" pitchFamily="34" charset="0"/>
              </a:rPr>
              <a:t>Living alone</a:t>
            </a:r>
          </a:p>
        </p:txBody>
      </p:sp>
      <p:sp>
        <p:nvSpPr>
          <p:cNvPr id="5" name="Title 1">
            <a:extLst>
              <a:ext uri="{FF2B5EF4-FFF2-40B4-BE49-F238E27FC236}">
                <a16:creationId xmlns:a16="http://schemas.microsoft.com/office/drawing/2014/main" id="{83B269DE-E255-7087-F2F1-FB35644D7373}"/>
              </a:ext>
            </a:extLst>
          </p:cNvPr>
          <p:cNvSpPr txBox="1">
            <a:spLocks/>
          </p:cNvSpPr>
          <p:nvPr/>
        </p:nvSpPr>
        <p:spPr>
          <a:xfrm>
            <a:off x="4783623" y="5204435"/>
            <a:ext cx="1805113" cy="10859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dirty="0">
                <a:latin typeface="Source Sans Pro Semibold" panose="020B0503030403020204" pitchFamily="34" charset="0"/>
              </a:rPr>
              <a:t>Weak</a:t>
            </a:r>
          </a:p>
          <a:p>
            <a:pPr algn="r">
              <a:lnSpc>
                <a:spcPct val="100000"/>
              </a:lnSpc>
            </a:pPr>
            <a:r>
              <a:rPr lang="en-US" sz="1900" b="1" dirty="0">
                <a:latin typeface="Source Sans Pro Semibold" panose="020B0503030403020204" pitchFamily="34" charset="0"/>
              </a:rPr>
              <a:t>community</a:t>
            </a:r>
          </a:p>
          <a:p>
            <a:pPr algn="r">
              <a:lnSpc>
                <a:spcPct val="100000"/>
              </a:lnSpc>
            </a:pPr>
            <a:r>
              <a:rPr lang="en-US" sz="1900" b="1" dirty="0">
                <a:latin typeface="Source Sans Pro Semibold" panose="020B0503030403020204" pitchFamily="34" charset="0"/>
              </a:rPr>
              <a:t>infrastructure</a:t>
            </a:r>
          </a:p>
        </p:txBody>
      </p:sp>
      <p:sp>
        <p:nvSpPr>
          <p:cNvPr id="21" name="Title 1">
            <a:extLst>
              <a:ext uri="{FF2B5EF4-FFF2-40B4-BE49-F238E27FC236}">
                <a16:creationId xmlns:a16="http://schemas.microsoft.com/office/drawing/2014/main" id="{A5836D52-9F90-BC89-BD8B-F37A6738E970}"/>
              </a:ext>
            </a:extLst>
          </p:cNvPr>
          <p:cNvSpPr txBox="1">
            <a:spLocks/>
          </p:cNvSpPr>
          <p:nvPr/>
        </p:nvSpPr>
        <p:spPr>
          <a:xfrm>
            <a:off x="3843163" y="4055729"/>
            <a:ext cx="1805113" cy="6972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a:latin typeface="Source Sans Pro Semibold" panose="020B0503030403020204" pitchFamily="34" charset="0"/>
              </a:rPr>
              <a:t>Life</a:t>
            </a:r>
          </a:p>
          <a:p>
            <a:pPr algn="r">
              <a:lnSpc>
                <a:spcPct val="100000"/>
              </a:lnSpc>
            </a:pPr>
            <a:r>
              <a:rPr lang="en-US" sz="1900" b="1">
                <a:latin typeface="Source Sans Pro Semibold" panose="020B0503030403020204" pitchFamily="34" charset="0"/>
              </a:rPr>
              <a:t>transitions</a:t>
            </a:r>
          </a:p>
        </p:txBody>
      </p:sp>
      <p:sp>
        <p:nvSpPr>
          <p:cNvPr id="22" name="Title 1">
            <a:extLst>
              <a:ext uri="{FF2B5EF4-FFF2-40B4-BE49-F238E27FC236}">
                <a16:creationId xmlns:a16="http://schemas.microsoft.com/office/drawing/2014/main" id="{7E1CD742-E25F-6D1E-F1A6-35C6455E33B0}"/>
              </a:ext>
            </a:extLst>
          </p:cNvPr>
          <p:cNvSpPr txBox="1">
            <a:spLocks/>
          </p:cNvSpPr>
          <p:nvPr/>
        </p:nvSpPr>
        <p:spPr>
          <a:xfrm>
            <a:off x="4138923" y="2426820"/>
            <a:ext cx="1805113" cy="6972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900" b="1" dirty="0">
                <a:latin typeface="Source Sans Pro Semibold" panose="020B0503030403020204" pitchFamily="34" charset="0"/>
              </a:rPr>
              <a:t>Unhealthy</a:t>
            </a:r>
          </a:p>
          <a:p>
            <a:pPr algn="r">
              <a:lnSpc>
                <a:spcPct val="100000"/>
              </a:lnSpc>
            </a:pPr>
            <a:r>
              <a:rPr lang="en-US" sz="1900" b="1" dirty="0">
                <a:latin typeface="Source Sans Pro Semibold" panose="020B0503030403020204" pitchFamily="34" charset="0"/>
              </a:rPr>
              <a:t>use of digital technologies</a:t>
            </a:r>
          </a:p>
        </p:txBody>
      </p:sp>
      <p:pic>
        <p:nvPicPr>
          <p:cNvPr id="27" name="Immagine 26">
            <a:extLst>
              <a:ext uri="{FF2B5EF4-FFF2-40B4-BE49-F238E27FC236}">
                <a16:creationId xmlns:a16="http://schemas.microsoft.com/office/drawing/2014/main" id="{08DEA482-BE64-335B-F0F1-A7C2EB58C35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5436" y="3232745"/>
            <a:ext cx="1645968" cy="1645968"/>
          </a:xfrm>
          <a:prstGeom prst="rect">
            <a:avLst/>
          </a:prstGeom>
        </p:spPr>
      </p:pic>
      <p:grpSp>
        <p:nvGrpSpPr>
          <p:cNvPr id="51" name="Gruppo 50">
            <a:extLst>
              <a:ext uri="{FF2B5EF4-FFF2-40B4-BE49-F238E27FC236}">
                <a16:creationId xmlns:a16="http://schemas.microsoft.com/office/drawing/2014/main" id="{A20E0A01-D84F-F7FA-9D14-19A3FD1A5A3F}"/>
              </a:ext>
            </a:extLst>
          </p:cNvPr>
          <p:cNvGrpSpPr/>
          <p:nvPr/>
        </p:nvGrpSpPr>
        <p:grpSpPr>
          <a:xfrm>
            <a:off x="5698423" y="1546643"/>
            <a:ext cx="4834017" cy="4754737"/>
            <a:chOff x="5702121" y="1546643"/>
            <a:chExt cx="4834017" cy="4754737"/>
          </a:xfrm>
        </p:grpSpPr>
        <p:pic>
          <p:nvPicPr>
            <p:cNvPr id="44" name="Immagine 43">
              <a:extLst>
                <a:ext uri="{FF2B5EF4-FFF2-40B4-BE49-F238E27FC236}">
                  <a16:creationId xmlns:a16="http://schemas.microsoft.com/office/drawing/2014/main" id="{5D2B11D0-5FBB-7930-E334-1BDBEB2E6EC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2121" y="3715785"/>
              <a:ext cx="1339255" cy="1339255"/>
            </a:xfrm>
            <a:prstGeom prst="rect">
              <a:avLst/>
            </a:prstGeom>
          </p:spPr>
        </p:pic>
        <p:pic>
          <p:nvPicPr>
            <p:cNvPr id="45" name="Immagine 44">
              <a:extLst>
                <a:ext uri="{FF2B5EF4-FFF2-40B4-BE49-F238E27FC236}">
                  <a16:creationId xmlns:a16="http://schemas.microsoft.com/office/drawing/2014/main" id="{9E09700D-7FE4-073A-2BA1-878A91999D2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798" y="2193873"/>
              <a:ext cx="1339255" cy="1339255"/>
            </a:xfrm>
            <a:prstGeom prst="rect">
              <a:avLst/>
            </a:prstGeom>
          </p:spPr>
        </p:pic>
        <p:pic>
          <p:nvPicPr>
            <p:cNvPr id="46" name="Immagine 45">
              <a:extLst>
                <a:ext uri="{FF2B5EF4-FFF2-40B4-BE49-F238E27FC236}">
                  <a16:creationId xmlns:a16="http://schemas.microsoft.com/office/drawing/2014/main" id="{03B4CB68-BA6E-201E-DFE7-53947E7E536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4099" y="4962125"/>
              <a:ext cx="1339255" cy="1339255"/>
            </a:xfrm>
            <a:prstGeom prst="rect">
              <a:avLst/>
            </a:prstGeom>
          </p:spPr>
        </p:pic>
        <p:pic>
          <p:nvPicPr>
            <p:cNvPr id="47" name="Immagine 46">
              <a:extLst>
                <a:ext uri="{FF2B5EF4-FFF2-40B4-BE49-F238E27FC236}">
                  <a16:creationId xmlns:a16="http://schemas.microsoft.com/office/drawing/2014/main" id="{5D041961-C8AF-B59D-092B-CBB4B0EDC90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9853" y="4962125"/>
              <a:ext cx="1339255" cy="1339255"/>
            </a:xfrm>
            <a:prstGeom prst="rect">
              <a:avLst/>
            </a:prstGeom>
          </p:spPr>
        </p:pic>
        <p:pic>
          <p:nvPicPr>
            <p:cNvPr id="48" name="Immagine 47">
              <a:extLst>
                <a:ext uri="{FF2B5EF4-FFF2-40B4-BE49-F238E27FC236}">
                  <a16:creationId xmlns:a16="http://schemas.microsoft.com/office/drawing/2014/main" id="{5EB9C9F6-C332-4A53-45B6-0DC65D6AC81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6883" y="3715785"/>
              <a:ext cx="1339255" cy="1339255"/>
            </a:xfrm>
            <a:prstGeom prst="rect">
              <a:avLst/>
            </a:prstGeom>
          </p:spPr>
        </p:pic>
        <p:pic>
          <p:nvPicPr>
            <p:cNvPr id="49" name="Immagine 48">
              <a:extLst>
                <a:ext uri="{FF2B5EF4-FFF2-40B4-BE49-F238E27FC236}">
                  <a16:creationId xmlns:a16="http://schemas.microsoft.com/office/drawing/2014/main" id="{97389FE8-5580-13B9-FB94-A9F6C04F230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9891" y="2193873"/>
              <a:ext cx="1339255" cy="1339255"/>
            </a:xfrm>
            <a:prstGeom prst="rect">
              <a:avLst/>
            </a:prstGeom>
          </p:spPr>
        </p:pic>
        <p:pic>
          <p:nvPicPr>
            <p:cNvPr id="50" name="Immagine 49">
              <a:extLst>
                <a:ext uri="{FF2B5EF4-FFF2-40B4-BE49-F238E27FC236}">
                  <a16:creationId xmlns:a16="http://schemas.microsoft.com/office/drawing/2014/main" id="{D8350348-7F4D-6C55-2F69-0F0EA060256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8792" y="1546643"/>
              <a:ext cx="1339255" cy="1339255"/>
            </a:xfrm>
            <a:prstGeom prst="rect">
              <a:avLst/>
            </a:prstGeom>
          </p:spPr>
        </p:pic>
      </p:grpSp>
      <p:grpSp>
        <p:nvGrpSpPr>
          <p:cNvPr id="52" name="Gruppo 51">
            <a:extLst>
              <a:ext uri="{FF2B5EF4-FFF2-40B4-BE49-F238E27FC236}">
                <a16:creationId xmlns:a16="http://schemas.microsoft.com/office/drawing/2014/main" id="{13426F78-9DDC-CD10-0B93-B87AACC88160}"/>
              </a:ext>
            </a:extLst>
          </p:cNvPr>
          <p:cNvGrpSpPr/>
          <p:nvPr/>
        </p:nvGrpSpPr>
        <p:grpSpPr>
          <a:xfrm>
            <a:off x="6768484" y="2652996"/>
            <a:ext cx="2683744" cy="2628799"/>
            <a:chOff x="6768484" y="2652996"/>
            <a:chExt cx="2683744" cy="2628799"/>
          </a:xfrm>
        </p:grpSpPr>
        <p:pic>
          <p:nvPicPr>
            <p:cNvPr id="29" name="Immagine 28">
              <a:extLst>
                <a:ext uri="{FF2B5EF4-FFF2-40B4-BE49-F238E27FC236}">
                  <a16:creationId xmlns:a16="http://schemas.microsoft.com/office/drawing/2014/main" id="{D286BCBB-A153-94EB-BA31-C1A86F84274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36105" y="3091724"/>
              <a:ext cx="392440" cy="392440"/>
            </a:xfrm>
            <a:prstGeom prst="rect">
              <a:avLst/>
            </a:prstGeom>
          </p:spPr>
        </p:pic>
        <p:pic>
          <p:nvPicPr>
            <p:cNvPr id="31" name="Immagine 30">
              <a:extLst>
                <a:ext uri="{FF2B5EF4-FFF2-40B4-BE49-F238E27FC236}">
                  <a16:creationId xmlns:a16="http://schemas.microsoft.com/office/drawing/2014/main" id="{96931EDE-C17E-266B-CD13-9B6EB9829C69}"/>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7056" y="4096932"/>
              <a:ext cx="385172" cy="385172"/>
            </a:xfrm>
            <a:prstGeom prst="rect">
              <a:avLst/>
            </a:prstGeom>
          </p:spPr>
        </p:pic>
        <p:pic>
          <p:nvPicPr>
            <p:cNvPr id="33" name="Immagine 32">
              <a:extLst>
                <a:ext uri="{FF2B5EF4-FFF2-40B4-BE49-F238E27FC236}">
                  <a16:creationId xmlns:a16="http://schemas.microsoft.com/office/drawing/2014/main" id="{19CA4193-6E41-4CAB-84F7-04600379479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6112" y="4889355"/>
              <a:ext cx="392440" cy="392440"/>
            </a:xfrm>
            <a:prstGeom prst="rect">
              <a:avLst/>
            </a:prstGeom>
          </p:spPr>
        </p:pic>
        <p:pic>
          <p:nvPicPr>
            <p:cNvPr id="35" name="Immagine 34">
              <a:extLst>
                <a:ext uri="{FF2B5EF4-FFF2-40B4-BE49-F238E27FC236}">
                  <a16:creationId xmlns:a16="http://schemas.microsoft.com/office/drawing/2014/main" id="{40D6626A-1942-7631-ED1F-F0EFF886E78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0853" y="4889045"/>
              <a:ext cx="392440" cy="392440"/>
            </a:xfrm>
            <a:prstGeom prst="rect">
              <a:avLst/>
            </a:prstGeom>
          </p:spPr>
        </p:pic>
        <p:pic>
          <p:nvPicPr>
            <p:cNvPr id="37" name="Immagine 36">
              <a:extLst>
                <a:ext uri="{FF2B5EF4-FFF2-40B4-BE49-F238E27FC236}">
                  <a16:creationId xmlns:a16="http://schemas.microsoft.com/office/drawing/2014/main" id="{56D902BF-D67B-C3AA-58DE-671B8985E2A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484" y="4098875"/>
              <a:ext cx="385172" cy="385172"/>
            </a:xfrm>
            <a:prstGeom prst="rect">
              <a:avLst/>
            </a:prstGeom>
          </p:spPr>
        </p:pic>
        <p:pic>
          <p:nvPicPr>
            <p:cNvPr id="39" name="Immagine 38">
              <a:extLst>
                <a:ext uri="{FF2B5EF4-FFF2-40B4-BE49-F238E27FC236}">
                  <a16:creationId xmlns:a16="http://schemas.microsoft.com/office/drawing/2014/main" id="{6912B793-8DDF-8210-6BF1-43053CE70F1F}"/>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9780" y="3095954"/>
              <a:ext cx="392440" cy="392440"/>
            </a:xfrm>
            <a:prstGeom prst="rect">
              <a:avLst/>
            </a:prstGeom>
          </p:spPr>
        </p:pic>
        <p:pic>
          <p:nvPicPr>
            <p:cNvPr id="41" name="Immagine 40">
              <a:extLst>
                <a:ext uri="{FF2B5EF4-FFF2-40B4-BE49-F238E27FC236}">
                  <a16:creationId xmlns:a16="http://schemas.microsoft.com/office/drawing/2014/main" id="{94718A14-D40C-D01D-0332-B8F6825079F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12200" y="2652996"/>
              <a:ext cx="392440" cy="392440"/>
            </a:xfrm>
            <a:prstGeom prst="rect">
              <a:avLst/>
            </a:prstGeom>
          </p:spPr>
        </p:pic>
      </p:grpSp>
      <p:pic>
        <p:nvPicPr>
          <p:cNvPr id="54" name="Immagine 53" descr="An icon of a hospital">
            <a:extLst>
              <a:ext uri="{FF2B5EF4-FFF2-40B4-BE49-F238E27FC236}">
                <a16:creationId xmlns:a16="http://schemas.microsoft.com/office/drawing/2014/main" id="{3BA720D3-2558-775A-17BF-DA87BD5D1B0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75708" y="1772628"/>
            <a:ext cx="648043" cy="677499"/>
          </a:xfrm>
          <a:prstGeom prst="rect">
            <a:avLst/>
          </a:prstGeom>
        </p:spPr>
      </p:pic>
      <p:pic>
        <p:nvPicPr>
          <p:cNvPr id="56" name="Immagine 55" descr="An icon of a broken coin.">
            <a:extLst>
              <a:ext uri="{FF2B5EF4-FFF2-40B4-BE49-F238E27FC236}">
                <a16:creationId xmlns:a16="http://schemas.microsoft.com/office/drawing/2014/main" id="{0A07FCC2-1671-36DC-A14C-6190F687250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37708" y="3880118"/>
            <a:ext cx="455032" cy="455032"/>
          </a:xfrm>
          <a:prstGeom prst="rect">
            <a:avLst/>
          </a:prstGeom>
        </p:spPr>
      </p:pic>
      <p:pic>
        <p:nvPicPr>
          <p:cNvPr id="58" name="Immagine 57" descr="An icon of a smartphone.">
            <a:extLst>
              <a:ext uri="{FF2B5EF4-FFF2-40B4-BE49-F238E27FC236}">
                <a16:creationId xmlns:a16="http://schemas.microsoft.com/office/drawing/2014/main" id="{F612DBE3-625D-2122-4F3D-10F273CA341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6197" y="2489491"/>
            <a:ext cx="392440" cy="703121"/>
          </a:xfrm>
          <a:prstGeom prst="rect">
            <a:avLst/>
          </a:prstGeom>
        </p:spPr>
      </p:pic>
      <p:pic>
        <p:nvPicPr>
          <p:cNvPr id="60" name="Immagine 59" descr="An icon of a person with a suitcase, leaving home.">
            <a:extLst>
              <a:ext uri="{FF2B5EF4-FFF2-40B4-BE49-F238E27FC236}">
                <a16:creationId xmlns:a16="http://schemas.microsoft.com/office/drawing/2014/main" id="{506DA869-638D-163D-9247-29F4FAEBC7C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10327" y="4038456"/>
            <a:ext cx="486740" cy="680004"/>
          </a:xfrm>
          <a:prstGeom prst="rect">
            <a:avLst/>
          </a:prstGeom>
        </p:spPr>
      </p:pic>
      <p:pic>
        <p:nvPicPr>
          <p:cNvPr id="62" name="Immagine 61" descr="An icon of a broken bench.">
            <a:extLst>
              <a:ext uri="{FF2B5EF4-FFF2-40B4-BE49-F238E27FC236}">
                <a16:creationId xmlns:a16="http://schemas.microsoft.com/office/drawing/2014/main" id="{E3BF7CE8-CD30-0353-1F71-7BE0079DFBC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20762" y="5455512"/>
            <a:ext cx="777608" cy="486005"/>
          </a:xfrm>
          <a:prstGeom prst="rect">
            <a:avLst/>
          </a:prstGeom>
        </p:spPr>
      </p:pic>
      <p:pic>
        <p:nvPicPr>
          <p:cNvPr id="64" name="Immagine 63" descr="An icon with a single person in a house.">
            <a:extLst>
              <a:ext uri="{FF2B5EF4-FFF2-40B4-BE49-F238E27FC236}">
                <a16:creationId xmlns:a16="http://schemas.microsoft.com/office/drawing/2014/main" id="{C5D8556A-5008-E867-9069-481155FA156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581956" y="5308842"/>
            <a:ext cx="630261" cy="651994"/>
          </a:xfrm>
          <a:prstGeom prst="rect">
            <a:avLst/>
          </a:prstGeom>
        </p:spPr>
      </p:pic>
      <p:pic>
        <p:nvPicPr>
          <p:cNvPr id="66" name="Immagine 65" descr="An icon of a broken pencil.">
            <a:extLst>
              <a:ext uri="{FF2B5EF4-FFF2-40B4-BE49-F238E27FC236}">
                <a16:creationId xmlns:a16="http://schemas.microsoft.com/office/drawing/2014/main" id="{B9042C0F-41EE-62EC-B81E-D7CB31C2FC6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78357" y="4415195"/>
            <a:ext cx="534962" cy="385172"/>
          </a:xfrm>
          <a:prstGeom prst="rect">
            <a:avLst/>
          </a:prstGeom>
        </p:spPr>
      </p:pic>
      <p:pic>
        <p:nvPicPr>
          <p:cNvPr id="68" name="Immagine 67" descr="The International Symbol of Access">
            <a:extLst>
              <a:ext uri="{FF2B5EF4-FFF2-40B4-BE49-F238E27FC236}">
                <a16:creationId xmlns:a16="http://schemas.microsoft.com/office/drawing/2014/main" id="{F0A7173B-E921-6F9E-EF2A-915F5E47431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72039" y="2489491"/>
            <a:ext cx="495406" cy="713084"/>
          </a:xfrm>
          <a:prstGeom prst="rect">
            <a:avLst/>
          </a:prstGeom>
        </p:spPr>
      </p:pic>
      <p:sp>
        <p:nvSpPr>
          <p:cNvPr id="6" name="Title 1">
            <a:extLst>
              <a:ext uri="{FF2B5EF4-FFF2-40B4-BE49-F238E27FC236}">
                <a16:creationId xmlns:a16="http://schemas.microsoft.com/office/drawing/2014/main" id="{5E30805F-569A-7017-C457-9B39AC39A6BE}"/>
              </a:ext>
            </a:extLst>
          </p:cNvPr>
          <p:cNvSpPr txBox="1">
            <a:spLocks/>
          </p:cNvSpPr>
          <p:nvPr/>
        </p:nvSpPr>
        <p:spPr>
          <a:xfrm>
            <a:off x="7379035" y="3724371"/>
            <a:ext cx="1454136" cy="69724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GB" sz="2000" kern="100" dirty="0">
                <a:latin typeface="League Gothic" pitchFamily="2" charset="0"/>
                <a:ea typeface="Aptos" panose="020B0004020202020204" pitchFamily="34" charset="0"/>
                <a:cs typeface="Arial" panose="020B0604020202020204" pitchFamily="34" charset="0"/>
              </a:rPr>
              <a:t>SOCIAL ISOLATION AND LONELINESS</a:t>
            </a:r>
            <a:endParaRPr lang="en-US" sz="2000" dirty="0">
              <a:latin typeface="League Gothic" pitchFamily="2" charset="0"/>
            </a:endParaRPr>
          </a:p>
        </p:txBody>
      </p:sp>
    </p:spTree>
    <p:extLst>
      <p:ext uri="{BB962C8B-B14F-4D97-AF65-F5344CB8AC3E}">
        <p14:creationId xmlns:p14="http://schemas.microsoft.com/office/powerpoint/2010/main" val="3465739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F80B92-D4D8-A4FA-8370-88DF12CD3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sp>
        <p:nvSpPr>
          <p:cNvPr id="7" name="Title 1">
            <a:extLst>
              <a:ext uri="{FF2B5EF4-FFF2-40B4-BE49-F238E27FC236}">
                <a16:creationId xmlns:a16="http://schemas.microsoft.com/office/drawing/2014/main" id="{536FCB4A-172D-6E4F-636A-1EFBA8F4D169}"/>
              </a:ext>
            </a:extLst>
          </p:cNvPr>
          <p:cNvSpPr txBox="1">
            <a:spLocks/>
          </p:cNvSpPr>
          <p:nvPr/>
        </p:nvSpPr>
        <p:spPr>
          <a:xfrm>
            <a:off x="373441" y="1196752"/>
            <a:ext cx="4214123" cy="34086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SOLUTIONS EXIST </a:t>
            </a:r>
            <a:br>
              <a:rPr lang="en-GB" sz="7000" kern="100">
                <a:latin typeface="League Gothic" pitchFamily="2" charset="0"/>
                <a:ea typeface="Aptos" panose="020B0004020202020204" pitchFamily="34" charset="0"/>
                <a:cs typeface="Arial" panose="020B0604020202020204" pitchFamily="34" charset="0"/>
              </a:rPr>
            </a:br>
            <a:r>
              <a:rPr lang="en-GB" sz="7000" kern="100">
                <a:latin typeface="League Gothic" pitchFamily="2" charset="0"/>
                <a:ea typeface="Aptos" panose="020B0004020202020204" pitchFamily="34" charset="0"/>
                <a:cs typeface="Arial" panose="020B0604020202020204" pitchFamily="34" charset="0"/>
              </a:rPr>
              <a:t>TO STRENGTHEN SOCIAL CONNECTION:</a:t>
            </a:r>
            <a:endParaRPr lang="en-US" sz="7000">
              <a:latin typeface="League Gothic" pitchFamily="2" charset="0"/>
            </a:endParaRPr>
          </a:p>
        </p:txBody>
      </p:sp>
      <p:sp>
        <p:nvSpPr>
          <p:cNvPr id="45" name="Ovale 44">
            <a:extLst>
              <a:ext uri="{FF2B5EF4-FFF2-40B4-BE49-F238E27FC236}">
                <a16:creationId xmlns:a16="http://schemas.microsoft.com/office/drawing/2014/main" id="{46521949-740E-CC90-CA1D-D8B015A534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e 45">
            <a:extLst>
              <a:ext uri="{FF2B5EF4-FFF2-40B4-BE49-F238E27FC236}">
                <a16:creationId xmlns:a16="http://schemas.microsoft.com/office/drawing/2014/main" id="{66A7DA3B-77FC-BA3A-DCB3-63874E8B606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e 46">
            <a:extLst>
              <a:ext uri="{FF2B5EF4-FFF2-40B4-BE49-F238E27FC236}">
                <a16:creationId xmlns:a16="http://schemas.microsoft.com/office/drawing/2014/main" id="{70EC2DE7-7751-1404-D8F8-B5050B85E0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e 47">
            <a:extLst>
              <a:ext uri="{FF2B5EF4-FFF2-40B4-BE49-F238E27FC236}">
                <a16:creationId xmlns:a16="http://schemas.microsoft.com/office/drawing/2014/main" id="{3F4026B4-1FED-5F7A-1788-7330B314CD7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e 48">
            <a:extLst>
              <a:ext uri="{FF2B5EF4-FFF2-40B4-BE49-F238E27FC236}">
                <a16:creationId xmlns:a16="http://schemas.microsoft.com/office/drawing/2014/main" id="{D8A3AA01-24D9-9A62-D576-C1F829D00F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e 49">
            <a:extLst>
              <a:ext uri="{FF2B5EF4-FFF2-40B4-BE49-F238E27FC236}">
                <a16:creationId xmlns:a16="http://schemas.microsoft.com/office/drawing/2014/main" id="{67662D8C-2DC0-BCBA-D835-3FE771EA95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e 50">
            <a:extLst>
              <a:ext uri="{FF2B5EF4-FFF2-40B4-BE49-F238E27FC236}">
                <a16:creationId xmlns:a16="http://schemas.microsoft.com/office/drawing/2014/main" id="{66039A72-356D-88BA-5C49-54CE9D7CF4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e 51">
            <a:extLst>
              <a:ext uri="{FF2B5EF4-FFF2-40B4-BE49-F238E27FC236}">
                <a16:creationId xmlns:a16="http://schemas.microsoft.com/office/drawing/2014/main" id="{DA77C3AA-AC37-63B9-0753-C7C7377B60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e 52">
            <a:extLst>
              <a:ext uri="{FF2B5EF4-FFF2-40B4-BE49-F238E27FC236}">
                <a16:creationId xmlns:a16="http://schemas.microsoft.com/office/drawing/2014/main" id="{112F4E76-1C32-B60E-FFEA-AE23C31CD2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e 53">
            <a:extLst>
              <a:ext uri="{FF2B5EF4-FFF2-40B4-BE49-F238E27FC236}">
                <a16:creationId xmlns:a16="http://schemas.microsoft.com/office/drawing/2014/main" id="{D41C7624-C2B3-0AE2-CB86-EC226B743B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e 54">
            <a:extLst>
              <a:ext uri="{FF2B5EF4-FFF2-40B4-BE49-F238E27FC236}">
                <a16:creationId xmlns:a16="http://schemas.microsoft.com/office/drawing/2014/main" id="{4E38D0F2-AAB2-0302-1EA2-F6A181F091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e 55">
            <a:extLst>
              <a:ext uri="{FF2B5EF4-FFF2-40B4-BE49-F238E27FC236}">
                <a16:creationId xmlns:a16="http://schemas.microsoft.com/office/drawing/2014/main" id="{D4A03483-7856-A794-C26C-BCF44802D2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A9A8B60C-B643-7F69-0CF3-F1136CB54E4C}"/>
              </a:ext>
            </a:extLst>
          </p:cNvPr>
          <p:cNvGrpSpPr/>
          <p:nvPr/>
        </p:nvGrpSpPr>
        <p:grpSpPr>
          <a:xfrm>
            <a:off x="5289010" y="1196752"/>
            <a:ext cx="7480683" cy="5109994"/>
            <a:chOff x="5289010" y="1196752"/>
            <a:chExt cx="7480683" cy="5109994"/>
          </a:xfrm>
        </p:grpSpPr>
        <p:sp>
          <p:nvSpPr>
            <p:cNvPr id="22" name="Title 1">
              <a:extLst>
                <a:ext uri="{FF2B5EF4-FFF2-40B4-BE49-F238E27FC236}">
                  <a16:creationId xmlns:a16="http://schemas.microsoft.com/office/drawing/2014/main" id="{334B78DE-AE48-8F99-8F03-F2DF97284DB1}"/>
                </a:ext>
              </a:extLst>
            </p:cNvPr>
            <p:cNvSpPr txBox="1">
              <a:spLocks/>
            </p:cNvSpPr>
            <p:nvPr/>
          </p:nvSpPr>
          <p:spPr>
            <a:xfrm>
              <a:off x="6206626" y="2569810"/>
              <a:ext cx="6558875" cy="940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POLICIES</a:t>
              </a:r>
            </a:p>
          </p:txBody>
        </p:sp>
        <p:sp>
          <p:nvSpPr>
            <p:cNvPr id="23" name="Title 1">
              <a:extLst>
                <a:ext uri="{FF2B5EF4-FFF2-40B4-BE49-F238E27FC236}">
                  <a16:creationId xmlns:a16="http://schemas.microsoft.com/office/drawing/2014/main" id="{A04AF6D1-C06E-57B5-3D6A-31F1CA55BD76}"/>
                </a:ext>
              </a:extLst>
            </p:cNvPr>
            <p:cNvSpPr txBox="1">
              <a:spLocks/>
            </p:cNvSpPr>
            <p:nvPr/>
          </p:nvSpPr>
          <p:spPr>
            <a:xfrm>
              <a:off x="6206626" y="3955248"/>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COMMUNITY STRATEGIES</a:t>
              </a:r>
            </a:p>
          </p:txBody>
        </p:sp>
        <p:sp>
          <p:nvSpPr>
            <p:cNvPr id="24" name="Title 1">
              <a:extLst>
                <a:ext uri="{FF2B5EF4-FFF2-40B4-BE49-F238E27FC236}">
                  <a16:creationId xmlns:a16="http://schemas.microsoft.com/office/drawing/2014/main" id="{751969B4-F1BE-CE19-655A-EC6AADA72200}"/>
                </a:ext>
              </a:extLst>
            </p:cNvPr>
            <p:cNvSpPr txBox="1">
              <a:spLocks/>
            </p:cNvSpPr>
            <p:nvPr/>
          </p:nvSpPr>
          <p:spPr>
            <a:xfrm>
              <a:off x="6206626" y="5347021"/>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INDIVIDUAL AND RELATIONSHIP STRATEGIES</a:t>
              </a:r>
            </a:p>
          </p:txBody>
        </p:sp>
        <p:sp>
          <p:nvSpPr>
            <p:cNvPr id="25" name="Title 1">
              <a:extLst>
                <a:ext uri="{FF2B5EF4-FFF2-40B4-BE49-F238E27FC236}">
                  <a16:creationId xmlns:a16="http://schemas.microsoft.com/office/drawing/2014/main" id="{FA4553D5-FC45-ECD0-CD60-2105BB5FE3BA}"/>
                </a:ext>
              </a:extLst>
            </p:cNvPr>
            <p:cNvSpPr txBox="1">
              <a:spLocks/>
            </p:cNvSpPr>
            <p:nvPr/>
          </p:nvSpPr>
          <p:spPr>
            <a:xfrm>
              <a:off x="6210818" y="1196752"/>
              <a:ext cx="6558875" cy="959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300"/>
                </a:spcAft>
              </a:pPr>
              <a:r>
                <a:rPr lang="en-GB" sz="3000" kern="100">
                  <a:latin typeface="League Gothic" pitchFamily="2" charset="0"/>
                  <a:ea typeface="Aptos" panose="020B0004020202020204" pitchFamily="34" charset="0"/>
                  <a:cs typeface="Arial" panose="020B0604020202020204" pitchFamily="34" charset="0"/>
                </a:rPr>
                <a:t>ADVOCACY, CAMPAIGNS, NETWORKS AND COALITIONS</a:t>
              </a:r>
            </a:p>
          </p:txBody>
        </p:sp>
        <p:sp>
          <p:nvSpPr>
            <p:cNvPr id="41" name="Rettangolo con angoli arrotondati 40">
              <a:extLst>
                <a:ext uri="{FF2B5EF4-FFF2-40B4-BE49-F238E27FC236}">
                  <a16:creationId xmlns:a16="http://schemas.microsoft.com/office/drawing/2014/main" id="{B86C801B-17AB-6E53-FAA0-A4F826D39691}"/>
                </a:ext>
              </a:extLst>
            </p:cNvPr>
            <p:cNvSpPr/>
            <p:nvPr/>
          </p:nvSpPr>
          <p:spPr>
            <a:xfrm>
              <a:off x="5590194" y="1196753"/>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2" name="Rettangolo con angoli arrotondati 41">
              <a:extLst>
                <a:ext uri="{FF2B5EF4-FFF2-40B4-BE49-F238E27FC236}">
                  <a16:creationId xmlns:a16="http://schemas.microsoft.com/office/drawing/2014/main" id="{AD93A90F-BA6C-076A-5300-50BAC11FFB1C}"/>
                </a:ext>
              </a:extLst>
            </p:cNvPr>
            <p:cNvSpPr/>
            <p:nvPr/>
          </p:nvSpPr>
          <p:spPr>
            <a:xfrm>
              <a:off x="5586002" y="2550707"/>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3" name="Rettangolo con angoli arrotondati 42">
              <a:extLst>
                <a:ext uri="{FF2B5EF4-FFF2-40B4-BE49-F238E27FC236}">
                  <a16:creationId xmlns:a16="http://schemas.microsoft.com/office/drawing/2014/main" id="{357C634D-6B6B-036C-6B40-85A260400323}"/>
                </a:ext>
              </a:extLst>
            </p:cNvPr>
            <p:cNvSpPr/>
            <p:nvPr/>
          </p:nvSpPr>
          <p:spPr>
            <a:xfrm>
              <a:off x="5586002" y="3956173"/>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4" name="Rettangolo con angoli arrotondati 43">
              <a:extLst>
                <a:ext uri="{FF2B5EF4-FFF2-40B4-BE49-F238E27FC236}">
                  <a16:creationId xmlns:a16="http://schemas.microsoft.com/office/drawing/2014/main" id="{3F92455B-0ABA-36BA-D6AC-D39CF166A507}"/>
                </a:ext>
              </a:extLst>
            </p:cNvPr>
            <p:cNvSpPr/>
            <p:nvPr/>
          </p:nvSpPr>
          <p:spPr>
            <a:xfrm>
              <a:off x="5586002" y="5361639"/>
              <a:ext cx="7179499" cy="940621"/>
            </a:xfrm>
            <a:prstGeom prst="roundRect">
              <a:avLst>
                <a:gd name="adj" fmla="val 50000"/>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5" name="Elemento grafico 32">
              <a:extLst>
                <a:ext uri="{FF2B5EF4-FFF2-40B4-BE49-F238E27FC236}">
                  <a16:creationId xmlns:a16="http://schemas.microsoft.com/office/drawing/2014/main" id="{1B5570BA-385C-648B-233B-55D728DD9AF3}"/>
                </a:ext>
              </a:extLst>
            </p:cNvPr>
            <p:cNvGrpSpPr/>
            <p:nvPr/>
          </p:nvGrpSpPr>
          <p:grpSpPr>
            <a:xfrm>
              <a:off x="5293202" y="1351454"/>
              <a:ext cx="599489" cy="646331"/>
              <a:chOff x="5293202" y="1351454"/>
              <a:chExt cx="599489" cy="646331"/>
            </a:xfrm>
          </p:grpSpPr>
          <p:sp>
            <p:nvSpPr>
              <p:cNvPr id="6" name="Freeform 5">
                <a:extLst>
                  <a:ext uri="{FF2B5EF4-FFF2-40B4-BE49-F238E27FC236}">
                    <a16:creationId xmlns:a16="http://schemas.microsoft.com/office/drawing/2014/main" id="{59EDBD7E-9326-BDFE-5239-CD3BD7E7FEEE}"/>
                  </a:ext>
                  <a:ext uri="{C183D7F6-B498-43B3-948B-1728B52AA6E4}">
                    <adec:decorative xmlns:adec="http://schemas.microsoft.com/office/drawing/2017/decorative" val="1"/>
                  </a:ext>
                </a:extLst>
              </p:cNvPr>
              <p:cNvSpPr/>
              <p:nvPr/>
            </p:nvSpPr>
            <p:spPr>
              <a:xfrm>
                <a:off x="5293202" y="1364692"/>
                <a:ext cx="599489" cy="599489"/>
              </a:xfrm>
              <a:custGeom>
                <a:avLst/>
                <a:gdLst>
                  <a:gd name="connsiteX0" fmla="*/ 599490 w 599489"/>
                  <a:gd name="connsiteY0" fmla="*/ 299745 h 599489"/>
                  <a:gd name="connsiteX1" fmla="*/ 299745 w 599489"/>
                  <a:gd name="connsiteY1" fmla="*/ 599490 h 599489"/>
                  <a:gd name="connsiteX2" fmla="*/ 0 w 599489"/>
                  <a:gd name="connsiteY2" fmla="*/ 299745 h 599489"/>
                  <a:gd name="connsiteX3" fmla="*/ 299745 w 599489"/>
                  <a:gd name="connsiteY3" fmla="*/ 0 h 599489"/>
                  <a:gd name="connsiteX4" fmla="*/ 599490 w 599489"/>
                  <a:gd name="connsiteY4" fmla="*/ 299745 h 5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89" h="599489">
                    <a:moveTo>
                      <a:pt x="599490" y="299745"/>
                    </a:moveTo>
                    <a:cubicBezTo>
                      <a:pt x="599490" y="465289"/>
                      <a:pt x="465289" y="599490"/>
                      <a:pt x="299745" y="599490"/>
                    </a:cubicBezTo>
                    <a:cubicBezTo>
                      <a:pt x="134200" y="599490"/>
                      <a:pt x="0" y="465289"/>
                      <a:pt x="0" y="299745"/>
                    </a:cubicBezTo>
                    <a:cubicBezTo>
                      <a:pt x="0" y="134200"/>
                      <a:pt x="134200" y="0"/>
                      <a:pt x="299745" y="0"/>
                    </a:cubicBezTo>
                    <a:cubicBezTo>
                      <a:pt x="465289" y="0"/>
                      <a:pt x="599490" y="134200"/>
                      <a:pt x="599490" y="299745"/>
                    </a:cubicBezTo>
                    <a:close/>
                  </a:path>
                </a:pathLst>
              </a:custGeom>
              <a:solidFill>
                <a:srgbClr val="000000"/>
              </a:solidFill>
              <a:ln w="3509" cap="flat">
                <a:noFill/>
                <a:prstDash val="solid"/>
                <a:miter/>
              </a:ln>
            </p:spPr>
            <p:txBody>
              <a:bodyPr rtlCol="0" anchor="ctr"/>
              <a:lstStyle/>
              <a:p>
                <a:endParaRPr lang="en-GB"/>
              </a:p>
            </p:txBody>
          </p:sp>
          <p:sp>
            <p:nvSpPr>
              <p:cNvPr id="8" name="TextBox 7">
                <a:extLst>
                  <a:ext uri="{FF2B5EF4-FFF2-40B4-BE49-F238E27FC236}">
                    <a16:creationId xmlns:a16="http://schemas.microsoft.com/office/drawing/2014/main" id="{42485E52-BA16-C0AF-4D3C-7F7B0213DC1C}"/>
                  </a:ext>
                </a:extLst>
              </p:cNvPr>
              <p:cNvSpPr txBox="1"/>
              <p:nvPr/>
            </p:nvSpPr>
            <p:spPr>
              <a:xfrm>
                <a:off x="5440019" y="1351454"/>
                <a:ext cx="295274"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1</a:t>
                </a:r>
              </a:p>
            </p:txBody>
          </p:sp>
        </p:grpSp>
        <p:grpSp>
          <p:nvGrpSpPr>
            <p:cNvPr id="9" name="Elemento grafico 34">
              <a:extLst>
                <a:ext uri="{FF2B5EF4-FFF2-40B4-BE49-F238E27FC236}">
                  <a16:creationId xmlns:a16="http://schemas.microsoft.com/office/drawing/2014/main" id="{BBA67E11-1123-84B1-8651-30DDD1D25B00}"/>
                </a:ext>
              </a:extLst>
            </p:cNvPr>
            <p:cNvGrpSpPr/>
            <p:nvPr/>
          </p:nvGrpSpPr>
          <p:grpSpPr>
            <a:xfrm>
              <a:off x="5289010" y="2733299"/>
              <a:ext cx="599489" cy="646331"/>
              <a:chOff x="5289010" y="2733299"/>
              <a:chExt cx="599489" cy="646331"/>
            </a:xfrm>
          </p:grpSpPr>
          <p:sp>
            <p:nvSpPr>
              <p:cNvPr id="10" name="Freeform 9">
                <a:extLst>
                  <a:ext uri="{FF2B5EF4-FFF2-40B4-BE49-F238E27FC236}">
                    <a16:creationId xmlns:a16="http://schemas.microsoft.com/office/drawing/2014/main" id="{D1ABB1A4-29BD-FFB1-D324-16DC4DA882AD}"/>
                  </a:ext>
                  <a:ext uri="{C183D7F6-B498-43B3-948B-1728B52AA6E4}">
                    <adec:decorative xmlns:adec="http://schemas.microsoft.com/office/drawing/2017/decorative" val="1"/>
                  </a:ext>
                </a:extLst>
              </p:cNvPr>
              <p:cNvSpPr/>
              <p:nvPr/>
            </p:nvSpPr>
            <p:spPr>
              <a:xfrm>
                <a:off x="5289010" y="2746537"/>
                <a:ext cx="599489" cy="599489"/>
              </a:xfrm>
              <a:custGeom>
                <a:avLst/>
                <a:gdLst>
                  <a:gd name="connsiteX0" fmla="*/ 599490 w 599489"/>
                  <a:gd name="connsiteY0" fmla="*/ 299745 h 599489"/>
                  <a:gd name="connsiteX1" fmla="*/ 299745 w 599489"/>
                  <a:gd name="connsiteY1" fmla="*/ 599490 h 599489"/>
                  <a:gd name="connsiteX2" fmla="*/ 0 w 599489"/>
                  <a:gd name="connsiteY2" fmla="*/ 299745 h 599489"/>
                  <a:gd name="connsiteX3" fmla="*/ 299745 w 599489"/>
                  <a:gd name="connsiteY3" fmla="*/ 0 h 599489"/>
                  <a:gd name="connsiteX4" fmla="*/ 599490 w 599489"/>
                  <a:gd name="connsiteY4" fmla="*/ 299745 h 5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89" h="599489">
                    <a:moveTo>
                      <a:pt x="599490" y="299745"/>
                    </a:moveTo>
                    <a:cubicBezTo>
                      <a:pt x="599490" y="465289"/>
                      <a:pt x="465289" y="599490"/>
                      <a:pt x="299745" y="599490"/>
                    </a:cubicBezTo>
                    <a:cubicBezTo>
                      <a:pt x="134200" y="599490"/>
                      <a:pt x="0" y="465289"/>
                      <a:pt x="0" y="299745"/>
                    </a:cubicBezTo>
                    <a:cubicBezTo>
                      <a:pt x="0" y="134200"/>
                      <a:pt x="134200" y="0"/>
                      <a:pt x="299745" y="0"/>
                    </a:cubicBezTo>
                    <a:cubicBezTo>
                      <a:pt x="465289" y="0"/>
                      <a:pt x="599490" y="134200"/>
                      <a:pt x="599490" y="299745"/>
                    </a:cubicBezTo>
                    <a:close/>
                  </a:path>
                </a:pathLst>
              </a:custGeom>
              <a:solidFill>
                <a:srgbClr val="000000"/>
              </a:solidFill>
              <a:ln w="3509"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FE976F8C-96D5-DB01-3684-5FEF45064644}"/>
                  </a:ext>
                </a:extLst>
              </p:cNvPr>
              <p:cNvSpPr txBox="1"/>
              <p:nvPr/>
            </p:nvSpPr>
            <p:spPr>
              <a:xfrm>
                <a:off x="5418059" y="2733299"/>
                <a:ext cx="352982"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2</a:t>
                </a:r>
              </a:p>
            </p:txBody>
          </p:sp>
        </p:grpSp>
        <p:grpSp>
          <p:nvGrpSpPr>
            <p:cNvPr id="12" name="Elemento grafico 36">
              <a:extLst>
                <a:ext uri="{FF2B5EF4-FFF2-40B4-BE49-F238E27FC236}">
                  <a16:creationId xmlns:a16="http://schemas.microsoft.com/office/drawing/2014/main" id="{66E6721C-CC0C-EAA6-25BA-EB657226ADF9}"/>
                </a:ext>
              </a:extLst>
            </p:cNvPr>
            <p:cNvGrpSpPr/>
            <p:nvPr/>
          </p:nvGrpSpPr>
          <p:grpSpPr>
            <a:xfrm>
              <a:off x="5289010" y="4098014"/>
              <a:ext cx="595946" cy="646331"/>
              <a:chOff x="5289010" y="4098014"/>
              <a:chExt cx="595946" cy="646331"/>
            </a:xfrm>
          </p:grpSpPr>
          <p:sp>
            <p:nvSpPr>
              <p:cNvPr id="13" name="Freeform 12">
                <a:extLst>
                  <a:ext uri="{FF2B5EF4-FFF2-40B4-BE49-F238E27FC236}">
                    <a16:creationId xmlns:a16="http://schemas.microsoft.com/office/drawing/2014/main" id="{B5AD1C34-1C38-75FF-9E2E-DA0A4530127A}"/>
                  </a:ext>
                  <a:ext uri="{C183D7F6-B498-43B3-948B-1728B52AA6E4}">
                    <adec:decorative xmlns:adec="http://schemas.microsoft.com/office/drawing/2017/decorative" val="1"/>
                  </a:ext>
                </a:extLst>
              </p:cNvPr>
              <p:cNvSpPr/>
              <p:nvPr/>
            </p:nvSpPr>
            <p:spPr>
              <a:xfrm>
                <a:off x="5289010" y="4111444"/>
                <a:ext cx="595946" cy="595946"/>
              </a:xfrm>
              <a:custGeom>
                <a:avLst/>
                <a:gdLst>
                  <a:gd name="connsiteX0" fmla="*/ 595947 w 595946"/>
                  <a:gd name="connsiteY0" fmla="*/ 297973 h 595946"/>
                  <a:gd name="connsiteX1" fmla="*/ 297973 w 595946"/>
                  <a:gd name="connsiteY1" fmla="*/ 595947 h 595946"/>
                  <a:gd name="connsiteX2" fmla="*/ 0 w 595946"/>
                  <a:gd name="connsiteY2" fmla="*/ 297973 h 595946"/>
                  <a:gd name="connsiteX3" fmla="*/ 297973 w 595946"/>
                  <a:gd name="connsiteY3" fmla="*/ 0 h 595946"/>
                  <a:gd name="connsiteX4" fmla="*/ 595947 w 595946"/>
                  <a:gd name="connsiteY4" fmla="*/ 297973 h 595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46" h="595946">
                    <a:moveTo>
                      <a:pt x="595947" y="297973"/>
                    </a:moveTo>
                    <a:cubicBezTo>
                      <a:pt x="595947" y="462539"/>
                      <a:pt x="462539" y="595947"/>
                      <a:pt x="297973" y="595947"/>
                    </a:cubicBezTo>
                    <a:cubicBezTo>
                      <a:pt x="133407" y="595947"/>
                      <a:pt x="0" y="462539"/>
                      <a:pt x="0" y="297973"/>
                    </a:cubicBezTo>
                    <a:cubicBezTo>
                      <a:pt x="0" y="133407"/>
                      <a:pt x="133407" y="0"/>
                      <a:pt x="297973" y="0"/>
                    </a:cubicBezTo>
                    <a:cubicBezTo>
                      <a:pt x="462539" y="0"/>
                      <a:pt x="595947" y="133407"/>
                      <a:pt x="595947" y="297973"/>
                    </a:cubicBezTo>
                    <a:close/>
                  </a:path>
                </a:pathLst>
              </a:custGeom>
              <a:solidFill>
                <a:srgbClr val="000000"/>
              </a:solidFill>
              <a:ln w="3454"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C611F1FE-E4D4-3C58-909B-879BF4120D8A}"/>
                  </a:ext>
                </a:extLst>
              </p:cNvPr>
              <p:cNvSpPr txBox="1"/>
              <p:nvPr/>
            </p:nvSpPr>
            <p:spPr>
              <a:xfrm>
                <a:off x="5421608" y="4098014"/>
                <a:ext cx="346570" cy="646331"/>
              </a:xfrm>
              <a:prstGeom prst="rect">
                <a:avLst/>
              </a:prstGeom>
              <a:noFill/>
            </p:spPr>
            <p:txBody>
              <a:bodyPr wrap="none" rtlCol="0">
                <a:spAutoFit/>
              </a:bodyPr>
              <a:lstStyle/>
              <a:p>
                <a:pPr algn="l"/>
                <a:r>
                  <a:rPr lang="en-GB" sz="3600" spc="0" baseline="0">
                    <a:ln/>
                    <a:solidFill>
                      <a:srgbClr val="FFFFFF"/>
                    </a:solidFill>
                    <a:latin typeface="League Gothic"/>
                    <a:sym typeface="League Gothic"/>
                    <a:rtl val="0"/>
                  </a:rPr>
                  <a:t>3</a:t>
                </a:r>
              </a:p>
            </p:txBody>
          </p:sp>
        </p:grpSp>
        <p:grpSp>
          <p:nvGrpSpPr>
            <p:cNvPr id="15" name="Elemento grafico 38">
              <a:extLst>
                <a:ext uri="{FF2B5EF4-FFF2-40B4-BE49-F238E27FC236}">
                  <a16:creationId xmlns:a16="http://schemas.microsoft.com/office/drawing/2014/main" id="{C83745BB-E61C-5AC6-A238-ED3E95B22C21}"/>
                </a:ext>
              </a:extLst>
            </p:cNvPr>
            <p:cNvGrpSpPr/>
            <p:nvPr/>
          </p:nvGrpSpPr>
          <p:grpSpPr>
            <a:xfrm>
              <a:off x="5289010" y="5479395"/>
              <a:ext cx="593013" cy="646331"/>
              <a:chOff x="5289010" y="5479395"/>
              <a:chExt cx="593013" cy="646331"/>
            </a:xfrm>
          </p:grpSpPr>
          <p:sp>
            <p:nvSpPr>
              <p:cNvPr id="16" name="Freeform 15">
                <a:extLst>
                  <a:ext uri="{FF2B5EF4-FFF2-40B4-BE49-F238E27FC236}">
                    <a16:creationId xmlns:a16="http://schemas.microsoft.com/office/drawing/2014/main" id="{77694357-FBBF-0661-185C-0340D8C05725}"/>
                  </a:ext>
                  <a:ext uri="{C183D7F6-B498-43B3-948B-1728B52AA6E4}">
                    <adec:decorative xmlns:adec="http://schemas.microsoft.com/office/drawing/2017/decorative" val="1"/>
                  </a:ext>
                </a:extLst>
              </p:cNvPr>
              <p:cNvSpPr/>
              <p:nvPr/>
            </p:nvSpPr>
            <p:spPr>
              <a:xfrm>
                <a:off x="5289010" y="5492984"/>
                <a:ext cx="593013" cy="593013"/>
              </a:xfrm>
              <a:custGeom>
                <a:avLst/>
                <a:gdLst>
                  <a:gd name="connsiteX0" fmla="*/ 593013 w 593013"/>
                  <a:gd name="connsiteY0" fmla="*/ 296507 h 593013"/>
                  <a:gd name="connsiteX1" fmla="*/ 296507 w 593013"/>
                  <a:gd name="connsiteY1" fmla="*/ 593013 h 593013"/>
                  <a:gd name="connsiteX2" fmla="*/ 0 w 593013"/>
                  <a:gd name="connsiteY2" fmla="*/ 296507 h 593013"/>
                  <a:gd name="connsiteX3" fmla="*/ 296507 w 593013"/>
                  <a:gd name="connsiteY3" fmla="*/ 0 h 593013"/>
                  <a:gd name="connsiteX4" fmla="*/ 593013 w 593013"/>
                  <a:gd name="connsiteY4" fmla="*/ 296507 h 59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13" h="593013">
                    <a:moveTo>
                      <a:pt x="593013" y="296507"/>
                    </a:moveTo>
                    <a:cubicBezTo>
                      <a:pt x="593013" y="460263"/>
                      <a:pt x="460263" y="593013"/>
                      <a:pt x="296507" y="593013"/>
                    </a:cubicBezTo>
                    <a:cubicBezTo>
                      <a:pt x="132751" y="593013"/>
                      <a:pt x="0" y="460263"/>
                      <a:pt x="0" y="296507"/>
                    </a:cubicBezTo>
                    <a:cubicBezTo>
                      <a:pt x="0" y="132751"/>
                      <a:pt x="132751" y="0"/>
                      <a:pt x="296507" y="0"/>
                    </a:cubicBezTo>
                    <a:cubicBezTo>
                      <a:pt x="460263" y="0"/>
                      <a:pt x="593013" y="132751"/>
                      <a:pt x="593013" y="296507"/>
                    </a:cubicBezTo>
                    <a:close/>
                  </a:path>
                </a:pathLst>
              </a:custGeom>
              <a:solidFill>
                <a:srgbClr val="000000"/>
              </a:solidFill>
              <a:ln w="3454"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C3CDA271-B9FD-A493-4576-894132426366}"/>
                  </a:ext>
                </a:extLst>
              </p:cNvPr>
              <p:cNvSpPr txBox="1"/>
              <p:nvPr/>
            </p:nvSpPr>
            <p:spPr>
              <a:xfrm>
                <a:off x="5420714" y="5479395"/>
                <a:ext cx="346570" cy="646331"/>
              </a:xfrm>
              <a:prstGeom prst="rect">
                <a:avLst/>
              </a:prstGeom>
              <a:noFill/>
            </p:spPr>
            <p:txBody>
              <a:bodyPr wrap="none" rtlCol="0">
                <a:spAutoFit/>
              </a:bodyPr>
              <a:lstStyle/>
              <a:p>
                <a:pPr algn="l"/>
                <a:r>
                  <a:rPr lang="en-GB" sz="3600" spc="0" baseline="0" dirty="0">
                    <a:ln/>
                    <a:solidFill>
                      <a:srgbClr val="FFFFFF"/>
                    </a:solidFill>
                    <a:latin typeface="League Gothic"/>
                    <a:sym typeface="League Gothic"/>
                    <a:rtl val="0"/>
                  </a:rPr>
                  <a:t>4</a:t>
                </a:r>
              </a:p>
            </p:txBody>
          </p:sp>
        </p:grpSp>
      </p:grpSp>
    </p:spTree>
    <p:extLst>
      <p:ext uri="{BB962C8B-B14F-4D97-AF65-F5344CB8AC3E}">
        <p14:creationId xmlns:p14="http://schemas.microsoft.com/office/powerpoint/2010/main" val="171962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36D7DA-CBB1-663A-7CE8-5D8C281CE6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4348" y="-55051"/>
            <a:ext cx="12360696" cy="6968102"/>
          </a:xfrm>
          <a:prstGeom prst="rect">
            <a:avLst/>
          </a:prstGeom>
        </p:spPr>
      </p:pic>
      <p:pic>
        <p:nvPicPr>
          <p:cNvPr id="9" name="Immagine 8" descr="A group of hands reaching out, stacked on top of each other to represent a coalition">
            <a:extLst>
              <a:ext uri="{FF2B5EF4-FFF2-40B4-BE49-F238E27FC236}">
                <a16:creationId xmlns:a16="http://schemas.microsoft.com/office/drawing/2014/main" id="{76CF927C-0BF3-BB64-CF34-9031E6D49E7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13562" y="11311"/>
            <a:ext cx="3847482" cy="6858000"/>
          </a:xfrm>
          <a:prstGeom prst="rect">
            <a:avLst/>
          </a:prstGeom>
          <a:effectLst>
            <a:outerShdw blurRad="800958" sx="102000" sy="102000" algn="ctr" rotWithShape="0">
              <a:prstClr val="black">
                <a:alpha val="40000"/>
              </a:prstClr>
            </a:outerShdw>
          </a:effectLst>
        </p:spPr>
      </p:pic>
      <p:sp>
        <p:nvSpPr>
          <p:cNvPr id="3" name="Title 1">
            <a:extLst>
              <a:ext uri="{FF2B5EF4-FFF2-40B4-BE49-F238E27FC236}">
                <a16:creationId xmlns:a16="http://schemas.microsoft.com/office/drawing/2014/main" id="{D9BA1BBA-D36D-615F-A010-72522362267E}"/>
              </a:ext>
            </a:extLst>
          </p:cNvPr>
          <p:cNvSpPr txBox="1">
            <a:spLocks/>
          </p:cNvSpPr>
          <p:nvPr/>
        </p:nvSpPr>
        <p:spPr>
          <a:xfrm>
            <a:off x="2791966" y="2636912"/>
            <a:ext cx="9469078" cy="182451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500"/>
              </a:lnSpc>
            </a:pPr>
            <a:r>
              <a:rPr lang="en-GB" sz="7000" kern="100">
                <a:latin typeface="League Gothic" pitchFamily="2" charset="0"/>
                <a:ea typeface="Aptos" panose="020B0004020202020204" pitchFamily="34" charset="0"/>
                <a:cs typeface="Arial" panose="020B0604020202020204" pitchFamily="34" charset="0"/>
              </a:rPr>
              <a:t>ADVOCACY, CAMPAIGNS, </a:t>
            </a:r>
            <a:br>
              <a:rPr lang="en-GB" sz="7000" kern="100">
                <a:latin typeface="League Gothic" pitchFamily="2" charset="0"/>
                <a:ea typeface="Aptos" panose="020B0004020202020204" pitchFamily="34" charset="0"/>
                <a:cs typeface="Arial" panose="020B0604020202020204" pitchFamily="34" charset="0"/>
              </a:rPr>
            </a:br>
            <a:r>
              <a:rPr lang="en-GB" sz="7000" kern="100">
                <a:latin typeface="League Gothic" pitchFamily="2" charset="0"/>
                <a:ea typeface="Aptos" panose="020B0004020202020204" pitchFamily="34" charset="0"/>
                <a:cs typeface="Arial" panose="020B0604020202020204" pitchFamily="34" charset="0"/>
              </a:rPr>
              <a:t>NETWORKS AND COALITIONS</a:t>
            </a:r>
            <a:endParaRPr lang="en-US" sz="7000">
              <a:latin typeface="League Gothic" pitchFamily="2" charset="0"/>
            </a:endParaRPr>
          </a:p>
        </p:txBody>
      </p:sp>
      <p:cxnSp>
        <p:nvCxnSpPr>
          <p:cNvPr id="13" name="Connettore 1 12">
            <a:extLst>
              <a:ext uri="{FF2B5EF4-FFF2-40B4-BE49-F238E27FC236}">
                <a16:creationId xmlns:a16="http://schemas.microsoft.com/office/drawing/2014/main" id="{AD1D3D28-8285-DF86-AC56-02A1BEC8C6EE}"/>
              </a:ext>
            </a:extLst>
          </p:cNvPr>
          <p:cNvCxnSpPr>
            <a:cxnSpLocks/>
          </p:cNvCxnSpPr>
          <p:nvPr/>
        </p:nvCxnSpPr>
        <p:spPr>
          <a:xfrm>
            <a:off x="-84348" y="4365104"/>
            <a:ext cx="97807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Immagine 6" descr="A hand holding up a megaphone.">
            <a:extLst>
              <a:ext uri="{FF2B5EF4-FFF2-40B4-BE49-F238E27FC236}">
                <a16:creationId xmlns:a16="http://schemas.microsoft.com/office/drawing/2014/main" id="{6FCD546B-AAED-7F4B-59FA-833A2F401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966" y="76687"/>
            <a:ext cx="4634316" cy="6858001"/>
          </a:xfrm>
          <a:prstGeom prst="rect">
            <a:avLst/>
          </a:prstGeom>
          <a:effectLst>
            <a:outerShdw blurRad="703865" sx="102000" sy="102000" algn="ctr" rotWithShape="0">
              <a:prstClr val="black">
                <a:alpha val="40000"/>
              </a:prstClr>
            </a:outerShdw>
          </a:effectLst>
        </p:spPr>
      </p:pic>
      <p:sp>
        <p:nvSpPr>
          <p:cNvPr id="15" name="Ovale 14">
            <a:extLst>
              <a:ext uri="{FF2B5EF4-FFF2-40B4-BE49-F238E27FC236}">
                <a16:creationId xmlns:a16="http://schemas.microsoft.com/office/drawing/2014/main" id="{0B6EC88B-99C5-18E4-2F82-2556D9DA51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334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F8C71616-6AED-AD3F-6802-6746EAD095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461280"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75FD2EBF-A596-7BC3-BDD7-63946838AB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7921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50081B8F-A9C7-8AE6-0C8A-16FC788176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49714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810DBA6B-63AA-7398-3BE5-2D963D301D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508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D259A38-86E8-0D97-10D2-F67094A12F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330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641F1270-F942-B795-EE32-5C993497D2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550950" y="260648"/>
            <a:ext cx="108038" cy="108038"/>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01780D31-B66D-AEC8-4855-B55C392DF7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568884"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FE220752-8FA2-0CAC-18DA-4F8BF047F5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586818"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23">
            <a:extLst>
              <a:ext uri="{FF2B5EF4-FFF2-40B4-BE49-F238E27FC236}">
                <a16:creationId xmlns:a16="http://schemas.microsoft.com/office/drawing/2014/main" id="{AC939FAC-5BB5-2F75-B965-807A80AC0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04752"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a:extLst>
              <a:ext uri="{FF2B5EF4-FFF2-40B4-BE49-F238E27FC236}">
                <a16:creationId xmlns:a16="http://schemas.microsoft.com/office/drawing/2014/main" id="{144F33A2-C661-0030-5FFE-DD5B7F3F1EC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62268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6606A57C-4CA5-6915-7F5B-881EF7A417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640616" y="260648"/>
            <a:ext cx="108038" cy="10803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629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5a69525-d3a7-4da9-92b2-a924b10b2f63" xsi:nil="true"/>
    <lcf76f155ced4ddcb4097134ff3c332f xmlns="378195d7-c3f9-40f6-b052-ccfdcaa7f5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F38BC797FB8841A9F0CD35402662DF" ma:contentTypeVersion="16" ma:contentTypeDescription="Create a new document." ma:contentTypeScope="" ma:versionID="18a21b74938b5ab5763f86a4fa5cf1cf">
  <xsd:schema xmlns:xsd="http://www.w3.org/2001/XMLSchema" xmlns:xs="http://www.w3.org/2001/XMLSchema" xmlns:p="http://schemas.microsoft.com/office/2006/metadata/properties" xmlns:ns2="378195d7-c3f9-40f6-b052-ccfdcaa7f5e8" xmlns:ns3="95a69525-d3a7-4da9-92b2-a924b10b2f63" targetNamespace="http://schemas.microsoft.com/office/2006/metadata/properties" ma:root="true" ma:fieldsID="1116a68c6544978b4705bf36aca26e8c" ns2:_="" ns3:_="">
    <xsd:import namespace="378195d7-c3f9-40f6-b052-ccfdcaa7f5e8"/>
    <xsd:import namespace="95a69525-d3a7-4da9-92b2-a924b10b2f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195d7-c3f9-40f6-b052-ccfdcaa7f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a69525-d3a7-4da9-92b2-a924b10b2f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b128a7c-cfd2-4dc7-9f34-708c34de550b}" ma:internalName="TaxCatchAll" ma:showField="CatchAllData" ma:web="95a69525-d3a7-4da9-92b2-a924b10b2f6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D002A-4DAC-4DA7-AA37-11FB168D9A4B}">
  <ds:schemaRefs>
    <ds:schemaRef ds:uri="http://schemas.microsoft.com/sharepoint/v3/contenttype/forms"/>
  </ds:schemaRefs>
</ds:datastoreItem>
</file>

<file path=customXml/itemProps2.xml><?xml version="1.0" encoding="utf-8"?>
<ds:datastoreItem xmlns:ds="http://schemas.openxmlformats.org/officeDocument/2006/customXml" ds:itemID="{C5566F24-60F4-4DDC-99C2-2AF2AC3B79A3}">
  <ds:schemaRefs>
    <ds:schemaRef ds:uri="http://schemas.microsoft.com/office/2006/documentManagement/types"/>
    <ds:schemaRef ds:uri="http://www.w3.org/XML/1998/namespace"/>
    <ds:schemaRef ds:uri="http://purl.org/dc/dcmitype/"/>
    <ds:schemaRef ds:uri="95a69525-d3a7-4da9-92b2-a924b10b2f63"/>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378195d7-c3f9-40f6-b052-ccfdcaa7f5e8"/>
  </ds:schemaRefs>
</ds:datastoreItem>
</file>

<file path=customXml/itemProps3.xml><?xml version="1.0" encoding="utf-8"?>
<ds:datastoreItem xmlns:ds="http://schemas.openxmlformats.org/officeDocument/2006/customXml" ds:itemID="{B7D76525-0E9F-4610-ADD1-3D8ECD2A915C}">
  <ds:schemaRefs>
    <ds:schemaRef ds:uri="378195d7-c3f9-40f6-b052-ccfdcaa7f5e8"/>
    <ds:schemaRef ds:uri="95a69525-d3a7-4da9-92b2-a924b10b2f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457</TotalTime>
  <Words>1550</Words>
  <Application>Microsoft Macintosh PowerPoint</Application>
  <PresentationFormat>Widescreen</PresentationFormat>
  <Paragraphs>227</Paragraphs>
  <Slides>15</Slides>
  <Notes>15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Source Sans Pro Semibold</vt:lpstr>
      <vt:lpstr>Calibri</vt:lpstr>
      <vt:lpstr>League Gothic</vt:lpstr>
      <vt:lpstr>Aptos Display</vt:lpstr>
      <vt:lpstr>Aptos</vt:lpstr>
      <vt:lpstr>Arial</vt:lpstr>
      <vt:lpstr>Source Sans Pro</vt:lpstr>
      <vt:lpstr>Office Theme</vt:lpstr>
      <vt:lpstr>Charting a path to healthier societies</vt:lpstr>
      <vt:lpstr>Charting a path to healthier societies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loneliness to social connection Charting a path to healthier societies </dc:title>
  <dc:creator>MIKTON, Christopher</dc:creator>
  <cp:lastModifiedBy>YAMADA, Kazuki</cp:lastModifiedBy>
  <cp:revision>5</cp:revision>
  <dcterms:created xsi:type="dcterms:W3CDTF">2025-05-29T12:42:45Z</dcterms:created>
  <dcterms:modified xsi:type="dcterms:W3CDTF">2025-06-29T18:14:04Z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0x0101000BF38BC797FB8841A9F0CD35402662DF</vt:lpwstr>
  </property>
  <property fmtid="{D5CDD505-2E9C-101B-9397-08002B2CF9AE}" pid="3" name="MediaServiceImageTags">
    <vt:lpwstr/>
  </property>
</Properties>
</file>