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2"/>
  </p:notesMasterIdLst>
  <p:sldIdLst>
    <p:sldId id="262" r:id="rId5"/>
    <p:sldId id="298" r:id="rId6"/>
    <p:sldId id="257" r:id="rId7"/>
    <p:sldId id="2147471318" r:id="rId8"/>
    <p:sldId id="2147471319" r:id="rId9"/>
    <p:sldId id="2147471320" r:id="rId10"/>
    <p:sldId id="2147471322" r:id="rId11"/>
    <p:sldId id="2147471336" r:id="rId12"/>
    <p:sldId id="2147471338" r:id="rId13"/>
    <p:sldId id="2147471339" r:id="rId14"/>
    <p:sldId id="2147471340" r:id="rId15"/>
    <p:sldId id="2147471324" r:id="rId16"/>
    <p:sldId id="2147471331" r:id="rId17"/>
    <p:sldId id="2147471326" r:id="rId18"/>
    <p:sldId id="2147471333" r:id="rId19"/>
    <p:sldId id="2147471334" r:id="rId20"/>
    <p:sldId id="214747133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5032722A-74AF-471F-A847-5960E13BA9DE}">
          <p14:sldIdLst>
            <p14:sldId id="262"/>
          </p14:sldIdLst>
        </p14:section>
        <p14:section name="PRSM slides" id="{D9BDAAF2-5CCC-48CE-B027-3C3BF2C41C8D}">
          <p14:sldIdLst>
            <p14:sldId id="298"/>
          </p14:sldIdLst>
        </p14:section>
        <p14:section name="Main content" id="{E179C94E-47C4-4333-A790-D259F3F35EC9}">
          <p14:sldIdLst>
            <p14:sldId id="257"/>
            <p14:sldId id="2147471318"/>
            <p14:sldId id="2147471319"/>
            <p14:sldId id="2147471320"/>
            <p14:sldId id="2147471322"/>
            <p14:sldId id="2147471336"/>
            <p14:sldId id="2147471338"/>
            <p14:sldId id="2147471339"/>
            <p14:sldId id="2147471340"/>
            <p14:sldId id="2147471324"/>
            <p14:sldId id="2147471331"/>
            <p14:sldId id="2147471326"/>
            <p14:sldId id="2147471333"/>
            <p14:sldId id="2147471334"/>
            <p14:sldId id="214747133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5C"/>
    <a:srgbClr val="A6228C"/>
    <a:srgbClr val="80BC00"/>
    <a:srgbClr val="5B2C86"/>
    <a:srgbClr val="F4A81D"/>
    <a:srgbClr val="F26829"/>
    <a:srgbClr val="009ADE"/>
    <a:srgbClr val="DDEFF9"/>
    <a:srgbClr val="C9DDF3"/>
    <a:srgbClr val="79B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B14A2A-92E3-47A1-A796-41684659ABBB}" v="47" dt="2026-03-15T23:51:22.1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15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AS, Kanti" userId="5307f3ca-b9a4-47cd-964b-5f0e8c198984" providerId="ADAL" clId="{80C0B52D-4BAF-4A6D-99F7-D9CE925E1324}"/>
    <pc:docChg chg="undo custSel addSld delSld modSld sldOrd modSection">
      <pc:chgData name="LARAS, Kanti" userId="5307f3ca-b9a4-47cd-964b-5f0e8c198984" providerId="ADAL" clId="{80C0B52D-4BAF-4A6D-99F7-D9CE925E1324}" dt="2026-03-17T01:49:16.259" v="1178" actId="478"/>
      <pc:docMkLst>
        <pc:docMk/>
      </pc:docMkLst>
      <pc:sldChg chg="addSp delSp modSp mod">
        <pc:chgData name="LARAS, Kanti" userId="5307f3ca-b9a4-47cd-964b-5f0e8c198984" providerId="ADAL" clId="{80C0B52D-4BAF-4A6D-99F7-D9CE925E1324}" dt="2026-03-15T23:53:33.113" v="1176" actId="1076"/>
        <pc:sldMkLst>
          <pc:docMk/>
          <pc:sldMk cId="390229340" sldId="262"/>
        </pc:sldMkLst>
        <pc:spChg chg="mod">
          <ac:chgData name="LARAS, Kanti" userId="5307f3ca-b9a4-47cd-964b-5f0e8c198984" providerId="ADAL" clId="{80C0B52D-4BAF-4A6D-99F7-D9CE925E1324}" dt="2026-03-15T23:52:47.835" v="1163" actId="6549"/>
          <ac:spMkLst>
            <pc:docMk/>
            <pc:sldMk cId="390229340" sldId="262"/>
            <ac:spMk id="2" creationId="{741A228B-3147-D94F-866B-A8FAAD6D0A0A}"/>
          </ac:spMkLst>
        </pc:spChg>
        <pc:spChg chg="mod">
          <ac:chgData name="LARAS, Kanti" userId="5307f3ca-b9a4-47cd-964b-5f0e8c198984" providerId="ADAL" clId="{80C0B52D-4BAF-4A6D-99F7-D9CE925E1324}" dt="2026-03-15T23:52:51.782" v="1165" actId="20577"/>
          <ac:spMkLst>
            <pc:docMk/>
            <pc:sldMk cId="390229340" sldId="262"/>
            <ac:spMk id="3" creationId="{71240366-2832-5145-BAE0-7E5613A9ED2F}"/>
          </ac:spMkLst>
        </pc:spChg>
        <pc:spChg chg="add mod">
          <ac:chgData name="LARAS, Kanti" userId="5307f3ca-b9a4-47cd-964b-5f0e8c198984" providerId="ADAL" clId="{80C0B52D-4BAF-4A6D-99F7-D9CE925E1324}" dt="2026-03-15T23:51:07.956" v="1151" actId="208"/>
          <ac:spMkLst>
            <pc:docMk/>
            <pc:sldMk cId="390229340" sldId="262"/>
            <ac:spMk id="5" creationId="{3BF80521-3C16-C72E-E150-7FD20822D77B}"/>
          </ac:spMkLst>
        </pc:spChg>
        <pc:spChg chg="add mod">
          <ac:chgData name="LARAS, Kanti" userId="5307f3ca-b9a4-47cd-964b-5f0e8c198984" providerId="ADAL" clId="{80C0B52D-4BAF-4A6D-99F7-D9CE925E1324}" dt="2026-03-15T23:53:33.113" v="1176" actId="1076"/>
          <ac:spMkLst>
            <pc:docMk/>
            <pc:sldMk cId="390229340" sldId="262"/>
            <ac:spMk id="9" creationId="{166CFA69-6297-4B85-0F89-76522BDD8214}"/>
          </ac:spMkLst>
        </pc:spChg>
        <pc:picChg chg="add mod">
          <ac:chgData name="LARAS, Kanti" userId="5307f3ca-b9a4-47cd-964b-5f0e8c198984" providerId="ADAL" clId="{80C0B52D-4BAF-4A6D-99F7-D9CE925E1324}" dt="2026-03-15T23:53:05.503" v="1169" actId="1076"/>
          <ac:picMkLst>
            <pc:docMk/>
            <pc:sldMk cId="390229340" sldId="262"/>
            <ac:picMk id="7" creationId="{C9BF0309-4DCF-2B87-A461-74D78D814980}"/>
          </ac:picMkLst>
        </pc:picChg>
      </pc:sldChg>
      <pc:sldChg chg="addSp modSp mod">
        <pc:chgData name="LARAS, Kanti" userId="5307f3ca-b9a4-47cd-964b-5f0e8c198984" providerId="ADAL" clId="{80C0B52D-4BAF-4A6D-99F7-D9CE925E1324}" dt="2026-03-15T23:51:17.419" v="1153" actId="1076"/>
        <pc:sldMkLst>
          <pc:docMk/>
          <pc:sldMk cId="1460270862" sldId="298"/>
        </pc:sldMkLst>
        <pc:spChg chg="add mod">
          <ac:chgData name="LARAS, Kanti" userId="5307f3ca-b9a4-47cd-964b-5f0e8c198984" providerId="ADAL" clId="{80C0B52D-4BAF-4A6D-99F7-D9CE925E1324}" dt="2026-03-15T23:51:17.419" v="1153" actId="1076"/>
          <ac:spMkLst>
            <pc:docMk/>
            <pc:sldMk cId="1460270862" sldId="298"/>
            <ac:spMk id="5" creationId="{9AE968C8-9E9D-FAB3-AC10-F75CA39FCCBB}"/>
          </ac:spMkLst>
        </pc:spChg>
      </pc:sldChg>
      <pc:sldChg chg="modSp mod">
        <pc:chgData name="LARAS, Kanti" userId="5307f3ca-b9a4-47cd-964b-5f0e8c198984" providerId="ADAL" clId="{80C0B52D-4BAF-4A6D-99F7-D9CE925E1324}" dt="2026-03-15T14:29:36.184" v="222" actId="20577"/>
        <pc:sldMkLst>
          <pc:docMk/>
          <pc:sldMk cId="1098209116" sldId="2147471318"/>
        </pc:sldMkLst>
        <pc:spChg chg="mod">
          <ac:chgData name="LARAS, Kanti" userId="5307f3ca-b9a4-47cd-964b-5f0e8c198984" providerId="ADAL" clId="{80C0B52D-4BAF-4A6D-99F7-D9CE925E1324}" dt="2026-03-15T14:23:50.012" v="181" actId="27636"/>
          <ac:spMkLst>
            <pc:docMk/>
            <pc:sldMk cId="1098209116" sldId="2147471318"/>
            <ac:spMk id="6" creationId="{6110BDAD-E446-E842-8902-2030C8224A02}"/>
          </ac:spMkLst>
        </pc:spChg>
        <pc:spChg chg="mod">
          <ac:chgData name="LARAS, Kanti" userId="5307f3ca-b9a4-47cd-964b-5f0e8c198984" providerId="ADAL" clId="{80C0B52D-4BAF-4A6D-99F7-D9CE925E1324}" dt="2026-03-15T14:29:36.184" v="222" actId="20577"/>
          <ac:spMkLst>
            <pc:docMk/>
            <pc:sldMk cId="1098209116" sldId="2147471318"/>
            <ac:spMk id="7" creationId="{DDAF37E9-2F13-F049-BB6E-DC902EA14F5D}"/>
          </ac:spMkLst>
        </pc:spChg>
      </pc:sldChg>
      <pc:sldChg chg="delSp modSp mod">
        <pc:chgData name="LARAS, Kanti" userId="5307f3ca-b9a4-47cd-964b-5f0e8c198984" providerId="ADAL" clId="{80C0B52D-4BAF-4A6D-99F7-D9CE925E1324}" dt="2026-03-17T01:49:16.259" v="1178" actId="478"/>
        <pc:sldMkLst>
          <pc:docMk/>
          <pc:sldMk cId="3835898498" sldId="2147471319"/>
        </pc:sldMkLst>
        <pc:spChg chg="mod">
          <ac:chgData name="LARAS, Kanti" userId="5307f3ca-b9a4-47cd-964b-5f0e8c198984" providerId="ADAL" clId="{80C0B52D-4BAF-4A6D-99F7-D9CE925E1324}" dt="2026-03-15T14:34:29.011" v="265" actId="255"/>
          <ac:spMkLst>
            <pc:docMk/>
            <pc:sldMk cId="3835898498" sldId="2147471319"/>
            <ac:spMk id="10" creationId="{1AC5464B-38E7-44CE-B016-95539513C51B}"/>
          </ac:spMkLst>
        </pc:spChg>
        <pc:spChg chg="del">
          <ac:chgData name="LARAS, Kanti" userId="5307f3ca-b9a4-47cd-964b-5f0e8c198984" providerId="ADAL" clId="{80C0B52D-4BAF-4A6D-99F7-D9CE925E1324}" dt="2026-03-17T01:49:16.259" v="1178" actId="478"/>
          <ac:spMkLst>
            <pc:docMk/>
            <pc:sldMk cId="3835898498" sldId="2147471319"/>
            <ac:spMk id="12" creationId="{0CD8590C-6EF8-4A27-8109-2716BCC17F52}"/>
          </ac:spMkLst>
        </pc:spChg>
      </pc:sldChg>
      <pc:sldChg chg="addSp modSp mod">
        <pc:chgData name="LARAS, Kanti" userId="5307f3ca-b9a4-47cd-964b-5f0e8c198984" providerId="ADAL" clId="{80C0B52D-4BAF-4A6D-99F7-D9CE925E1324}" dt="2026-03-15T14:42:14.255" v="354" actId="1076"/>
        <pc:sldMkLst>
          <pc:docMk/>
          <pc:sldMk cId="3136351457" sldId="2147471320"/>
        </pc:sldMkLst>
        <pc:spChg chg="add mod">
          <ac:chgData name="LARAS, Kanti" userId="5307f3ca-b9a4-47cd-964b-5f0e8c198984" providerId="ADAL" clId="{80C0B52D-4BAF-4A6D-99F7-D9CE925E1324}" dt="2026-03-15T14:37:49.605" v="308" actId="20577"/>
          <ac:spMkLst>
            <pc:docMk/>
            <pc:sldMk cId="3136351457" sldId="2147471320"/>
            <ac:spMk id="4" creationId="{98F84EB6-D0FD-D202-2F67-9613B5A4FC9A}"/>
          </ac:spMkLst>
        </pc:spChg>
        <pc:spChg chg="mod">
          <ac:chgData name="LARAS, Kanti" userId="5307f3ca-b9a4-47cd-964b-5f0e8c198984" providerId="ADAL" clId="{80C0B52D-4BAF-4A6D-99F7-D9CE925E1324}" dt="2026-03-15T14:35:32.566" v="286"/>
          <ac:spMkLst>
            <pc:docMk/>
            <pc:sldMk cId="3136351457" sldId="2147471320"/>
            <ac:spMk id="11" creationId="{60F93317-6C3D-4B2E-8DD9-E2C4B8087E39}"/>
          </ac:spMkLst>
        </pc:spChg>
        <pc:spChg chg="mod">
          <ac:chgData name="LARAS, Kanti" userId="5307f3ca-b9a4-47cd-964b-5f0e8c198984" providerId="ADAL" clId="{80C0B52D-4BAF-4A6D-99F7-D9CE925E1324}" dt="2026-03-15T14:42:10.700" v="353" actId="1035"/>
          <ac:spMkLst>
            <pc:docMk/>
            <pc:sldMk cId="3136351457" sldId="2147471320"/>
            <ac:spMk id="13" creationId="{C6D104E8-8D6E-427D-81E0-F97601EFF3A9}"/>
          </ac:spMkLst>
        </pc:spChg>
        <pc:spChg chg="mod">
          <ac:chgData name="LARAS, Kanti" userId="5307f3ca-b9a4-47cd-964b-5f0e8c198984" providerId="ADAL" clId="{80C0B52D-4BAF-4A6D-99F7-D9CE925E1324}" dt="2026-03-15T14:41:55.793" v="337" actId="1076"/>
          <ac:spMkLst>
            <pc:docMk/>
            <pc:sldMk cId="3136351457" sldId="2147471320"/>
            <ac:spMk id="15" creationId="{81DF1597-E5A3-488C-BDBF-52E378CC3109}"/>
          </ac:spMkLst>
        </pc:spChg>
        <pc:spChg chg="mod">
          <ac:chgData name="LARAS, Kanti" userId="5307f3ca-b9a4-47cd-964b-5f0e8c198984" providerId="ADAL" clId="{80C0B52D-4BAF-4A6D-99F7-D9CE925E1324}" dt="2026-03-15T14:42:14.255" v="354" actId="1076"/>
          <ac:spMkLst>
            <pc:docMk/>
            <pc:sldMk cId="3136351457" sldId="2147471320"/>
            <ac:spMk id="19" creationId="{E1907590-7332-4783-BF71-79079310C2E7}"/>
          </ac:spMkLst>
        </pc:spChg>
        <pc:grpChg chg="mod">
          <ac:chgData name="LARAS, Kanti" userId="5307f3ca-b9a4-47cd-964b-5f0e8c198984" providerId="ADAL" clId="{80C0B52D-4BAF-4A6D-99F7-D9CE925E1324}" dt="2026-03-15T14:41:58.323" v="338" actId="1076"/>
          <ac:grpSpMkLst>
            <pc:docMk/>
            <pc:sldMk cId="3136351457" sldId="2147471320"/>
            <ac:grpSpMk id="12" creationId="{009E5476-0C48-472B-B5D1-D58A7E914454}"/>
          </ac:grpSpMkLst>
        </pc:grpChg>
      </pc:sldChg>
      <pc:sldChg chg="addSp delSp modSp mod ord">
        <pc:chgData name="LARAS, Kanti" userId="5307f3ca-b9a4-47cd-964b-5f0e8c198984" providerId="ADAL" clId="{80C0B52D-4BAF-4A6D-99F7-D9CE925E1324}" dt="2026-03-15T15:32:19.172" v="626" actId="1076"/>
        <pc:sldMkLst>
          <pc:docMk/>
          <pc:sldMk cId="2189020488" sldId="2147471322"/>
        </pc:sldMkLst>
        <pc:spChg chg="add mod">
          <ac:chgData name="LARAS, Kanti" userId="5307f3ca-b9a4-47cd-964b-5f0e8c198984" providerId="ADAL" clId="{80C0B52D-4BAF-4A6D-99F7-D9CE925E1324}" dt="2026-03-15T15:32:08.474" v="624" actId="1076"/>
          <ac:spMkLst>
            <pc:docMk/>
            <pc:sldMk cId="2189020488" sldId="2147471322"/>
            <ac:spMk id="4" creationId="{638CFC7B-503C-0902-4DE2-FA5E9FD9A9F8}"/>
          </ac:spMkLst>
        </pc:spChg>
        <pc:spChg chg="add mod">
          <ac:chgData name="LARAS, Kanti" userId="5307f3ca-b9a4-47cd-964b-5f0e8c198984" providerId="ADAL" clId="{80C0B52D-4BAF-4A6D-99F7-D9CE925E1324}" dt="2026-03-15T15:21:29.935" v="509" actId="1076"/>
          <ac:spMkLst>
            <pc:docMk/>
            <pc:sldMk cId="2189020488" sldId="2147471322"/>
            <ac:spMk id="5" creationId="{AAFE9DED-4D94-04AF-76DD-F64E2053D57B}"/>
          </ac:spMkLst>
        </pc:spChg>
        <pc:spChg chg="add mod">
          <ac:chgData name="LARAS, Kanti" userId="5307f3ca-b9a4-47cd-964b-5f0e8c198984" providerId="ADAL" clId="{80C0B52D-4BAF-4A6D-99F7-D9CE925E1324}" dt="2026-03-15T15:19:42.070" v="500" actId="1076"/>
          <ac:spMkLst>
            <pc:docMk/>
            <pc:sldMk cId="2189020488" sldId="2147471322"/>
            <ac:spMk id="11" creationId="{60242633-87EA-2106-1E74-23419312FD1F}"/>
          </ac:spMkLst>
        </pc:spChg>
        <pc:spChg chg="mod">
          <ac:chgData name="LARAS, Kanti" userId="5307f3ca-b9a4-47cd-964b-5f0e8c198984" providerId="ADAL" clId="{80C0B52D-4BAF-4A6D-99F7-D9CE925E1324}" dt="2026-03-15T15:18:12.472" v="486" actId="1076"/>
          <ac:spMkLst>
            <pc:docMk/>
            <pc:sldMk cId="2189020488" sldId="2147471322"/>
            <ac:spMk id="13" creationId="{2BD0E1DE-38CF-46AB-B665-6343C2D43C0C}"/>
          </ac:spMkLst>
        </pc:spChg>
        <pc:spChg chg="add mod">
          <ac:chgData name="LARAS, Kanti" userId="5307f3ca-b9a4-47cd-964b-5f0e8c198984" providerId="ADAL" clId="{80C0B52D-4BAF-4A6D-99F7-D9CE925E1324}" dt="2026-03-15T15:24:50.726" v="566" actId="13822"/>
          <ac:spMkLst>
            <pc:docMk/>
            <pc:sldMk cId="2189020488" sldId="2147471322"/>
            <ac:spMk id="19" creationId="{3A2A867D-A9B1-6B1F-49E8-5EAA1C271A3E}"/>
          </ac:spMkLst>
        </pc:spChg>
        <pc:spChg chg="mod">
          <ac:chgData name="LARAS, Kanti" userId="5307f3ca-b9a4-47cd-964b-5f0e8c198984" providerId="ADAL" clId="{80C0B52D-4BAF-4A6D-99F7-D9CE925E1324}" dt="2026-03-15T15:32:19.172" v="626" actId="1076"/>
          <ac:spMkLst>
            <pc:docMk/>
            <pc:sldMk cId="2189020488" sldId="2147471322"/>
            <ac:spMk id="23" creationId="{5595108A-1720-4455-BA5F-18D3C78E45B8}"/>
          </ac:spMkLst>
        </pc:spChg>
        <pc:spChg chg="mod">
          <ac:chgData name="LARAS, Kanti" userId="5307f3ca-b9a4-47cd-964b-5f0e8c198984" providerId="ADAL" clId="{80C0B52D-4BAF-4A6D-99F7-D9CE925E1324}" dt="2026-03-15T15:32:15.464" v="625" actId="1076"/>
          <ac:spMkLst>
            <pc:docMk/>
            <pc:sldMk cId="2189020488" sldId="2147471322"/>
            <ac:spMk id="24" creationId="{C64328A7-BFEC-48AD-8EE7-37C6465517A3}"/>
          </ac:spMkLst>
        </pc:spChg>
        <pc:spChg chg="mod">
          <ac:chgData name="LARAS, Kanti" userId="5307f3ca-b9a4-47cd-964b-5f0e8c198984" providerId="ADAL" clId="{80C0B52D-4BAF-4A6D-99F7-D9CE925E1324}" dt="2026-03-15T15:21:29.935" v="509" actId="1076"/>
          <ac:spMkLst>
            <pc:docMk/>
            <pc:sldMk cId="2189020488" sldId="2147471322"/>
            <ac:spMk id="27" creationId="{C548FA8B-2F06-4A5A-81F0-B37567A2E4CC}"/>
          </ac:spMkLst>
        </pc:spChg>
      </pc:sldChg>
      <pc:sldChg chg="modSp mod">
        <pc:chgData name="LARAS, Kanti" userId="5307f3ca-b9a4-47cd-964b-5f0e8c198984" providerId="ADAL" clId="{80C0B52D-4BAF-4A6D-99F7-D9CE925E1324}" dt="2026-03-15T23:36:07.163" v="823" actId="113"/>
        <pc:sldMkLst>
          <pc:docMk/>
          <pc:sldMk cId="1620354365" sldId="2147471324"/>
        </pc:sldMkLst>
        <pc:spChg chg="mod">
          <ac:chgData name="LARAS, Kanti" userId="5307f3ca-b9a4-47cd-964b-5f0e8c198984" providerId="ADAL" clId="{80C0B52D-4BAF-4A6D-99F7-D9CE925E1324}" dt="2026-03-15T23:36:07.163" v="823" actId="113"/>
          <ac:spMkLst>
            <pc:docMk/>
            <pc:sldMk cId="1620354365" sldId="2147471324"/>
            <ac:spMk id="5" creationId="{C028D657-BF54-4F9E-BCFF-26E338346762}"/>
          </ac:spMkLst>
        </pc:spChg>
      </pc:sldChg>
      <pc:sldChg chg="modSp mod">
        <pc:chgData name="LARAS, Kanti" userId="5307f3ca-b9a4-47cd-964b-5f0e8c198984" providerId="ADAL" clId="{80C0B52D-4BAF-4A6D-99F7-D9CE925E1324}" dt="2026-03-15T15:45:19.941" v="817" actId="120"/>
        <pc:sldMkLst>
          <pc:docMk/>
          <pc:sldMk cId="1884033371" sldId="2147471326"/>
        </pc:sldMkLst>
        <pc:spChg chg="mod">
          <ac:chgData name="LARAS, Kanti" userId="5307f3ca-b9a4-47cd-964b-5f0e8c198984" providerId="ADAL" clId="{80C0B52D-4BAF-4A6D-99F7-D9CE925E1324}" dt="2026-03-15T15:45:19.941" v="817" actId="120"/>
          <ac:spMkLst>
            <pc:docMk/>
            <pc:sldMk cId="1884033371" sldId="2147471326"/>
            <ac:spMk id="6" creationId="{ED2F89DE-9DB1-4EB6-A0FC-E497161C1F2E}"/>
          </ac:spMkLst>
        </pc:spChg>
        <pc:spChg chg="mod">
          <ac:chgData name="LARAS, Kanti" userId="5307f3ca-b9a4-47cd-964b-5f0e8c198984" providerId="ADAL" clId="{80C0B52D-4BAF-4A6D-99F7-D9CE925E1324}" dt="2026-03-15T15:45:15.620" v="816" actId="120"/>
          <ac:spMkLst>
            <pc:docMk/>
            <pc:sldMk cId="1884033371" sldId="2147471326"/>
            <ac:spMk id="11" creationId="{23AADB05-E368-4609-A1F0-FDCA5228DF36}"/>
          </ac:spMkLst>
        </pc:spChg>
      </pc:sldChg>
      <pc:sldChg chg="modSp mod">
        <pc:chgData name="LARAS, Kanti" userId="5307f3ca-b9a4-47cd-964b-5f0e8c198984" providerId="ADAL" clId="{80C0B52D-4BAF-4A6D-99F7-D9CE925E1324}" dt="2026-03-17T01:27:00.085" v="1177" actId="6549"/>
        <pc:sldMkLst>
          <pc:docMk/>
          <pc:sldMk cId="653783138" sldId="2147471331"/>
        </pc:sldMkLst>
        <pc:spChg chg="mod">
          <ac:chgData name="LARAS, Kanti" userId="5307f3ca-b9a4-47cd-964b-5f0e8c198984" providerId="ADAL" clId="{80C0B52D-4BAF-4A6D-99F7-D9CE925E1324}" dt="2026-03-17T01:27:00.085" v="1177" actId="6549"/>
          <ac:spMkLst>
            <pc:docMk/>
            <pc:sldMk cId="653783138" sldId="2147471331"/>
            <ac:spMk id="4" creationId="{70D7BC96-5F55-44A3-B3B2-FB0E4A24F428}"/>
          </ac:spMkLst>
        </pc:spChg>
        <pc:spChg chg="mod">
          <ac:chgData name="LARAS, Kanti" userId="5307f3ca-b9a4-47cd-964b-5f0e8c198984" providerId="ADAL" clId="{80C0B52D-4BAF-4A6D-99F7-D9CE925E1324}" dt="2026-03-15T15:43:25.210" v="777" actId="20577"/>
          <ac:spMkLst>
            <pc:docMk/>
            <pc:sldMk cId="653783138" sldId="2147471331"/>
            <ac:spMk id="5" creationId="{3BD98CC7-97E3-4E33-943C-D38D1FB3EB9B}"/>
          </ac:spMkLst>
        </pc:spChg>
      </pc:sldChg>
      <pc:sldChg chg="addSp delSp modSp mod">
        <pc:chgData name="LARAS, Kanti" userId="5307f3ca-b9a4-47cd-964b-5f0e8c198984" providerId="ADAL" clId="{80C0B52D-4BAF-4A6D-99F7-D9CE925E1324}" dt="2026-03-15T23:44:37.796" v="922" actId="20577"/>
        <pc:sldMkLst>
          <pc:docMk/>
          <pc:sldMk cId="1478259276" sldId="2147471333"/>
        </pc:sldMkLst>
        <pc:spChg chg="mod">
          <ac:chgData name="LARAS, Kanti" userId="5307f3ca-b9a4-47cd-964b-5f0e8c198984" providerId="ADAL" clId="{80C0B52D-4BAF-4A6D-99F7-D9CE925E1324}" dt="2026-03-15T23:44:37.796" v="922" actId="20577"/>
          <ac:spMkLst>
            <pc:docMk/>
            <pc:sldMk cId="1478259276" sldId="2147471333"/>
            <ac:spMk id="2" creationId="{54C4505A-AEFE-4CA2-957E-F5A649A21D7B}"/>
          </ac:spMkLst>
        </pc:spChg>
        <pc:graphicFrameChg chg="mod modGraphic">
          <ac:chgData name="LARAS, Kanti" userId="5307f3ca-b9a4-47cd-964b-5f0e8c198984" providerId="ADAL" clId="{80C0B52D-4BAF-4A6D-99F7-D9CE925E1324}" dt="2026-03-15T23:43:13.405" v="887" actId="20577"/>
          <ac:graphicFrameMkLst>
            <pc:docMk/>
            <pc:sldMk cId="1478259276" sldId="2147471333"/>
            <ac:graphicFrameMk id="7" creationId="{DE1A65C7-650A-4999-841F-C7FC7092F5A9}"/>
          </ac:graphicFrameMkLst>
        </pc:graphicFrameChg>
      </pc:sldChg>
      <pc:sldChg chg="addSp delSp modSp mod">
        <pc:chgData name="LARAS, Kanti" userId="5307f3ca-b9a4-47cd-964b-5f0e8c198984" providerId="ADAL" clId="{80C0B52D-4BAF-4A6D-99F7-D9CE925E1324}" dt="2026-03-15T23:50:07.569" v="1147" actId="20577"/>
        <pc:sldMkLst>
          <pc:docMk/>
          <pc:sldMk cId="3277120993" sldId="2147471334"/>
        </pc:sldMkLst>
        <pc:spChg chg="mod">
          <ac:chgData name="LARAS, Kanti" userId="5307f3ca-b9a4-47cd-964b-5f0e8c198984" providerId="ADAL" clId="{80C0B52D-4BAF-4A6D-99F7-D9CE925E1324}" dt="2026-03-15T23:47:22.441" v="935" actId="1076"/>
          <ac:spMkLst>
            <pc:docMk/>
            <pc:sldMk cId="3277120993" sldId="2147471334"/>
            <ac:spMk id="2" creationId="{54C4505A-AEFE-4CA2-957E-F5A649A21D7B}"/>
          </ac:spMkLst>
        </pc:spChg>
        <pc:spChg chg="add mod">
          <ac:chgData name="LARAS, Kanti" userId="5307f3ca-b9a4-47cd-964b-5f0e8c198984" providerId="ADAL" clId="{80C0B52D-4BAF-4A6D-99F7-D9CE925E1324}" dt="2026-03-15T23:50:07.569" v="1147" actId="20577"/>
          <ac:spMkLst>
            <pc:docMk/>
            <pc:sldMk cId="3277120993" sldId="2147471334"/>
            <ac:spMk id="8" creationId="{5EF6D348-6CFF-C85C-3826-E64DEA1706E9}"/>
          </ac:spMkLst>
        </pc:spChg>
        <pc:picChg chg="add mod ord">
          <ac:chgData name="LARAS, Kanti" userId="5307f3ca-b9a4-47cd-964b-5f0e8c198984" providerId="ADAL" clId="{80C0B52D-4BAF-4A6D-99F7-D9CE925E1324}" dt="2026-03-15T23:47:28.222" v="936" actId="1076"/>
          <ac:picMkLst>
            <pc:docMk/>
            <pc:sldMk cId="3277120993" sldId="2147471334"/>
            <ac:picMk id="5" creationId="{4E1CF460-652B-F411-A95D-6DA3D4A5C08B}"/>
          </ac:picMkLst>
        </pc:picChg>
        <pc:picChg chg="mod">
          <ac:chgData name="LARAS, Kanti" userId="5307f3ca-b9a4-47cd-964b-5f0e8c198984" providerId="ADAL" clId="{80C0B52D-4BAF-4A6D-99F7-D9CE925E1324}" dt="2026-03-15T23:47:28.222" v="936" actId="1076"/>
          <ac:picMkLst>
            <pc:docMk/>
            <pc:sldMk cId="3277120993" sldId="2147471334"/>
            <ac:picMk id="7" creationId="{2FB9D719-4484-44BF-BC6A-212F71B9BCFF}"/>
          </ac:picMkLst>
        </pc:picChg>
      </pc:sldChg>
      <pc:sldChg chg="addSp modSp mod">
        <pc:chgData name="LARAS, Kanti" userId="5307f3ca-b9a4-47cd-964b-5f0e8c198984" providerId="ADAL" clId="{80C0B52D-4BAF-4A6D-99F7-D9CE925E1324}" dt="2026-03-15T23:51:27.040" v="1156" actId="1076"/>
        <pc:sldMkLst>
          <pc:docMk/>
          <pc:sldMk cId="1600321803" sldId="2147471335"/>
        </pc:sldMkLst>
        <pc:spChg chg="add mod">
          <ac:chgData name="LARAS, Kanti" userId="5307f3ca-b9a4-47cd-964b-5f0e8c198984" providerId="ADAL" clId="{80C0B52D-4BAF-4A6D-99F7-D9CE925E1324}" dt="2026-03-15T23:51:27.040" v="1156" actId="1076"/>
          <ac:spMkLst>
            <pc:docMk/>
            <pc:sldMk cId="1600321803" sldId="2147471335"/>
            <ac:spMk id="2" creationId="{DBF5DF92-F5FC-584E-9EBE-0B4AF2FF4602}"/>
          </ac:spMkLst>
        </pc:spChg>
      </pc:sldChg>
      <pc:sldChg chg="addSp delSp modSp add mod">
        <pc:chgData name="LARAS, Kanti" userId="5307f3ca-b9a4-47cd-964b-5f0e8c198984" providerId="ADAL" clId="{80C0B52D-4BAF-4A6D-99F7-D9CE925E1324}" dt="2026-03-15T15:32:31.296" v="627" actId="207"/>
        <pc:sldMkLst>
          <pc:docMk/>
          <pc:sldMk cId="3823397303" sldId="2147471336"/>
        </pc:sldMkLst>
        <pc:spChg chg="add mod">
          <ac:chgData name="LARAS, Kanti" userId="5307f3ca-b9a4-47cd-964b-5f0e8c198984" providerId="ADAL" clId="{80C0B52D-4BAF-4A6D-99F7-D9CE925E1324}" dt="2026-03-15T15:23:40.519" v="544" actId="1076"/>
          <ac:spMkLst>
            <pc:docMk/>
            <pc:sldMk cId="3823397303" sldId="2147471336"/>
            <ac:spMk id="3" creationId="{C989F20B-4E0D-0D8C-43CC-E608D23D315F}"/>
          </ac:spMkLst>
        </pc:spChg>
        <pc:spChg chg="mod">
          <ac:chgData name="LARAS, Kanti" userId="5307f3ca-b9a4-47cd-964b-5f0e8c198984" providerId="ADAL" clId="{80C0B52D-4BAF-4A6D-99F7-D9CE925E1324}" dt="2026-03-15T15:23:38.509" v="543" actId="1076"/>
          <ac:spMkLst>
            <pc:docMk/>
            <pc:sldMk cId="3823397303" sldId="2147471336"/>
            <ac:spMk id="6" creationId="{8A7C9DB8-3A9F-0DA6-DB93-E3EBA5A49ACB}"/>
          </ac:spMkLst>
        </pc:spChg>
        <pc:spChg chg="mod">
          <ac:chgData name="LARAS, Kanti" userId="5307f3ca-b9a4-47cd-964b-5f0e8c198984" providerId="ADAL" clId="{80C0B52D-4BAF-4A6D-99F7-D9CE925E1324}" dt="2026-03-15T15:23:38.509" v="543" actId="1076"/>
          <ac:spMkLst>
            <pc:docMk/>
            <pc:sldMk cId="3823397303" sldId="2147471336"/>
            <ac:spMk id="7" creationId="{66ECB21A-33ED-DA9D-A4A8-AD952C35B1B9}"/>
          </ac:spMkLst>
        </pc:spChg>
        <pc:spChg chg="mod">
          <ac:chgData name="LARAS, Kanti" userId="5307f3ca-b9a4-47cd-964b-5f0e8c198984" providerId="ADAL" clId="{80C0B52D-4BAF-4A6D-99F7-D9CE925E1324}" dt="2026-03-15T15:23:38.509" v="543" actId="1076"/>
          <ac:spMkLst>
            <pc:docMk/>
            <pc:sldMk cId="3823397303" sldId="2147471336"/>
            <ac:spMk id="8" creationId="{F53ACAF0-27F5-EF1D-2DBB-96B79D754577}"/>
          </ac:spMkLst>
        </pc:spChg>
        <pc:spChg chg="mod">
          <ac:chgData name="LARAS, Kanti" userId="5307f3ca-b9a4-47cd-964b-5f0e8c198984" providerId="ADAL" clId="{80C0B52D-4BAF-4A6D-99F7-D9CE925E1324}" dt="2026-03-15T15:32:31.296" v="627" actId="207"/>
          <ac:spMkLst>
            <pc:docMk/>
            <pc:sldMk cId="3823397303" sldId="2147471336"/>
            <ac:spMk id="9" creationId="{3DA1DBC7-4519-9CA0-09D8-5CE7040B41A2}"/>
          </ac:spMkLst>
        </pc:spChg>
        <pc:spChg chg="mod">
          <ac:chgData name="LARAS, Kanti" userId="5307f3ca-b9a4-47cd-964b-5f0e8c198984" providerId="ADAL" clId="{80C0B52D-4BAF-4A6D-99F7-D9CE925E1324}" dt="2026-03-15T15:32:01.305" v="622" actId="1076"/>
          <ac:spMkLst>
            <pc:docMk/>
            <pc:sldMk cId="3823397303" sldId="2147471336"/>
            <ac:spMk id="10" creationId="{4F3F721B-4F71-4205-52D4-1DEEA5D7704F}"/>
          </ac:spMkLst>
        </pc:spChg>
        <pc:spChg chg="add mod">
          <ac:chgData name="LARAS, Kanti" userId="5307f3ca-b9a4-47cd-964b-5f0e8c198984" providerId="ADAL" clId="{80C0B52D-4BAF-4A6D-99F7-D9CE925E1324}" dt="2026-03-15T15:25:11.642" v="569" actId="14100"/>
          <ac:spMkLst>
            <pc:docMk/>
            <pc:sldMk cId="3823397303" sldId="2147471336"/>
            <ac:spMk id="14" creationId="{469C0356-9D89-F214-6D7E-E5529721412D}"/>
          </ac:spMkLst>
        </pc:spChg>
      </pc:sldChg>
      <pc:sldChg chg="addSp delSp modSp add mod ord">
        <pc:chgData name="LARAS, Kanti" userId="5307f3ca-b9a4-47cd-964b-5f0e8c198984" providerId="ADAL" clId="{80C0B52D-4BAF-4A6D-99F7-D9CE925E1324}" dt="2026-03-15T15:35:16.919" v="657" actId="1076"/>
        <pc:sldMkLst>
          <pc:docMk/>
          <pc:sldMk cId="1887697891" sldId="2147471338"/>
        </pc:sldMkLst>
        <pc:spChg chg="mod">
          <ac:chgData name="LARAS, Kanti" userId="5307f3ca-b9a4-47cd-964b-5f0e8c198984" providerId="ADAL" clId="{80C0B52D-4BAF-4A6D-99F7-D9CE925E1324}" dt="2026-03-15T15:35:16.919" v="657" actId="1076"/>
          <ac:spMkLst>
            <pc:docMk/>
            <pc:sldMk cId="1887697891" sldId="2147471338"/>
            <ac:spMk id="3" creationId="{402378A7-6C0F-53BB-CA06-005271DB0254}"/>
          </ac:spMkLst>
        </pc:spChg>
        <pc:spChg chg="add mod">
          <ac:chgData name="LARAS, Kanti" userId="5307f3ca-b9a4-47cd-964b-5f0e8c198984" providerId="ADAL" clId="{80C0B52D-4BAF-4A6D-99F7-D9CE925E1324}" dt="2026-03-15T15:35:11.132" v="656" actId="255"/>
          <ac:spMkLst>
            <pc:docMk/>
            <pc:sldMk cId="1887697891" sldId="2147471338"/>
            <ac:spMk id="4" creationId="{145CB0BE-BF64-544A-32C7-6BF25056499E}"/>
          </ac:spMkLst>
        </pc:spChg>
        <pc:spChg chg="add mod">
          <ac:chgData name="LARAS, Kanti" userId="5307f3ca-b9a4-47cd-964b-5f0e8c198984" providerId="ADAL" clId="{80C0B52D-4BAF-4A6D-99F7-D9CE925E1324}" dt="2026-03-15T15:35:11.132" v="656" actId="255"/>
          <ac:spMkLst>
            <pc:docMk/>
            <pc:sldMk cId="1887697891" sldId="2147471338"/>
            <ac:spMk id="5" creationId="{15B29C93-8F30-A9C4-65F5-9065FAB4B0DB}"/>
          </ac:spMkLst>
        </pc:spChg>
        <pc:spChg chg="mod">
          <ac:chgData name="LARAS, Kanti" userId="5307f3ca-b9a4-47cd-964b-5f0e8c198984" providerId="ADAL" clId="{80C0B52D-4BAF-4A6D-99F7-D9CE925E1324}" dt="2026-03-15T15:35:11.132" v="656" actId="255"/>
          <ac:spMkLst>
            <pc:docMk/>
            <pc:sldMk cId="1887697891" sldId="2147471338"/>
            <ac:spMk id="9" creationId="{FC12ECBF-083E-0DBB-52BC-AA11EE6AD4A6}"/>
          </ac:spMkLst>
        </pc:spChg>
        <pc:spChg chg="add mod">
          <ac:chgData name="LARAS, Kanti" userId="5307f3ca-b9a4-47cd-964b-5f0e8c198984" providerId="ADAL" clId="{80C0B52D-4BAF-4A6D-99F7-D9CE925E1324}" dt="2026-03-15T15:35:11.132" v="656" actId="255"/>
          <ac:spMkLst>
            <pc:docMk/>
            <pc:sldMk cId="1887697891" sldId="2147471338"/>
            <ac:spMk id="11" creationId="{E1D0A315-628E-D14D-3001-036B3DE77939}"/>
          </ac:spMkLst>
        </pc:spChg>
        <pc:spChg chg="add mod">
          <ac:chgData name="LARAS, Kanti" userId="5307f3ca-b9a4-47cd-964b-5f0e8c198984" providerId="ADAL" clId="{80C0B52D-4BAF-4A6D-99F7-D9CE925E1324}" dt="2026-03-15T15:35:11.132" v="656" actId="255"/>
          <ac:spMkLst>
            <pc:docMk/>
            <pc:sldMk cId="1887697891" sldId="2147471338"/>
            <ac:spMk id="12" creationId="{BD9CEFB8-876F-F182-8A96-12B412438366}"/>
          </ac:spMkLst>
        </pc:spChg>
        <pc:spChg chg="add mod">
          <ac:chgData name="LARAS, Kanti" userId="5307f3ca-b9a4-47cd-964b-5f0e8c198984" providerId="ADAL" clId="{80C0B52D-4BAF-4A6D-99F7-D9CE925E1324}" dt="2026-03-15T15:35:11.132" v="656" actId="255"/>
          <ac:spMkLst>
            <pc:docMk/>
            <pc:sldMk cId="1887697891" sldId="2147471338"/>
            <ac:spMk id="15" creationId="{07FE494C-4531-8FD0-3792-155E48C967AC}"/>
          </ac:spMkLst>
        </pc:spChg>
      </pc:sldChg>
      <pc:sldChg chg="addSp delSp modSp add mod">
        <pc:chgData name="LARAS, Kanti" userId="5307f3ca-b9a4-47cd-964b-5f0e8c198984" providerId="ADAL" clId="{80C0B52D-4BAF-4A6D-99F7-D9CE925E1324}" dt="2026-03-15T15:37:09.199" v="697" actId="113"/>
        <pc:sldMkLst>
          <pc:docMk/>
          <pc:sldMk cId="3139783734" sldId="2147471339"/>
        </pc:sldMkLst>
        <pc:spChg chg="add mod">
          <ac:chgData name="LARAS, Kanti" userId="5307f3ca-b9a4-47cd-964b-5f0e8c198984" providerId="ADAL" clId="{80C0B52D-4BAF-4A6D-99F7-D9CE925E1324}" dt="2026-03-15T15:37:09.199" v="697" actId="113"/>
          <ac:spMkLst>
            <pc:docMk/>
            <pc:sldMk cId="3139783734" sldId="2147471339"/>
            <ac:spMk id="2" creationId="{200DF1D1-69EE-3146-776B-81000F08D53D}"/>
          </ac:spMkLst>
        </pc:spChg>
        <pc:spChg chg="mod">
          <ac:chgData name="LARAS, Kanti" userId="5307f3ca-b9a4-47cd-964b-5f0e8c198984" providerId="ADAL" clId="{80C0B52D-4BAF-4A6D-99F7-D9CE925E1324}" dt="2026-03-15T15:36:59.166" v="695" actId="255"/>
          <ac:spMkLst>
            <pc:docMk/>
            <pc:sldMk cId="3139783734" sldId="2147471339"/>
            <ac:spMk id="9" creationId="{0C0F091F-F59D-B480-1EB1-3C094DF5716F}"/>
          </ac:spMkLst>
        </pc:spChg>
      </pc:sldChg>
      <pc:sldChg chg="addSp delSp modSp add mod ord">
        <pc:chgData name="LARAS, Kanti" userId="5307f3ca-b9a4-47cd-964b-5f0e8c198984" providerId="ADAL" clId="{80C0B52D-4BAF-4A6D-99F7-D9CE925E1324}" dt="2026-03-15T23:35:40.369" v="819" actId="1076"/>
        <pc:sldMkLst>
          <pc:docMk/>
          <pc:sldMk cId="751934805" sldId="2147471340"/>
        </pc:sldMkLst>
        <pc:spChg chg="add mod">
          <ac:chgData name="LARAS, Kanti" userId="5307f3ca-b9a4-47cd-964b-5f0e8c198984" providerId="ADAL" clId="{80C0B52D-4BAF-4A6D-99F7-D9CE925E1324}" dt="2026-03-15T23:35:34.952" v="818" actId="1076"/>
          <ac:spMkLst>
            <pc:docMk/>
            <pc:sldMk cId="751934805" sldId="2147471340"/>
            <ac:spMk id="2" creationId="{A4B4D3C6-3993-1937-BC88-E5A59514C5E2}"/>
          </ac:spMkLst>
        </pc:spChg>
        <pc:spChg chg="mod">
          <ac:chgData name="LARAS, Kanti" userId="5307f3ca-b9a4-47cd-964b-5f0e8c198984" providerId="ADAL" clId="{80C0B52D-4BAF-4A6D-99F7-D9CE925E1324}" dt="2026-03-15T15:40:10.349" v="730" actId="255"/>
          <ac:spMkLst>
            <pc:docMk/>
            <pc:sldMk cId="751934805" sldId="2147471340"/>
            <ac:spMk id="4" creationId="{42AB79BA-F1DA-289B-48D9-526B2091C2B0}"/>
          </ac:spMkLst>
        </pc:spChg>
        <pc:spChg chg="mod">
          <ac:chgData name="LARAS, Kanti" userId="5307f3ca-b9a4-47cd-964b-5f0e8c198984" providerId="ADAL" clId="{80C0B52D-4BAF-4A6D-99F7-D9CE925E1324}" dt="2026-03-15T15:40:17.166" v="731" actId="1076"/>
          <ac:spMkLst>
            <pc:docMk/>
            <pc:sldMk cId="751934805" sldId="2147471340"/>
            <ac:spMk id="5" creationId="{7776A5F4-7E29-22A8-D659-CD06B8E8A2E4}"/>
          </ac:spMkLst>
        </pc:spChg>
        <pc:spChg chg="add mod">
          <ac:chgData name="LARAS, Kanti" userId="5307f3ca-b9a4-47cd-964b-5f0e8c198984" providerId="ADAL" clId="{80C0B52D-4BAF-4A6D-99F7-D9CE925E1324}" dt="2026-03-15T23:35:40.369" v="819" actId="1076"/>
          <ac:spMkLst>
            <pc:docMk/>
            <pc:sldMk cId="751934805" sldId="2147471340"/>
            <ac:spMk id="7" creationId="{C282EFF7-5E52-8C1D-7F78-9FF9E92F991A}"/>
          </ac:spMkLst>
        </pc:spChg>
        <pc:spChg chg="mod">
          <ac:chgData name="LARAS, Kanti" userId="5307f3ca-b9a4-47cd-964b-5f0e8c198984" providerId="ADAL" clId="{80C0B52D-4BAF-4A6D-99F7-D9CE925E1324}" dt="2026-03-15T15:40:10.349" v="730" actId="255"/>
          <ac:spMkLst>
            <pc:docMk/>
            <pc:sldMk cId="751934805" sldId="2147471340"/>
            <ac:spMk id="9" creationId="{BA78796A-5142-88FA-582E-360ED1B3511A}"/>
          </ac:spMkLst>
        </pc:spChg>
        <pc:spChg chg="mod">
          <ac:chgData name="LARAS, Kanti" userId="5307f3ca-b9a4-47cd-964b-5f0e8c198984" providerId="ADAL" clId="{80C0B52D-4BAF-4A6D-99F7-D9CE925E1324}" dt="2026-03-15T15:40:17.166" v="731" actId="1076"/>
          <ac:spMkLst>
            <pc:docMk/>
            <pc:sldMk cId="751934805" sldId="2147471340"/>
            <ac:spMk id="11" creationId="{FA1B89C8-07AF-9D23-0173-3C90F4EAC4DC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E3C238-6511-4E0B-8B7D-6B6684E4C62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6741E-6378-49BB-895C-E526C3C8017A}">
      <dgm:prSet phldrT="[Text]" custT="1"/>
      <dgm:spPr/>
      <dgm:t>
        <a:bodyPr/>
        <a:lstStyle/>
        <a:p>
          <a:r>
            <a:rPr lang="en-US" sz="1600" b="1" dirty="0"/>
            <a:t>Organizational</a:t>
          </a:r>
          <a:r>
            <a:rPr lang="en-US" sz="1600" dirty="0"/>
            <a:t> </a:t>
          </a:r>
          <a:r>
            <a:rPr lang="en-US" sz="1600" b="1" dirty="0"/>
            <a:t>Capacity</a:t>
          </a:r>
        </a:p>
      </dgm:t>
    </dgm:pt>
    <dgm:pt modelId="{395C8CAE-0FA7-4BAC-8BB4-223BE53D6856}" type="parTrans" cxnId="{D0384F06-4640-4C25-8FE3-4937D26DF25F}">
      <dgm:prSet/>
      <dgm:spPr/>
      <dgm:t>
        <a:bodyPr/>
        <a:lstStyle/>
        <a:p>
          <a:endParaRPr lang="en-US" sz="1400"/>
        </a:p>
      </dgm:t>
    </dgm:pt>
    <dgm:pt modelId="{0A44EDD2-E5D4-4DA3-8FBA-B135D29E789A}" type="sibTrans" cxnId="{D0384F06-4640-4C25-8FE3-4937D26DF25F}">
      <dgm:prSet/>
      <dgm:spPr/>
      <dgm:t>
        <a:bodyPr/>
        <a:lstStyle/>
        <a:p>
          <a:endParaRPr lang="en-US" sz="1400"/>
        </a:p>
      </dgm:t>
    </dgm:pt>
    <dgm:pt modelId="{FBA4FAC6-04E7-4261-8322-B98D2BC254BD}">
      <dgm:prSet phldrT="[Text]" custT="1"/>
      <dgm:spPr/>
      <dgm:t>
        <a:bodyPr/>
        <a:lstStyle/>
        <a:p>
          <a:r>
            <a:rPr lang="en-US" sz="1600" b="1" dirty="0"/>
            <a:t>Quality of the Technical Proposal</a:t>
          </a:r>
        </a:p>
      </dgm:t>
    </dgm:pt>
    <dgm:pt modelId="{B42875A6-DC41-4ED7-9D44-556F458E9341}" type="parTrans" cxnId="{CAC9350B-5322-4806-8BD1-E1544B82B4D4}">
      <dgm:prSet/>
      <dgm:spPr/>
      <dgm:t>
        <a:bodyPr/>
        <a:lstStyle/>
        <a:p>
          <a:endParaRPr lang="en-US" sz="1400"/>
        </a:p>
      </dgm:t>
    </dgm:pt>
    <dgm:pt modelId="{B29B0F62-EAC3-4109-8DED-106CB11955FF}" type="sibTrans" cxnId="{CAC9350B-5322-4806-8BD1-E1544B82B4D4}">
      <dgm:prSet/>
      <dgm:spPr/>
      <dgm:t>
        <a:bodyPr/>
        <a:lstStyle/>
        <a:p>
          <a:endParaRPr lang="en-US" sz="1400"/>
        </a:p>
      </dgm:t>
    </dgm:pt>
    <dgm:pt modelId="{ADFD1E23-4885-45C2-822C-0BE37BE0866A}">
      <dgm:prSet phldrT="[Text]" custT="1"/>
      <dgm:spPr/>
      <dgm:t>
        <a:bodyPr/>
        <a:lstStyle/>
        <a:p>
          <a:r>
            <a:rPr lang="en-US" sz="1400" b="1" dirty="0"/>
            <a:t>Resources and Key Personnel</a:t>
          </a:r>
        </a:p>
      </dgm:t>
    </dgm:pt>
    <dgm:pt modelId="{371E9FE9-007C-4F92-8775-D0451919F953}" type="parTrans" cxnId="{FBB32674-980D-4C6D-85F7-07498C3F4AC6}">
      <dgm:prSet/>
      <dgm:spPr/>
      <dgm:t>
        <a:bodyPr/>
        <a:lstStyle/>
        <a:p>
          <a:endParaRPr lang="en-US" sz="1400"/>
        </a:p>
      </dgm:t>
    </dgm:pt>
    <dgm:pt modelId="{68A4BA35-E5DD-448F-BD65-871BCBF0FD6A}" type="sibTrans" cxnId="{FBB32674-980D-4C6D-85F7-07498C3F4AC6}">
      <dgm:prSet/>
      <dgm:spPr/>
      <dgm:t>
        <a:bodyPr/>
        <a:lstStyle/>
        <a:p>
          <a:endParaRPr lang="en-US" sz="1400"/>
        </a:p>
      </dgm:t>
    </dgm:pt>
    <dgm:pt modelId="{8E64C525-DB9B-44C2-B5B1-2EE6ACFB44B1}">
      <dgm:prSet custT="1"/>
      <dgm:spPr/>
      <dgm:t>
        <a:bodyPr/>
        <a:lstStyle/>
        <a:p>
          <a:pPr algn="l"/>
          <a:r>
            <a: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Institutional profile</a:t>
          </a:r>
          <a:r>
            <a: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demonstrating relevant experience in disease classification, health information or health statistics, or similar technical/policy work with government institutions in Indonesia, including </a:t>
          </a:r>
          <a:r>
            <a: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 list of relevant assignments (</a:t>
          </a:r>
          <a:r>
            <a: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e.g. policy dialogue, technical consultation, transition planning).</a:t>
          </a:r>
          <a:endParaRPr lang="en-US" sz="1400" dirty="0">
            <a:latin typeface="+mn-lt"/>
          </a:endParaRPr>
        </a:p>
      </dgm:t>
    </dgm:pt>
    <dgm:pt modelId="{2CAAA8F4-B77A-48B9-A75C-84BE5388F6CE}" type="parTrans" cxnId="{8FDF6F39-9E9B-45EB-89E2-AF65B00D9DAF}">
      <dgm:prSet/>
      <dgm:spPr/>
      <dgm:t>
        <a:bodyPr/>
        <a:lstStyle/>
        <a:p>
          <a:endParaRPr lang="en-US" sz="1400"/>
        </a:p>
      </dgm:t>
    </dgm:pt>
    <dgm:pt modelId="{31796EA1-3E6A-494B-B95F-0812F0994729}" type="sibTrans" cxnId="{8FDF6F39-9E9B-45EB-89E2-AF65B00D9DAF}">
      <dgm:prSet/>
      <dgm:spPr/>
      <dgm:t>
        <a:bodyPr/>
        <a:lstStyle/>
        <a:p>
          <a:endParaRPr lang="en-US" sz="1400"/>
        </a:p>
      </dgm:t>
    </dgm:pt>
    <dgm:pt modelId="{48AC22DF-BBD0-4852-9B16-554FC1BCF302}">
      <dgm:prSet custT="1"/>
      <dgm:spPr/>
      <dgm:t>
        <a:bodyPr/>
        <a:lstStyle/>
        <a:p>
          <a:pPr algn="l"/>
          <a:r>
            <a:rPr lang="en-US" sz="1400" b="1" dirty="0">
              <a:effectLst/>
              <a:latin typeface="+mn-lt"/>
              <a:cs typeface="Calibri" panose="020F0502020204030204" pitchFamily="34" charset="0"/>
            </a:rPr>
            <a:t>Clarity of the institution’s rationale </a:t>
          </a:r>
          <a:r>
            <a:rPr lang="en-US" sz="1400" dirty="0">
              <a:effectLst/>
              <a:latin typeface="+mn-lt"/>
              <a:cs typeface="Calibri" panose="020F0502020204030204" pitchFamily="34" charset="0"/>
            </a:rPr>
            <a:t>for undertaking this assignment and alignment of its background with the objectives of ICD-11 transition in Indonesia</a:t>
          </a:r>
          <a:endParaRPr lang="en-US" sz="1400" dirty="0">
            <a:latin typeface="+mn-lt"/>
          </a:endParaRPr>
        </a:p>
      </dgm:t>
    </dgm:pt>
    <dgm:pt modelId="{2551EBB3-5416-4F3E-AD8B-13A7D2F4B92F}" type="parTrans" cxnId="{42877931-45D4-41C8-BF19-1F90DA0939C7}">
      <dgm:prSet/>
      <dgm:spPr/>
      <dgm:t>
        <a:bodyPr/>
        <a:lstStyle/>
        <a:p>
          <a:endParaRPr lang="en-US" sz="1400"/>
        </a:p>
      </dgm:t>
    </dgm:pt>
    <dgm:pt modelId="{93C0A905-E9D1-4A36-9D7E-F61E1DB8CCA7}" type="sibTrans" cxnId="{42877931-45D4-41C8-BF19-1F90DA0939C7}">
      <dgm:prSet/>
      <dgm:spPr/>
      <dgm:t>
        <a:bodyPr/>
        <a:lstStyle/>
        <a:p>
          <a:endParaRPr lang="en-US" sz="1400"/>
        </a:p>
      </dgm:t>
    </dgm:pt>
    <dgm:pt modelId="{0440FD16-A73A-48D3-936B-51EDA13FCE23}">
      <dgm:prSet custT="1"/>
      <dgm:spPr/>
      <dgm:t>
        <a:bodyPr/>
        <a:lstStyle/>
        <a:p>
          <a:r>
            <a:rPr lang="en-US" sz="1400" dirty="0"/>
            <a:t>Clear understanding of the </a:t>
          </a:r>
          <a:r>
            <a:rPr lang="en-US" sz="1400" b="1" dirty="0"/>
            <a:t>objectives and scope of the assignment</a:t>
          </a:r>
          <a:r>
            <a:rPr lang="en-US" sz="1400" dirty="0"/>
            <a:t>, including ICD-11 transition as a </a:t>
          </a:r>
          <a:r>
            <a:rPr lang="en-US" sz="1400" b="1" dirty="0"/>
            <a:t>policy and planning process</a:t>
          </a:r>
          <a:r>
            <a:rPr lang="en-US" sz="1400" dirty="0"/>
            <a:t> and the role of disease classification in </a:t>
          </a:r>
          <a:r>
            <a:rPr lang="en-US" sz="1400" b="1" dirty="0"/>
            <a:t>health reporting and statistics</a:t>
          </a:r>
          <a:r>
            <a:rPr lang="en-US" sz="1400" dirty="0"/>
            <a:t>.</a:t>
          </a:r>
          <a:endParaRPr lang="en-US" sz="1400" dirty="0">
            <a:latin typeface="+mn-lt"/>
          </a:endParaRPr>
        </a:p>
      </dgm:t>
    </dgm:pt>
    <dgm:pt modelId="{FF6AA19D-5043-4D9D-990E-FAA67296504D}" type="parTrans" cxnId="{A658AA09-1D9C-4387-9863-DBEBDEC4FFDA}">
      <dgm:prSet/>
      <dgm:spPr/>
      <dgm:t>
        <a:bodyPr/>
        <a:lstStyle/>
        <a:p>
          <a:endParaRPr lang="en-US" sz="1400"/>
        </a:p>
      </dgm:t>
    </dgm:pt>
    <dgm:pt modelId="{6B0F701F-6286-4CDB-90D6-1FF2ECF1F51E}" type="sibTrans" cxnId="{A658AA09-1D9C-4387-9863-DBEBDEC4FFDA}">
      <dgm:prSet/>
      <dgm:spPr/>
      <dgm:t>
        <a:bodyPr/>
        <a:lstStyle/>
        <a:p>
          <a:endParaRPr lang="en-US" sz="1400"/>
        </a:p>
      </dgm:t>
    </dgm:pt>
    <dgm:pt modelId="{633AFA4A-D8D4-45CE-97FE-477E998ADB5D}">
      <dgm:prSet custT="1"/>
      <dgm:spPr/>
      <dgm:t>
        <a:bodyPr/>
        <a:lstStyle/>
        <a:p>
          <a:r>
            <a:rPr lang="en-US" sz="1400" dirty="0"/>
            <a:t>Proposed </a:t>
          </a:r>
          <a:r>
            <a:rPr lang="en-US" sz="1400" b="1" dirty="0"/>
            <a:t>approach and methodology</a:t>
          </a:r>
          <a:r>
            <a:rPr lang="en-US" sz="1400" dirty="0"/>
            <a:t> for implementing the scope of work, including </a:t>
          </a:r>
          <a:r>
            <a:rPr lang="en-US" sz="1400" b="1" dirty="0"/>
            <a:t>stakeholder identification</a:t>
          </a:r>
          <a:r>
            <a:rPr lang="en-US" sz="1400" dirty="0"/>
            <a:t>, structure of the </a:t>
          </a:r>
          <a:r>
            <a:rPr lang="en-US" sz="1400" b="1" dirty="0"/>
            <a:t>Policy Forum and Technical Workshop</a:t>
          </a:r>
          <a:r>
            <a:rPr lang="en-US" sz="1400" dirty="0"/>
            <a:t>, and the approach to developing the </a:t>
          </a:r>
          <a:r>
            <a:rPr lang="en-US" sz="1400" b="1" dirty="0"/>
            <a:t>ICD-11 Transition Framework</a:t>
          </a:r>
          <a:r>
            <a:rPr lang="en-US" sz="1400" dirty="0"/>
            <a:t>.</a:t>
          </a:r>
          <a:endParaRPr lang="en-US" sz="1400" dirty="0">
            <a:latin typeface="+mn-lt"/>
          </a:endParaRPr>
        </a:p>
      </dgm:t>
    </dgm:pt>
    <dgm:pt modelId="{3773B25C-6ED9-42CE-8F1E-6CFA2AC03359}" type="parTrans" cxnId="{AFDC1B0B-A557-4682-B95B-E0AD53D14417}">
      <dgm:prSet/>
      <dgm:spPr/>
      <dgm:t>
        <a:bodyPr/>
        <a:lstStyle/>
        <a:p>
          <a:endParaRPr lang="en-US" sz="1400"/>
        </a:p>
      </dgm:t>
    </dgm:pt>
    <dgm:pt modelId="{5171749A-2BA7-45F6-9057-93148724D39B}" type="sibTrans" cxnId="{AFDC1B0B-A557-4682-B95B-E0AD53D14417}">
      <dgm:prSet/>
      <dgm:spPr/>
      <dgm:t>
        <a:bodyPr/>
        <a:lstStyle/>
        <a:p>
          <a:endParaRPr lang="en-US" sz="1400"/>
        </a:p>
      </dgm:t>
    </dgm:pt>
    <dgm:pt modelId="{58BF2D7C-66B9-412B-9ECA-0944AB36BB9F}">
      <dgm:prSet custT="1"/>
      <dgm:spPr/>
      <dgm:t>
        <a:bodyPr/>
        <a:lstStyle/>
        <a:p>
          <a:r>
            <a:rPr lang="en-US" sz="1400" b="1" dirty="0"/>
            <a:t>Implementation timeline (Gantt chart)</a:t>
          </a:r>
          <a:r>
            <a:rPr lang="en-US" sz="1400" dirty="0"/>
            <a:t>, including key tasks and </a:t>
          </a:r>
          <a:r>
            <a:rPr lang="en-US" sz="1400" b="1" dirty="0"/>
            <a:t>human resource allocation</a:t>
          </a:r>
          <a:r>
            <a:rPr lang="en-US" sz="1400" dirty="0"/>
            <a:t> for each phase.</a:t>
          </a:r>
          <a:endParaRPr lang="en-US" sz="1400" b="1" dirty="0">
            <a:solidFill>
              <a:srgbClr val="FF0000"/>
            </a:solidFill>
            <a:latin typeface="+mn-lt"/>
          </a:endParaRPr>
        </a:p>
      </dgm:t>
    </dgm:pt>
    <dgm:pt modelId="{21DFAEAE-8C21-4D34-9857-8702B5BEBC8A}" type="parTrans" cxnId="{C35CA9C7-6E67-4CA4-AEAF-309C819EDCB1}">
      <dgm:prSet/>
      <dgm:spPr/>
      <dgm:t>
        <a:bodyPr/>
        <a:lstStyle/>
        <a:p>
          <a:endParaRPr lang="en-US" sz="1400"/>
        </a:p>
      </dgm:t>
    </dgm:pt>
    <dgm:pt modelId="{D7088760-126A-4720-A4EA-DF1E11DCF693}" type="sibTrans" cxnId="{C35CA9C7-6E67-4CA4-AEAF-309C819EDCB1}">
      <dgm:prSet/>
      <dgm:spPr/>
      <dgm:t>
        <a:bodyPr/>
        <a:lstStyle/>
        <a:p>
          <a:endParaRPr lang="en-US" sz="1400"/>
        </a:p>
      </dgm:t>
    </dgm:pt>
    <dgm:pt modelId="{89D191C9-81BC-485B-97DE-BEBA4786C60D}">
      <dgm:prSet custT="1"/>
      <dgm:spPr/>
      <dgm:t>
        <a:bodyPr/>
        <a:lstStyle/>
        <a:p>
          <a:r>
            <a:rPr lang="en-US" sz="1400" dirty="0">
              <a:effectLst/>
              <a:latin typeface="+mn-lt"/>
              <a:ea typeface="Calibri" panose="020F0502020204030204" pitchFamily="34" charset="0"/>
            </a:rPr>
            <a:t>Project </a:t>
          </a:r>
          <a:r>
            <a:rPr lang="en-US" sz="1400" b="1" dirty="0">
              <a:effectLst/>
              <a:latin typeface="+mn-lt"/>
              <a:ea typeface="Calibri" panose="020F0502020204030204" pitchFamily="34" charset="0"/>
            </a:rPr>
            <a:t>risks and mitigation measures and quality assurance</a:t>
          </a:r>
          <a:endParaRPr lang="en-US" sz="1400" b="1" dirty="0">
            <a:latin typeface="+mn-lt"/>
          </a:endParaRPr>
        </a:p>
      </dgm:t>
    </dgm:pt>
    <dgm:pt modelId="{77B9B1A4-15A4-4C1E-A0BB-494C214F5038}" type="parTrans" cxnId="{18B67201-CB39-4084-A500-89D875147D82}">
      <dgm:prSet/>
      <dgm:spPr/>
      <dgm:t>
        <a:bodyPr/>
        <a:lstStyle/>
        <a:p>
          <a:endParaRPr lang="en-US" sz="1400"/>
        </a:p>
      </dgm:t>
    </dgm:pt>
    <dgm:pt modelId="{48254626-4195-4E04-9201-F518AED7902A}" type="sibTrans" cxnId="{18B67201-CB39-4084-A500-89D875147D82}">
      <dgm:prSet/>
      <dgm:spPr/>
      <dgm:t>
        <a:bodyPr/>
        <a:lstStyle/>
        <a:p>
          <a:endParaRPr lang="en-US" sz="1400"/>
        </a:p>
      </dgm:t>
    </dgm:pt>
    <dgm:pt modelId="{4471E818-602F-4CA3-81F4-4F741C29944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Full </a:t>
          </a:r>
          <a:r>
            <a:rPr lang="en-US" sz="1400" dirty="0" err="1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Cvs</a:t>
          </a:r>
          <a:r>
            <a:rPr lang="en-US" sz="14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of proposed </a:t>
          </a:r>
          <a:r>
            <a:rPr lang="en-US" sz="1400" dirty="0">
              <a:effectLst/>
              <a:latin typeface="+mn-lt"/>
              <a:cs typeface="Times New Roman" panose="02020603050405020304" pitchFamily="18" charset="0"/>
            </a:rPr>
            <a:t>team members’ qualifications and experience directly relevant to this assignment, including the team organogram and delegation tasks/responsibilities according to timeline as described at Gantt chart</a:t>
          </a:r>
          <a:endParaRPr lang="en-US" sz="1400" dirty="0">
            <a:latin typeface="+mn-lt"/>
          </a:endParaRPr>
        </a:p>
      </dgm:t>
    </dgm:pt>
    <dgm:pt modelId="{22C29C89-7EBA-4121-83ED-6D3CB0435C30}" type="parTrans" cxnId="{F0FA179B-B02C-4630-BEDE-E2A78E2B9989}">
      <dgm:prSet/>
      <dgm:spPr/>
      <dgm:t>
        <a:bodyPr/>
        <a:lstStyle/>
        <a:p>
          <a:endParaRPr lang="en-US" sz="1400"/>
        </a:p>
      </dgm:t>
    </dgm:pt>
    <dgm:pt modelId="{BBAB40CE-E27E-4158-9298-0D2289F2111B}" type="sibTrans" cxnId="{F0FA179B-B02C-4630-BEDE-E2A78E2B9989}">
      <dgm:prSet/>
      <dgm:spPr/>
      <dgm:t>
        <a:bodyPr/>
        <a:lstStyle/>
        <a:p>
          <a:endParaRPr lang="en-US" sz="1400"/>
        </a:p>
      </dgm:t>
    </dgm:pt>
    <dgm:pt modelId="{462017E3-800E-4B09-B451-9E765999E30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Institutional existing resources (that can be utilized for this project </a:t>
          </a:r>
        </a:p>
      </dgm:t>
    </dgm:pt>
    <dgm:pt modelId="{F7314AA4-D14B-48C0-BE91-517850B5B6ED}" type="parTrans" cxnId="{158813A7-6226-4EC9-ADB4-BC54C63DD3C8}">
      <dgm:prSet/>
      <dgm:spPr/>
      <dgm:t>
        <a:bodyPr/>
        <a:lstStyle/>
        <a:p>
          <a:endParaRPr lang="en-US"/>
        </a:p>
      </dgm:t>
    </dgm:pt>
    <dgm:pt modelId="{6EF6D0D4-7F02-4BCA-9C3A-8CAD6404B039}" type="sibTrans" cxnId="{158813A7-6226-4EC9-ADB4-BC54C63DD3C8}">
      <dgm:prSet/>
      <dgm:spPr/>
      <dgm:t>
        <a:bodyPr/>
        <a:lstStyle/>
        <a:p>
          <a:endParaRPr lang="en-US"/>
        </a:p>
      </dgm:t>
    </dgm:pt>
    <dgm:pt modelId="{2027038B-EC33-43E1-8FB2-3B86467FEDD3}">
      <dgm:prSet custT="1"/>
      <dgm:spPr/>
      <dgm:t>
        <a:bodyPr/>
        <a:lstStyle/>
        <a:p>
          <a:r>
            <a:rPr lang="en-US" sz="1400" dirty="0"/>
            <a:t>Approach for </a:t>
          </a:r>
          <a:r>
            <a:rPr lang="en-US" sz="1400" b="1" dirty="0"/>
            <a:t>facilitating policy dialogue and technical discussions</a:t>
          </a:r>
          <a:r>
            <a:rPr lang="en-US" sz="1400" dirty="0"/>
            <a:t>, including managing different perspectives and </a:t>
          </a:r>
          <a:r>
            <a:rPr lang="en-US" sz="1400" b="0" dirty="0"/>
            <a:t>generating meaningful inputs.</a:t>
          </a:r>
          <a:endParaRPr lang="en-US" sz="1400" b="0" dirty="0">
            <a:solidFill>
              <a:schemeClr val="tx1"/>
            </a:solidFill>
            <a:latin typeface="+mn-lt"/>
          </a:endParaRPr>
        </a:p>
      </dgm:t>
    </dgm:pt>
    <dgm:pt modelId="{6ED7A67A-B926-4379-AE4C-CB2DED5EF3F1}" type="parTrans" cxnId="{2D46B743-9BDA-4C02-9439-9D54B0047A1B}">
      <dgm:prSet/>
      <dgm:spPr/>
      <dgm:t>
        <a:bodyPr/>
        <a:lstStyle/>
        <a:p>
          <a:endParaRPr lang="en-US"/>
        </a:p>
      </dgm:t>
    </dgm:pt>
    <dgm:pt modelId="{845C908C-6403-4C5D-BB1D-B3D20B50CCF2}" type="sibTrans" cxnId="{2D46B743-9BDA-4C02-9439-9D54B0047A1B}">
      <dgm:prSet/>
      <dgm:spPr/>
      <dgm:t>
        <a:bodyPr/>
        <a:lstStyle/>
        <a:p>
          <a:endParaRPr lang="en-US"/>
        </a:p>
      </dgm:t>
    </dgm:pt>
    <dgm:pt modelId="{BB09AE22-4F7A-4A72-B6FA-F7D738077051}">
      <dgm:prSet custT="1"/>
      <dgm:spPr/>
      <dgm:t>
        <a:bodyPr/>
        <a:lstStyle/>
        <a:p>
          <a:pPr algn="l">
            <a:buFontTx/>
            <a:buNone/>
          </a:pPr>
          <a:r>
            <a: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  Previous experience working with UN agency or other international organizations is preferable.</a:t>
          </a:r>
          <a:endParaRPr lang="en-US" sz="1400" dirty="0">
            <a:latin typeface="+mn-lt"/>
          </a:endParaRPr>
        </a:p>
      </dgm:t>
    </dgm:pt>
    <dgm:pt modelId="{D6AFF44D-CA00-4068-A632-481A8CAC66D2}" type="parTrans" cxnId="{9B915B95-7E73-4B3F-BE1F-629FD6CE78D9}">
      <dgm:prSet/>
      <dgm:spPr/>
    </dgm:pt>
    <dgm:pt modelId="{02FB43B2-4DA8-4BD4-AEF7-FFABE0BA9953}" type="sibTrans" cxnId="{9B915B95-7E73-4B3F-BE1F-629FD6CE78D9}">
      <dgm:prSet/>
      <dgm:spPr/>
    </dgm:pt>
    <dgm:pt modelId="{878502DA-A8AF-4866-B122-76DC4932F72C}">
      <dgm:prSet custT="1"/>
      <dgm:spPr/>
      <dgm:t>
        <a:bodyPr/>
        <a:lstStyle/>
        <a:p>
          <a:pPr algn="l"/>
          <a:endParaRPr lang="en-US" sz="1400" dirty="0">
            <a:latin typeface="+mn-lt"/>
          </a:endParaRPr>
        </a:p>
      </dgm:t>
    </dgm:pt>
    <dgm:pt modelId="{D026BED6-28CD-41EC-AD3F-F762EBBC05DE}" type="parTrans" cxnId="{A67DA0E0-A9FD-4236-BD45-82963F8FD5BC}">
      <dgm:prSet/>
      <dgm:spPr/>
    </dgm:pt>
    <dgm:pt modelId="{BFC5AAF8-7A9C-4E37-AD78-0CE76D0C6010}" type="sibTrans" cxnId="{A67DA0E0-A9FD-4236-BD45-82963F8FD5BC}">
      <dgm:prSet/>
      <dgm:spPr/>
    </dgm:pt>
    <dgm:pt modelId="{BF2D7099-C45A-43B6-843E-DD45DC1995DD}" type="pres">
      <dgm:prSet presAssocID="{0CE3C238-6511-4E0B-8B7D-6B6684E4C627}" presName="diagram" presStyleCnt="0">
        <dgm:presLayoutVars>
          <dgm:dir/>
          <dgm:animLvl val="lvl"/>
          <dgm:resizeHandles val="exact"/>
        </dgm:presLayoutVars>
      </dgm:prSet>
      <dgm:spPr/>
    </dgm:pt>
    <dgm:pt modelId="{D9A82AEB-02A4-4408-8BEC-63E7EACC14AF}" type="pres">
      <dgm:prSet presAssocID="{90C6741E-6378-49BB-895C-E526C3C8017A}" presName="compNode" presStyleCnt="0"/>
      <dgm:spPr/>
    </dgm:pt>
    <dgm:pt modelId="{8E8A4F3F-A982-46C4-8404-0EF7AF22D415}" type="pres">
      <dgm:prSet presAssocID="{90C6741E-6378-49BB-895C-E526C3C8017A}" presName="childRect" presStyleLbl="bgAcc1" presStyleIdx="0" presStyleCnt="3" custScaleX="100676" custScaleY="231714" custLinFactNeighborX="-1852" custLinFactNeighborY="-29995">
        <dgm:presLayoutVars>
          <dgm:bulletEnabled val="1"/>
        </dgm:presLayoutVars>
      </dgm:prSet>
      <dgm:spPr/>
    </dgm:pt>
    <dgm:pt modelId="{7C7F58DA-E43E-42E1-8A05-7C272DB8AD3C}" type="pres">
      <dgm:prSet presAssocID="{90C6741E-6378-49BB-895C-E526C3C8017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E539A45-5ABD-4EB4-B826-3739A435A353}" type="pres">
      <dgm:prSet presAssocID="{90C6741E-6378-49BB-895C-E526C3C8017A}" presName="parentRect" presStyleLbl="alignNode1" presStyleIdx="0" presStyleCnt="3" custScaleY="73761" custLinFactNeighborX="1365" custLinFactNeighborY="65747"/>
      <dgm:spPr/>
    </dgm:pt>
    <dgm:pt modelId="{A707108B-C782-436B-81BF-46CA6FEA039A}" type="pres">
      <dgm:prSet presAssocID="{90C6741E-6378-49BB-895C-E526C3C8017A}" presName="adorn" presStyleLbl="fgAccFollowNode1" presStyleIdx="0" presStyleCnt="3" custLinFactNeighborX="-1301" custLinFactNeighborY="1674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chemeClr val="bg1">
              <a:alpha val="90000"/>
            </a:schemeClr>
          </a:solidFill>
        </a:ln>
      </dgm:spPr>
      <dgm:extLst>
        <a:ext uri="{E40237B7-FDA0-4F09-8148-C483321AD2D9}">
          <dgm14:cNvPr xmlns:dgm14="http://schemas.microsoft.com/office/drawing/2010/diagram" id="0" name="" descr="City with solid fill"/>
        </a:ext>
      </dgm:extLst>
    </dgm:pt>
    <dgm:pt modelId="{8F116C2A-219E-4A9F-9F5C-5703E7EF18A9}" type="pres">
      <dgm:prSet presAssocID="{0A44EDD2-E5D4-4DA3-8FBA-B135D29E789A}" presName="sibTrans" presStyleLbl="sibTrans2D1" presStyleIdx="0" presStyleCnt="0"/>
      <dgm:spPr/>
    </dgm:pt>
    <dgm:pt modelId="{ECEE0BB1-D4F5-48B1-ABD8-8DEE8C185183}" type="pres">
      <dgm:prSet presAssocID="{FBA4FAC6-04E7-4261-8322-B98D2BC254BD}" presName="compNode" presStyleCnt="0"/>
      <dgm:spPr/>
    </dgm:pt>
    <dgm:pt modelId="{7A2A5A21-018D-4A29-820C-418561BF51AB}" type="pres">
      <dgm:prSet presAssocID="{FBA4FAC6-04E7-4261-8322-B98D2BC254BD}" presName="childRect" presStyleLbl="bgAcc1" presStyleIdx="1" presStyleCnt="3" custScaleX="161645" custScaleY="207017" custLinFactNeighborX="-774" custLinFactNeighborY="-16755">
        <dgm:presLayoutVars>
          <dgm:bulletEnabled val="1"/>
        </dgm:presLayoutVars>
      </dgm:prSet>
      <dgm:spPr/>
    </dgm:pt>
    <dgm:pt modelId="{48083B84-8F01-4D61-AADE-24DE4D801923}" type="pres">
      <dgm:prSet presAssocID="{FBA4FAC6-04E7-4261-8322-B98D2BC254B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D6EC5B8-FB18-4394-A700-CC9B9347FE5F}" type="pres">
      <dgm:prSet presAssocID="{FBA4FAC6-04E7-4261-8322-B98D2BC254BD}" presName="parentRect" presStyleLbl="alignNode1" presStyleIdx="1" presStyleCnt="3" custScaleX="163057" custScaleY="64622" custLinFactNeighborX="-428" custLinFactNeighborY="60424"/>
      <dgm:spPr/>
    </dgm:pt>
    <dgm:pt modelId="{85BD4C32-FE91-40E9-8FC4-5F813F9D4BFE}" type="pres">
      <dgm:prSet presAssocID="{FBA4FAC6-04E7-4261-8322-B98D2BC254BD}" presName="adorn" presStyleLbl="fgAccFollowNode1" presStyleIdx="1" presStyleCnt="3" custLinFactNeighborX="62282" custLinFactNeighborY="2661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ueprint outline"/>
        </a:ext>
      </dgm:extLst>
    </dgm:pt>
    <dgm:pt modelId="{5EFE2A23-19B4-4FE6-9ABF-7CF1FC555BE5}" type="pres">
      <dgm:prSet presAssocID="{B29B0F62-EAC3-4109-8DED-106CB11955FF}" presName="sibTrans" presStyleLbl="sibTrans2D1" presStyleIdx="0" presStyleCnt="0"/>
      <dgm:spPr/>
    </dgm:pt>
    <dgm:pt modelId="{5C7C92DC-DD90-45A0-B495-C3EFAA7953C9}" type="pres">
      <dgm:prSet presAssocID="{ADFD1E23-4885-45C2-822C-0BE37BE0866A}" presName="compNode" presStyleCnt="0"/>
      <dgm:spPr/>
    </dgm:pt>
    <dgm:pt modelId="{94ABF8DD-FEB0-4D6B-8581-2C4B46358822}" type="pres">
      <dgm:prSet presAssocID="{ADFD1E23-4885-45C2-822C-0BE37BE0866A}" presName="childRect" presStyleLbl="bgAcc1" presStyleIdx="2" presStyleCnt="3" custScaleX="100610" custScaleY="151276">
        <dgm:presLayoutVars>
          <dgm:bulletEnabled val="1"/>
        </dgm:presLayoutVars>
      </dgm:prSet>
      <dgm:spPr/>
    </dgm:pt>
    <dgm:pt modelId="{C2187638-C263-46E0-B409-035F849B866B}" type="pres">
      <dgm:prSet presAssocID="{ADFD1E23-4885-45C2-822C-0BE37BE0866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9B62B3E-9A1F-4BCB-9FCC-B7287B0B2283}" type="pres">
      <dgm:prSet presAssocID="{ADFD1E23-4885-45C2-822C-0BE37BE0866A}" presName="parentRect" presStyleLbl="alignNode1" presStyleIdx="2" presStyleCnt="3" custScaleY="76597" custLinFactNeighborX="908" custLinFactNeighborY="-692"/>
      <dgm:spPr/>
    </dgm:pt>
    <dgm:pt modelId="{309BA15A-8687-4135-A946-CE82AB9661F1}" type="pres">
      <dgm:prSet presAssocID="{ADFD1E23-4885-45C2-822C-0BE37BE0866A}" presName="adorn" presStyleLbl="fgAccFollow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 with solid fill"/>
        </a:ext>
      </dgm:extLst>
    </dgm:pt>
  </dgm:ptLst>
  <dgm:cxnLst>
    <dgm:cxn modelId="{18B67201-CB39-4084-A500-89D875147D82}" srcId="{FBA4FAC6-04E7-4261-8322-B98D2BC254BD}" destId="{89D191C9-81BC-485B-97DE-BEBA4786C60D}" srcOrd="4" destOrd="0" parTransId="{77B9B1A4-15A4-4C1E-A0BB-494C214F5038}" sibTransId="{48254626-4195-4E04-9201-F518AED7902A}"/>
    <dgm:cxn modelId="{D0384F06-4640-4C25-8FE3-4937D26DF25F}" srcId="{0CE3C238-6511-4E0B-8B7D-6B6684E4C627}" destId="{90C6741E-6378-49BB-895C-E526C3C8017A}" srcOrd="0" destOrd="0" parTransId="{395C8CAE-0FA7-4BAC-8BB4-223BE53D6856}" sibTransId="{0A44EDD2-E5D4-4DA3-8FBA-B135D29E789A}"/>
    <dgm:cxn modelId="{AD7EB107-7704-4405-A129-846682C1D84F}" type="presOf" srcId="{4471E818-602F-4CA3-81F4-4F741C29944C}" destId="{94ABF8DD-FEB0-4D6B-8581-2C4B46358822}" srcOrd="0" destOrd="0" presId="urn:microsoft.com/office/officeart/2005/8/layout/bList2"/>
    <dgm:cxn modelId="{A658AA09-1D9C-4387-9863-DBEBDEC4FFDA}" srcId="{FBA4FAC6-04E7-4261-8322-B98D2BC254BD}" destId="{0440FD16-A73A-48D3-936B-51EDA13FCE23}" srcOrd="0" destOrd="0" parTransId="{FF6AA19D-5043-4D9D-990E-FAA67296504D}" sibTransId="{6B0F701F-6286-4CDB-90D6-1FF2ECF1F51E}"/>
    <dgm:cxn modelId="{E855DF0A-233B-4CC5-AE6B-218E1A3BE1B1}" type="presOf" srcId="{462017E3-800E-4B09-B451-9E765999E30C}" destId="{94ABF8DD-FEB0-4D6B-8581-2C4B46358822}" srcOrd="0" destOrd="1" presId="urn:microsoft.com/office/officeart/2005/8/layout/bList2"/>
    <dgm:cxn modelId="{AFDC1B0B-A557-4682-B95B-E0AD53D14417}" srcId="{FBA4FAC6-04E7-4261-8322-B98D2BC254BD}" destId="{633AFA4A-D8D4-45CE-97FE-477E998ADB5D}" srcOrd="1" destOrd="0" parTransId="{3773B25C-6ED9-42CE-8F1E-6CFA2AC03359}" sibTransId="{5171749A-2BA7-45F6-9057-93148724D39B}"/>
    <dgm:cxn modelId="{CAC9350B-5322-4806-8BD1-E1544B82B4D4}" srcId="{0CE3C238-6511-4E0B-8B7D-6B6684E4C627}" destId="{FBA4FAC6-04E7-4261-8322-B98D2BC254BD}" srcOrd="1" destOrd="0" parTransId="{B42875A6-DC41-4ED7-9D44-556F458E9341}" sibTransId="{B29B0F62-EAC3-4109-8DED-106CB11955FF}"/>
    <dgm:cxn modelId="{B4D89A24-50C6-49C1-B759-EC6DD8F6AB45}" type="presOf" srcId="{FBA4FAC6-04E7-4261-8322-B98D2BC254BD}" destId="{2D6EC5B8-FB18-4394-A700-CC9B9347FE5F}" srcOrd="1" destOrd="0" presId="urn:microsoft.com/office/officeart/2005/8/layout/bList2"/>
    <dgm:cxn modelId="{AE747E26-9BE4-4D27-9F62-7244AA04BA6C}" type="presOf" srcId="{878502DA-A8AF-4866-B122-76DC4932F72C}" destId="{8E8A4F3F-A982-46C4-8404-0EF7AF22D415}" srcOrd="0" destOrd="2" presId="urn:microsoft.com/office/officeart/2005/8/layout/bList2"/>
    <dgm:cxn modelId="{42877931-45D4-41C8-BF19-1F90DA0939C7}" srcId="{90C6741E-6378-49BB-895C-E526C3C8017A}" destId="{48AC22DF-BBD0-4852-9B16-554FC1BCF302}" srcOrd="3" destOrd="0" parTransId="{2551EBB3-5416-4F3E-AD8B-13A7D2F4B92F}" sibTransId="{93C0A905-E9D1-4A36-9D7E-F61E1DB8CCA7}"/>
    <dgm:cxn modelId="{8FDF6F39-9E9B-45EB-89E2-AF65B00D9DAF}" srcId="{90C6741E-6378-49BB-895C-E526C3C8017A}" destId="{8E64C525-DB9B-44C2-B5B1-2EE6ACFB44B1}" srcOrd="0" destOrd="0" parTransId="{2CAAA8F4-B77A-48B9-A75C-84BE5388F6CE}" sibTransId="{31796EA1-3E6A-494B-B95F-0812F0994729}"/>
    <dgm:cxn modelId="{B3C4513C-9FF6-49AC-993E-2F5631B092C1}" type="presOf" srcId="{ADFD1E23-4885-45C2-822C-0BE37BE0866A}" destId="{39B62B3E-9A1F-4BCB-9FCC-B7287B0B2283}" srcOrd="1" destOrd="0" presId="urn:microsoft.com/office/officeart/2005/8/layout/bList2"/>
    <dgm:cxn modelId="{2D46B743-9BDA-4C02-9439-9D54B0047A1B}" srcId="{FBA4FAC6-04E7-4261-8322-B98D2BC254BD}" destId="{2027038B-EC33-43E1-8FB2-3B86467FEDD3}" srcOrd="2" destOrd="0" parTransId="{6ED7A67A-B926-4379-AE4C-CB2DED5EF3F1}" sibTransId="{845C908C-6403-4C5D-BB1D-B3D20B50CCF2}"/>
    <dgm:cxn modelId="{FE6AA16A-A692-4E6D-967C-31F0E29C676B}" type="presOf" srcId="{8E64C525-DB9B-44C2-B5B1-2EE6ACFB44B1}" destId="{8E8A4F3F-A982-46C4-8404-0EF7AF22D415}" srcOrd="0" destOrd="0" presId="urn:microsoft.com/office/officeart/2005/8/layout/bList2"/>
    <dgm:cxn modelId="{00EFCC6E-86E0-4708-9F1F-6D5AD50B58E9}" type="presOf" srcId="{ADFD1E23-4885-45C2-822C-0BE37BE0866A}" destId="{C2187638-C263-46E0-B409-035F849B866B}" srcOrd="0" destOrd="0" presId="urn:microsoft.com/office/officeart/2005/8/layout/bList2"/>
    <dgm:cxn modelId="{FBB32674-980D-4C6D-85F7-07498C3F4AC6}" srcId="{0CE3C238-6511-4E0B-8B7D-6B6684E4C627}" destId="{ADFD1E23-4885-45C2-822C-0BE37BE0866A}" srcOrd="2" destOrd="0" parTransId="{371E9FE9-007C-4F92-8775-D0451919F953}" sibTransId="{68A4BA35-E5DD-448F-BD65-871BCBF0FD6A}"/>
    <dgm:cxn modelId="{BE8A6781-4BDB-48EA-8CFD-61C6AD6C260E}" type="presOf" srcId="{58BF2D7C-66B9-412B-9ECA-0944AB36BB9F}" destId="{7A2A5A21-018D-4A29-820C-418561BF51AB}" srcOrd="0" destOrd="3" presId="urn:microsoft.com/office/officeart/2005/8/layout/bList2"/>
    <dgm:cxn modelId="{B2DC0A84-9D14-4425-93F5-24E3EFDDBB0B}" type="presOf" srcId="{0440FD16-A73A-48D3-936B-51EDA13FCE23}" destId="{7A2A5A21-018D-4A29-820C-418561BF51AB}" srcOrd="0" destOrd="0" presId="urn:microsoft.com/office/officeart/2005/8/layout/bList2"/>
    <dgm:cxn modelId="{9B915B95-7E73-4B3F-BE1F-629FD6CE78D9}" srcId="{90C6741E-6378-49BB-895C-E526C3C8017A}" destId="{BB09AE22-4F7A-4A72-B6FA-F7D738077051}" srcOrd="1" destOrd="0" parTransId="{D6AFF44D-CA00-4068-A632-481A8CAC66D2}" sibTransId="{02FB43B2-4DA8-4BD4-AEF7-FFABE0BA9953}"/>
    <dgm:cxn modelId="{BA3F0297-C538-4C75-9D5F-2B2A184EAA0D}" type="presOf" srcId="{90C6741E-6378-49BB-895C-E526C3C8017A}" destId="{6E539A45-5ABD-4EB4-B826-3739A435A353}" srcOrd="1" destOrd="0" presId="urn:microsoft.com/office/officeart/2005/8/layout/bList2"/>
    <dgm:cxn modelId="{CA875599-F501-4F7F-BFAF-BB00D50FBE44}" type="presOf" srcId="{B29B0F62-EAC3-4109-8DED-106CB11955FF}" destId="{5EFE2A23-19B4-4FE6-9ABF-7CF1FC555BE5}" srcOrd="0" destOrd="0" presId="urn:microsoft.com/office/officeart/2005/8/layout/bList2"/>
    <dgm:cxn modelId="{F0FA179B-B02C-4630-BEDE-E2A78E2B9989}" srcId="{ADFD1E23-4885-45C2-822C-0BE37BE0866A}" destId="{4471E818-602F-4CA3-81F4-4F741C29944C}" srcOrd="0" destOrd="0" parTransId="{22C29C89-7EBA-4121-83ED-6D3CB0435C30}" sibTransId="{BBAB40CE-E27E-4158-9298-0D2289F2111B}"/>
    <dgm:cxn modelId="{102D119F-DC84-40F3-8B3B-A35843968A6E}" type="presOf" srcId="{89D191C9-81BC-485B-97DE-BEBA4786C60D}" destId="{7A2A5A21-018D-4A29-820C-418561BF51AB}" srcOrd="0" destOrd="4" presId="urn:microsoft.com/office/officeart/2005/8/layout/bList2"/>
    <dgm:cxn modelId="{158813A7-6226-4EC9-ADB4-BC54C63DD3C8}" srcId="{ADFD1E23-4885-45C2-822C-0BE37BE0866A}" destId="{462017E3-800E-4B09-B451-9E765999E30C}" srcOrd="1" destOrd="0" parTransId="{F7314AA4-D14B-48C0-BE91-517850B5B6ED}" sibTransId="{6EF6D0D4-7F02-4BCA-9C3A-8CAD6404B039}"/>
    <dgm:cxn modelId="{1ED203A8-E223-4115-A6B2-1814CFEC370C}" type="presOf" srcId="{633AFA4A-D8D4-45CE-97FE-477E998ADB5D}" destId="{7A2A5A21-018D-4A29-820C-418561BF51AB}" srcOrd="0" destOrd="1" presId="urn:microsoft.com/office/officeart/2005/8/layout/bList2"/>
    <dgm:cxn modelId="{8F4777AA-E0DA-4576-B997-F72E083CD918}" type="presOf" srcId="{90C6741E-6378-49BB-895C-E526C3C8017A}" destId="{7C7F58DA-E43E-42E1-8A05-7C272DB8AD3C}" srcOrd="0" destOrd="0" presId="urn:microsoft.com/office/officeart/2005/8/layout/bList2"/>
    <dgm:cxn modelId="{20C898AE-8716-491B-A33D-9F985D1A2C68}" type="presOf" srcId="{2027038B-EC33-43E1-8FB2-3B86467FEDD3}" destId="{7A2A5A21-018D-4A29-820C-418561BF51AB}" srcOrd="0" destOrd="2" presId="urn:microsoft.com/office/officeart/2005/8/layout/bList2"/>
    <dgm:cxn modelId="{C35CA9C7-6E67-4CA4-AEAF-309C819EDCB1}" srcId="{FBA4FAC6-04E7-4261-8322-B98D2BC254BD}" destId="{58BF2D7C-66B9-412B-9ECA-0944AB36BB9F}" srcOrd="3" destOrd="0" parTransId="{21DFAEAE-8C21-4D34-9857-8702B5BEBC8A}" sibTransId="{D7088760-126A-4720-A4EA-DF1E11DCF693}"/>
    <dgm:cxn modelId="{2B2DB7C7-21C7-4CCA-9C55-E1DFC9AD4E66}" type="presOf" srcId="{0A44EDD2-E5D4-4DA3-8FBA-B135D29E789A}" destId="{8F116C2A-219E-4A9F-9F5C-5703E7EF18A9}" srcOrd="0" destOrd="0" presId="urn:microsoft.com/office/officeart/2005/8/layout/bList2"/>
    <dgm:cxn modelId="{363430CB-1158-4129-A756-5F32CEFAE8D3}" type="presOf" srcId="{BB09AE22-4F7A-4A72-B6FA-F7D738077051}" destId="{8E8A4F3F-A982-46C4-8404-0EF7AF22D415}" srcOrd="0" destOrd="1" presId="urn:microsoft.com/office/officeart/2005/8/layout/bList2"/>
    <dgm:cxn modelId="{D43BEAD1-00F7-479A-803F-C86E29C819A9}" type="presOf" srcId="{0CE3C238-6511-4E0B-8B7D-6B6684E4C627}" destId="{BF2D7099-C45A-43B6-843E-DD45DC1995DD}" srcOrd="0" destOrd="0" presId="urn:microsoft.com/office/officeart/2005/8/layout/bList2"/>
    <dgm:cxn modelId="{A67DA0E0-A9FD-4236-BD45-82963F8FD5BC}" srcId="{90C6741E-6378-49BB-895C-E526C3C8017A}" destId="{878502DA-A8AF-4866-B122-76DC4932F72C}" srcOrd="2" destOrd="0" parTransId="{D026BED6-28CD-41EC-AD3F-F762EBBC05DE}" sibTransId="{BFC5AAF8-7A9C-4E37-AD78-0CE76D0C6010}"/>
    <dgm:cxn modelId="{257645EA-5192-4AA3-BF9B-CA2CAC82109D}" type="presOf" srcId="{48AC22DF-BBD0-4852-9B16-554FC1BCF302}" destId="{8E8A4F3F-A982-46C4-8404-0EF7AF22D415}" srcOrd="0" destOrd="3" presId="urn:microsoft.com/office/officeart/2005/8/layout/bList2"/>
    <dgm:cxn modelId="{4BCEF7EE-EC4E-49AC-89A1-D4E1AA66D1FF}" type="presOf" srcId="{FBA4FAC6-04E7-4261-8322-B98D2BC254BD}" destId="{48083B84-8F01-4D61-AADE-24DE4D801923}" srcOrd="0" destOrd="0" presId="urn:microsoft.com/office/officeart/2005/8/layout/bList2"/>
    <dgm:cxn modelId="{70365A74-BD2A-4DAD-90BA-DBD226AD199A}" type="presParOf" srcId="{BF2D7099-C45A-43B6-843E-DD45DC1995DD}" destId="{D9A82AEB-02A4-4408-8BEC-63E7EACC14AF}" srcOrd="0" destOrd="0" presId="urn:microsoft.com/office/officeart/2005/8/layout/bList2"/>
    <dgm:cxn modelId="{BDDCAC5D-4FE9-4A26-B71C-F866264193BD}" type="presParOf" srcId="{D9A82AEB-02A4-4408-8BEC-63E7EACC14AF}" destId="{8E8A4F3F-A982-46C4-8404-0EF7AF22D415}" srcOrd="0" destOrd="0" presId="urn:microsoft.com/office/officeart/2005/8/layout/bList2"/>
    <dgm:cxn modelId="{C772C2C2-689F-462D-A3BC-D20C098CD97A}" type="presParOf" srcId="{D9A82AEB-02A4-4408-8BEC-63E7EACC14AF}" destId="{7C7F58DA-E43E-42E1-8A05-7C272DB8AD3C}" srcOrd="1" destOrd="0" presId="urn:microsoft.com/office/officeart/2005/8/layout/bList2"/>
    <dgm:cxn modelId="{80208615-B6CE-4CAC-A097-01B7291F0CE4}" type="presParOf" srcId="{D9A82AEB-02A4-4408-8BEC-63E7EACC14AF}" destId="{6E539A45-5ABD-4EB4-B826-3739A435A353}" srcOrd="2" destOrd="0" presId="urn:microsoft.com/office/officeart/2005/8/layout/bList2"/>
    <dgm:cxn modelId="{53E9AB90-CDB1-4A2D-B8D7-69709F3DE3F9}" type="presParOf" srcId="{D9A82AEB-02A4-4408-8BEC-63E7EACC14AF}" destId="{A707108B-C782-436B-81BF-46CA6FEA039A}" srcOrd="3" destOrd="0" presId="urn:microsoft.com/office/officeart/2005/8/layout/bList2"/>
    <dgm:cxn modelId="{A7103CE1-AAD0-431B-AAE9-F208E49F9E86}" type="presParOf" srcId="{BF2D7099-C45A-43B6-843E-DD45DC1995DD}" destId="{8F116C2A-219E-4A9F-9F5C-5703E7EF18A9}" srcOrd="1" destOrd="0" presId="urn:microsoft.com/office/officeart/2005/8/layout/bList2"/>
    <dgm:cxn modelId="{7C15ACBF-8942-434E-A6CB-AE4FB9FFDC66}" type="presParOf" srcId="{BF2D7099-C45A-43B6-843E-DD45DC1995DD}" destId="{ECEE0BB1-D4F5-48B1-ABD8-8DEE8C185183}" srcOrd="2" destOrd="0" presId="urn:microsoft.com/office/officeart/2005/8/layout/bList2"/>
    <dgm:cxn modelId="{B9A90655-677C-4B8C-B704-1CA311AB0276}" type="presParOf" srcId="{ECEE0BB1-D4F5-48B1-ABD8-8DEE8C185183}" destId="{7A2A5A21-018D-4A29-820C-418561BF51AB}" srcOrd="0" destOrd="0" presId="urn:microsoft.com/office/officeart/2005/8/layout/bList2"/>
    <dgm:cxn modelId="{D3343D20-CC97-425D-9964-925BDC53130B}" type="presParOf" srcId="{ECEE0BB1-D4F5-48B1-ABD8-8DEE8C185183}" destId="{48083B84-8F01-4D61-AADE-24DE4D801923}" srcOrd="1" destOrd="0" presId="urn:microsoft.com/office/officeart/2005/8/layout/bList2"/>
    <dgm:cxn modelId="{BA746B56-3573-4371-A9C8-EC796E533F00}" type="presParOf" srcId="{ECEE0BB1-D4F5-48B1-ABD8-8DEE8C185183}" destId="{2D6EC5B8-FB18-4394-A700-CC9B9347FE5F}" srcOrd="2" destOrd="0" presId="urn:microsoft.com/office/officeart/2005/8/layout/bList2"/>
    <dgm:cxn modelId="{3CE9C7D8-79A3-4F7B-9CAB-283D5FD1CC93}" type="presParOf" srcId="{ECEE0BB1-D4F5-48B1-ABD8-8DEE8C185183}" destId="{85BD4C32-FE91-40E9-8FC4-5F813F9D4BFE}" srcOrd="3" destOrd="0" presId="urn:microsoft.com/office/officeart/2005/8/layout/bList2"/>
    <dgm:cxn modelId="{98B6C54F-641D-4AD6-AEC5-9447557CDC72}" type="presParOf" srcId="{BF2D7099-C45A-43B6-843E-DD45DC1995DD}" destId="{5EFE2A23-19B4-4FE6-9ABF-7CF1FC555BE5}" srcOrd="3" destOrd="0" presId="urn:microsoft.com/office/officeart/2005/8/layout/bList2"/>
    <dgm:cxn modelId="{E1455BB5-BA1C-41A4-B84B-A27759739BAB}" type="presParOf" srcId="{BF2D7099-C45A-43B6-843E-DD45DC1995DD}" destId="{5C7C92DC-DD90-45A0-B495-C3EFAA7953C9}" srcOrd="4" destOrd="0" presId="urn:microsoft.com/office/officeart/2005/8/layout/bList2"/>
    <dgm:cxn modelId="{230A497E-B841-45B3-AFAB-49AB6FDA7922}" type="presParOf" srcId="{5C7C92DC-DD90-45A0-B495-C3EFAA7953C9}" destId="{94ABF8DD-FEB0-4D6B-8581-2C4B46358822}" srcOrd="0" destOrd="0" presId="urn:microsoft.com/office/officeart/2005/8/layout/bList2"/>
    <dgm:cxn modelId="{501DC800-849F-40EE-B9C4-4A410539FAF4}" type="presParOf" srcId="{5C7C92DC-DD90-45A0-B495-C3EFAA7953C9}" destId="{C2187638-C263-46E0-B409-035F849B866B}" srcOrd="1" destOrd="0" presId="urn:microsoft.com/office/officeart/2005/8/layout/bList2"/>
    <dgm:cxn modelId="{31F96E6B-6898-4E62-BE40-3B317C4F5483}" type="presParOf" srcId="{5C7C92DC-DD90-45A0-B495-C3EFAA7953C9}" destId="{39B62B3E-9A1F-4BCB-9FCC-B7287B0B2283}" srcOrd="2" destOrd="0" presId="urn:microsoft.com/office/officeart/2005/8/layout/bList2"/>
    <dgm:cxn modelId="{E7B64C1C-0568-4EB9-9961-9F5FB1B50E06}" type="presParOf" srcId="{5C7C92DC-DD90-45A0-B495-C3EFAA7953C9}" destId="{309BA15A-8687-4135-A946-CE82AB9661F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A4F3F-A982-46C4-8404-0EF7AF22D415}">
      <dsp:nvSpPr>
        <dsp:cNvPr id="0" name=""/>
        <dsp:cNvSpPr/>
      </dsp:nvSpPr>
      <dsp:spPr>
        <a:xfrm>
          <a:off x="0" y="0"/>
          <a:ext cx="2809450" cy="482686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Institutional profile</a:t>
          </a:r>
          <a:r>
            <a:rPr lang="en-US" sz="1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demonstrating relevant experience in disease classification, health information or health statistics, or similar technical/policy work with government institutions in Indonesia, including </a:t>
          </a:r>
          <a:r>
            <a:rPr lang="en-US" sz="14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 list of relevant assignments (</a:t>
          </a:r>
          <a:r>
            <a:rPr lang="en-US" sz="1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e.g. policy dialogue, technical consultation, transition planning).</a:t>
          </a:r>
          <a:endParaRPr lang="en-U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  Previous experience working with UN agency or other international organizations is preferable.</a:t>
          </a:r>
          <a:endParaRPr lang="en-U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effectLst/>
              <a:latin typeface="+mn-lt"/>
              <a:cs typeface="Calibri" panose="020F0502020204030204" pitchFamily="34" charset="0"/>
            </a:rPr>
            <a:t>Clarity of the institution’s rationale </a:t>
          </a:r>
          <a:r>
            <a:rPr lang="en-US" sz="1400" kern="1200" dirty="0">
              <a:effectLst/>
              <a:latin typeface="+mn-lt"/>
              <a:cs typeface="Calibri" panose="020F0502020204030204" pitchFamily="34" charset="0"/>
            </a:rPr>
            <a:t>for undertaking this assignment and alignment of its background with the objectives of ICD-11 transition in Indonesia</a:t>
          </a:r>
          <a:endParaRPr lang="en-US" sz="1400" kern="1200" dirty="0">
            <a:latin typeface="+mn-lt"/>
          </a:endParaRPr>
        </a:p>
      </dsp:txBody>
      <dsp:txXfrm>
        <a:off x="65829" y="65829"/>
        <a:ext cx="2677792" cy="4761036"/>
      </dsp:txXfrm>
    </dsp:sp>
    <dsp:sp modelId="{6E539A45-5ABD-4EB4-B826-3739A435A353}">
      <dsp:nvSpPr>
        <dsp:cNvPr id="0" name=""/>
        <dsp:cNvSpPr/>
      </dsp:nvSpPr>
      <dsp:spPr>
        <a:xfrm>
          <a:off x="51234" y="4167345"/>
          <a:ext cx="2790586" cy="6607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Organizational</a:t>
          </a:r>
          <a:r>
            <a:rPr lang="en-US" sz="1600" kern="1200" dirty="0"/>
            <a:t> </a:t>
          </a:r>
          <a:r>
            <a:rPr lang="en-US" sz="1600" b="1" kern="1200" dirty="0"/>
            <a:t>Capacity</a:t>
          </a:r>
        </a:p>
      </dsp:txBody>
      <dsp:txXfrm>
        <a:off x="51234" y="4167345"/>
        <a:ext cx="1965201" cy="660705"/>
      </dsp:txXfrm>
    </dsp:sp>
    <dsp:sp modelId="{A707108B-C782-436B-81BF-46CA6FEA039A}">
      <dsp:nvSpPr>
        <dsp:cNvPr id="0" name=""/>
        <dsp:cNvSpPr/>
      </dsp:nvSpPr>
      <dsp:spPr>
        <a:xfrm>
          <a:off x="2044578" y="3766726"/>
          <a:ext cx="976705" cy="97670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A5A21-018D-4A29-820C-418561BF51AB}">
      <dsp:nvSpPr>
        <dsp:cNvPr id="0" name=""/>
        <dsp:cNvSpPr/>
      </dsp:nvSpPr>
      <dsp:spPr>
        <a:xfrm>
          <a:off x="3274065" y="0"/>
          <a:ext cx="4510842" cy="431239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Clear understanding of the </a:t>
          </a:r>
          <a:r>
            <a:rPr lang="en-US" sz="1400" b="1" kern="1200" dirty="0"/>
            <a:t>objectives and scope of the assignment</a:t>
          </a:r>
          <a:r>
            <a:rPr lang="en-US" sz="1400" kern="1200" dirty="0"/>
            <a:t>, including ICD-11 transition as a </a:t>
          </a:r>
          <a:r>
            <a:rPr lang="en-US" sz="1400" b="1" kern="1200" dirty="0"/>
            <a:t>policy and planning process</a:t>
          </a:r>
          <a:r>
            <a:rPr lang="en-US" sz="1400" kern="1200" dirty="0"/>
            <a:t> and the role of disease classification in </a:t>
          </a:r>
          <a:r>
            <a:rPr lang="en-US" sz="1400" b="1" kern="1200" dirty="0"/>
            <a:t>health reporting and statistics</a:t>
          </a:r>
          <a:r>
            <a:rPr lang="en-US" sz="1400" kern="1200" dirty="0"/>
            <a:t>.</a:t>
          </a:r>
          <a:endParaRPr lang="en-U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Proposed </a:t>
          </a:r>
          <a:r>
            <a:rPr lang="en-US" sz="1400" b="1" kern="1200" dirty="0"/>
            <a:t>approach and methodology</a:t>
          </a:r>
          <a:r>
            <a:rPr lang="en-US" sz="1400" kern="1200" dirty="0"/>
            <a:t> for implementing the scope of work, including </a:t>
          </a:r>
          <a:r>
            <a:rPr lang="en-US" sz="1400" b="1" kern="1200" dirty="0"/>
            <a:t>stakeholder identification</a:t>
          </a:r>
          <a:r>
            <a:rPr lang="en-US" sz="1400" kern="1200" dirty="0"/>
            <a:t>, structure of the </a:t>
          </a:r>
          <a:r>
            <a:rPr lang="en-US" sz="1400" b="1" kern="1200" dirty="0"/>
            <a:t>Policy Forum and Technical Workshop</a:t>
          </a:r>
          <a:r>
            <a:rPr lang="en-US" sz="1400" kern="1200" dirty="0"/>
            <a:t>, and the approach to developing the </a:t>
          </a:r>
          <a:r>
            <a:rPr lang="en-US" sz="1400" b="1" kern="1200" dirty="0"/>
            <a:t>ICD-11 Transition Framework</a:t>
          </a:r>
          <a:r>
            <a:rPr lang="en-US" sz="1400" kern="1200" dirty="0"/>
            <a:t>.</a:t>
          </a:r>
          <a:endParaRPr lang="en-U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Approach for </a:t>
          </a:r>
          <a:r>
            <a:rPr lang="en-US" sz="1400" b="1" kern="1200" dirty="0"/>
            <a:t>facilitating policy dialogue and technical discussions</a:t>
          </a:r>
          <a:r>
            <a:rPr lang="en-US" sz="1400" kern="1200" dirty="0"/>
            <a:t>, including managing different perspectives and </a:t>
          </a:r>
          <a:r>
            <a:rPr lang="en-US" sz="1400" b="0" kern="1200" dirty="0"/>
            <a:t>generating meaningful inputs.</a:t>
          </a:r>
          <a:endParaRPr lang="en-US" sz="1400" b="0" kern="1200" dirty="0">
            <a:solidFill>
              <a:schemeClr val="tx1"/>
            </a:solidFill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Implementation timeline (Gantt chart)</a:t>
          </a:r>
          <a:r>
            <a:rPr lang="en-US" sz="1400" kern="1200" dirty="0"/>
            <a:t>, including key tasks and </a:t>
          </a:r>
          <a:r>
            <a:rPr lang="en-US" sz="1400" b="1" kern="1200" dirty="0"/>
            <a:t>human resource allocation</a:t>
          </a:r>
          <a:r>
            <a:rPr lang="en-US" sz="1400" kern="1200" dirty="0"/>
            <a:t> for each phase.</a:t>
          </a:r>
          <a:endParaRPr lang="en-US" sz="1400" b="1" kern="1200" dirty="0">
            <a:solidFill>
              <a:srgbClr val="FF0000"/>
            </a:solidFill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effectLst/>
              <a:latin typeface="+mn-lt"/>
              <a:ea typeface="Calibri" panose="020F0502020204030204" pitchFamily="34" charset="0"/>
            </a:rPr>
            <a:t>Project </a:t>
          </a:r>
          <a:r>
            <a:rPr lang="en-US" sz="1400" b="1" kern="1200" dirty="0">
              <a:effectLst/>
              <a:latin typeface="+mn-lt"/>
              <a:ea typeface="Calibri" panose="020F0502020204030204" pitchFamily="34" charset="0"/>
            </a:rPr>
            <a:t>risks and mitigation measures and quality assurance</a:t>
          </a:r>
          <a:endParaRPr lang="en-US" sz="1400" b="1" kern="1200" dirty="0">
            <a:latin typeface="+mn-lt"/>
          </a:endParaRPr>
        </a:p>
      </dsp:txBody>
      <dsp:txXfrm>
        <a:off x="3375110" y="101045"/>
        <a:ext cx="4308752" cy="4211354"/>
      </dsp:txXfrm>
    </dsp:sp>
    <dsp:sp modelId="{2D6EC5B8-FB18-4394-A700-CC9B9347FE5F}">
      <dsp:nvSpPr>
        <dsp:cNvPr id="0" name=""/>
        <dsp:cNvSpPr/>
      </dsp:nvSpPr>
      <dsp:spPr>
        <a:xfrm>
          <a:off x="3264019" y="4158424"/>
          <a:ext cx="4550245" cy="5788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Quality of the Technical Proposal</a:t>
          </a:r>
        </a:p>
      </dsp:txBody>
      <dsp:txXfrm>
        <a:off x="3264019" y="4158424"/>
        <a:ext cx="3204398" cy="578844"/>
      </dsp:txXfrm>
    </dsp:sp>
    <dsp:sp modelId="{85BD4C32-FE91-40E9-8FC4-5F813F9D4BFE}">
      <dsp:nvSpPr>
        <dsp:cNvPr id="0" name=""/>
        <dsp:cNvSpPr/>
      </dsp:nvSpPr>
      <dsp:spPr>
        <a:xfrm>
          <a:off x="6808247" y="3860995"/>
          <a:ext cx="976705" cy="97670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BF8DD-FEB0-4D6B-8581-2C4B46358822}">
      <dsp:nvSpPr>
        <dsp:cNvPr id="0" name=""/>
        <dsp:cNvSpPr/>
      </dsp:nvSpPr>
      <dsp:spPr>
        <a:xfrm>
          <a:off x="8068181" y="551266"/>
          <a:ext cx="2807608" cy="315125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Full </a:t>
          </a:r>
          <a:r>
            <a:rPr lang="en-US" sz="1400" kern="1200" dirty="0" err="1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Cvs</a:t>
          </a:r>
          <a:r>
            <a:rPr lang="en-US" sz="1400" kern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of proposed </a:t>
          </a:r>
          <a:r>
            <a:rPr lang="en-US" sz="1400" kern="1200" dirty="0">
              <a:effectLst/>
              <a:latin typeface="+mn-lt"/>
              <a:cs typeface="Times New Roman" panose="02020603050405020304" pitchFamily="18" charset="0"/>
            </a:rPr>
            <a:t>team members’ qualifications and experience directly relevant to this assignment, including the team organogram and delegation tasks/responsibilities according to timeline as described at Gantt chart</a:t>
          </a:r>
          <a:endParaRPr lang="en-U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Institutional existing resources (that can be utilized for this project </a:t>
          </a:r>
        </a:p>
      </dsp:txBody>
      <dsp:txXfrm>
        <a:off x="8133967" y="617052"/>
        <a:ext cx="2676036" cy="3085464"/>
      </dsp:txXfrm>
    </dsp:sp>
    <dsp:sp modelId="{39B62B3E-9A1F-4BCB-9FCC-B7287B0B2283}">
      <dsp:nvSpPr>
        <dsp:cNvPr id="0" name=""/>
        <dsp:cNvSpPr/>
      </dsp:nvSpPr>
      <dsp:spPr>
        <a:xfrm>
          <a:off x="8102031" y="3267065"/>
          <a:ext cx="2790586" cy="6861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Resources and Key Personnel</a:t>
          </a:r>
        </a:p>
      </dsp:txBody>
      <dsp:txXfrm>
        <a:off x="8102031" y="3267065"/>
        <a:ext cx="1965201" cy="686109"/>
      </dsp:txXfrm>
    </dsp:sp>
    <dsp:sp modelId="{309BA15A-8687-4135-A946-CE82AB9661F1}">
      <dsp:nvSpPr>
        <dsp:cNvPr id="0" name=""/>
        <dsp:cNvSpPr/>
      </dsp:nvSpPr>
      <dsp:spPr>
        <a:xfrm>
          <a:off x="10120835" y="3310729"/>
          <a:ext cx="976705" cy="97670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25686-C135-714D-ADAE-A031C4BC020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5B747-18E9-E746-A276-B387773C2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7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85B747-18E9-E746-A276-B387773C2A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28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57700" y="946150"/>
            <a:ext cx="4533900" cy="255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C9329F-7AE6-4F84-950C-BD6F0BB1E9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652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57700" y="946150"/>
            <a:ext cx="4533900" cy="255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C9329F-7AE6-4F84-950C-BD6F0BB1E9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222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5B747-18E9-E746-A276-B387773C2A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84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5B747-18E9-E746-A276-B387773C2A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3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8484F-9CDD-DE3B-90B2-CED6639B2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450444-1F43-FAD9-56B1-04818DD6F5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098EE1-7FAE-C4F0-880A-DC808A913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C18E9-2B1F-A66F-68C8-FEF1B4C466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5B747-18E9-E746-A276-B387773C2A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69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3053F-3D92-4A3A-AB09-2243F7951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2D2A19-3BB5-7FAC-8A21-DFF86F9F89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D40F20-6A9D-99FB-6E0D-7F60582364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C7ABB-0C23-66F5-FCFD-EEFDB05ABC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5B747-18E9-E746-A276-B387773C2A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21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852E5-5BC2-B375-9CA5-769D5A16F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73DE1D-C10E-ED11-D181-270710EAD0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13AF5F-1E2B-3411-F8BA-D41AF0F8C1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9F521-B1D5-4C27-4DDC-C8D886712E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5B747-18E9-E746-A276-B387773C2A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80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1D02A-E316-41DA-92BD-68327B12E62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877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1D02A-E316-41DA-92BD-68327B12E62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755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1D02A-E316-41DA-92BD-68327B12E62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194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page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5638800" cy="1325499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56388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66876" y="5852984"/>
            <a:ext cx="1695289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26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+blu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A08F1716-9784-4384-A352-F91AD351FF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126" y="5759494"/>
            <a:ext cx="2746264" cy="109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2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7512CA17-70D5-459C-9A24-EAD06CAACE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126" y="5759494"/>
            <a:ext cx="2746264" cy="109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44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_navy with bullets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799"/>
            <a:ext cx="5638800" cy="3075869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7084" y="685800"/>
            <a:ext cx="3817716" cy="54609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586040-0D3B-0A43-AF9D-DF0628A08055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D0E4CA99-76A7-4580-A5BF-DE3EEA01E4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126" y="5759494"/>
            <a:ext cx="2746264" cy="109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63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0EC619C4-BB1D-4E82-8B63-837BAA087B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180" y="5279366"/>
            <a:ext cx="3752394" cy="150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12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light blue+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E43D6A-91D4-4960-8305-8F32DA2C18FB}"/>
              </a:ext>
            </a:extLst>
          </p:cNvPr>
          <p:cNvSpPr/>
          <p:nvPr userDrawn="1"/>
        </p:nvSpPr>
        <p:spPr>
          <a:xfrm>
            <a:off x="-217714" y="-246743"/>
            <a:ext cx="12772571" cy="5947368"/>
          </a:xfrm>
          <a:prstGeom prst="rect">
            <a:avLst/>
          </a:prstGeom>
          <a:solidFill>
            <a:srgbClr val="DDEFF9"/>
          </a:solidFill>
          <a:ln>
            <a:solidFill>
              <a:srgbClr val="DDE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58AE12E-C068-CD44-A709-794E11A2B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7123" y="-501972"/>
            <a:ext cx="8355457" cy="7324121"/>
          </a:xfrm>
          <a:prstGeom prst="rect">
            <a:avLst/>
          </a:prstGeom>
        </p:spPr>
      </p:pic>
      <p:pic>
        <p:nvPicPr>
          <p:cNvPr id="13" name="Picture 12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31E27F3B-DE4B-4BFC-9BF1-9FBDAF675F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729" y="5421720"/>
            <a:ext cx="3752394" cy="150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82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629" y="0"/>
            <a:ext cx="1232262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C5112242-2D9E-4259-87BD-21E45B267B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180" y="5279366"/>
            <a:ext cx="3752394" cy="150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25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95" b="-7116"/>
          <a:stretch/>
        </p:blipFill>
        <p:spPr>
          <a:xfrm>
            <a:off x="1" y="-301500"/>
            <a:ext cx="12192000" cy="76475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4238786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2D42AD21-2255-459D-9D7F-A6B4099261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180" y="5279366"/>
            <a:ext cx="3752394" cy="150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58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46372"/>
            <a:ext cx="9700351" cy="2743200"/>
          </a:xfrm>
        </p:spPr>
        <p:txBody>
          <a:bodyPr anchor="t" anchorCtr="0">
            <a:normAutofit/>
          </a:bodyPr>
          <a:lstStyle>
            <a:lvl1pPr marL="228600" indent="-228600">
              <a:defRPr sz="40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34772"/>
            <a:ext cx="9700351" cy="760413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134B7BD3-E3CB-43D7-9C92-FDB8665495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126" y="5759494"/>
            <a:ext cx="2746264" cy="109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09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9590"/>
            <a:ext cx="9700351" cy="219810"/>
          </a:xfrm>
        </p:spPr>
        <p:txBody>
          <a:bodyPr anchor="t" anchorCtr="0">
            <a:normAutofit/>
          </a:bodyPr>
          <a:lstStyle>
            <a:lvl1pPr marL="0" indent="0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74800"/>
            <a:ext cx="9700351" cy="3920385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9AD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A0C78EAB-C082-4D4A-97CB-6ADD7A4027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126" y="5759494"/>
            <a:ext cx="2746264" cy="109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6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F91E7FA-D8A2-479A-8CAB-7A045EFC7837}"/>
              </a:ext>
            </a:extLst>
          </p:cNvPr>
          <p:cNvSpPr/>
          <p:nvPr userDrawn="1"/>
        </p:nvSpPr>
        <p:spPr>
          <a:xfrm>
            <a:off x="-232229" y="5844857"/>
            <a:ext cx="12656457" cy="1121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229051"/>
            <a:ext cx="7020558" cy="760413"/>
          </a:xfrm>
        </p:spPr>
        <p:txBody>
          <a:bodyPr/>
          <a:lstStyle>
            <a:lvl1pPr marL="0" indent="0">
              <a:buNone/>
              <a:defRPr b="1" i="0">
                <a:solidFill>
                  <a:srgbClr val="0020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9DD4EE67-57B6-3E41-9A9B-D3C3BD8E5C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60800" y="1551943"/>
            <a:ext cx="3973999" cy="34772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4CB5F0B-02BD-614A-851C-63011963EC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1574801"/>
            <a:ext cx="7020559" cy="265425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20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1EAF71DB-BDAB-40CA-BE95-D6D4825A8E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180" y="5786911"/>
            <a:ext cx="2744998" cy="1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0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16F-33D4-214F-8363-39814075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AB01D-7345-234E-A3DA-20878B80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F8493-D439-A54B-B38D-F16C729E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D24C2A-6EDC-0343-99A8-1F88C30FEDB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B07DB3F-88D4-4949-9C4B-3D78CB2090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1877" y="6000906"/>
            <a:ext cx="133944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98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7600" cy="3884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653EB740-FEF9-422E-9B2F-D9AD60F269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180" y="5786911"/>
            <a:ext cx="2744998" cy="1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40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563877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E6E48B-14B1-A34F-BE35-F35F8B605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8F898B1A-280F-FE45-8D41-1CB270410E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30F77ACD-9F22-9B44-AE97-B98CCD01BE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24E5827-DC51-2E44-A3BF-A892FE8FADC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26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FF5458C-BD2E-A546-9365-90B8F7ADAED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7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A6C1C43B-C630-483C-B3DB-94BC29E08B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180" y="5786911"/>
            <a:ext cx="2744998" cy="1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28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7467600" cy="3884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92FD39-3BDA-A44D-BDE3-A5569FD6A0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77200" y="1828801"/>
            <a:ext cx="3657600" cy="4343400"/>
          </a:xfrm>
          <a:solidFill>
            <a:srgbClr val="DDEFF9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2000">
                <a:solidFill>
                  <a:srgbClr val="00205C"/>
                </a:solidFill>
              </a:defRPr>
            </a:lvl1pPr>
            <a:lvl2pPr marL="457200" indent="0">
              <a:buNone/>
              <a:defRPr sz="2000">
                <a:solidFill>
                  <a:srgbClr val="00205C"/>
                </a:solidFill>
              </a:defRPr>
            </a:lvl2pPr>
            <a:lvl3pPr marL="914400" indent="0">
              <a:buNone/>
              <a:defRPr sz="2000">
                <a:solidFill>
                  <a:srgbClr val="00205C"/>
                </a:solidFill>
              </a:defRPr>
            </a:lvl3pPr>
            <a:lvl4pPr marL="1371600" indent="0">
              <a:buNone/>
              <a:defRPr sz="2000">
                <a:solidFill>
                  <a:srgbClr val="00205C"/>
                </a:solidFill>
              </a:defRPr>
            </a:lvl4pPr>
            <a:lvl5pPr marL="1828800" indent="0">
              <a:buNone/>
              <a:defRPr sz="2000">
                <a:solidFill>
                  <a:srgbClr val="00205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DA29BEB1-325A-45C7-B67A-F1B8855C7A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180" y="5786911"/>
            <a:ext cx="2744998" cy="1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50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16F-33D4-214F-8363-39814075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AB01D-7345-234E-A3DA-20878B80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F8493-D439-A54B-B38D-F16C729E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D24C2A-6EDC-0343-99A8-1F88C30FEDB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1A65D453-1C57-472A-9BD2-7AE59F3AA7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180" y="5786911"/>
            <a:ext cx="2744998" cy="1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98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16F-33D4-214F-8363-39814075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AB01D-7345-234E-A3DA-20878B80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F8493-D439-A54B-B38D-F16C729E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D24C2A-6EDC-0343-99A8-1F88C30FEDB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C7366CC3-9D13-411E-A77C-2F54773099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126" y="5759494"/>
            <a:ext cx="2746264" cy="109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30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ligh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45720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4572000" cy="3884295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404128"/>
            <a:ext cx="5154592" cy="320675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42DB685-4A42-4135-BEAD-305F27B028F0}"/>
              </a:ext>
            </a:extLst>
          </p:cNvPr>
          <p:cNvSpPr/>
          <p:nvPr userDrawn="1"/>
        </p:nvSpPr>
        <p:spPr>
          <a:xfrm>
            <a:off x="-232229" y="5709919"/>
            <a:ext cx="12656457" cy="1256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51FAEFAF-F4F7-44B9-B889-3FB8B743C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180" y="5786911"/>
            <a:ext cx="2744998" cy="1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93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1"/>
            <a:ext cx="5486398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3" y="2517751"/>
            <a:ext cx="5486400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5486399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1828800"/>
            <a:ext cx="5494112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239153AA-F08A-4B14-AFE1-E78A83F0C8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180" y="5786911"/>
            <a:ext cx="2744998" cy="1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51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 long_l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8AC229C-E517-482D-95C3-43A697E3E1D0}"/>
              </a:ext>
            </a:extLst>
          </p:cNvPr>
          <p:cNvSpPr/>
          <p:nvPr userDrawn="1"/>
        </p:nvSpPr>
        <p:spPr>
          <a:xfrm>
            <a:off x="-232229" y="5709919"/>
            <a:ext cx="12656457" cy="1256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1"/>
            <a:ext cx="5486398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3" y="2517751"/>
            <a:ext cx="5486400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5486399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1828800"/>
            <a:ext cx="5494112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F0B52E2B-8C75-4F77-96D5-3AD63B39F4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180" y="5786911"/>
            <a:ext cx="2744998" cy="1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45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7F70BE-CB24-3442-8592-A6FFA4981F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903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49FC0E-0F2F-094B-8C94-48717D7C345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6903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D1EB86-22C0-554C-8156-5D3F5DE4713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985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67BFE9-FA82-8A47-87CA-56246F893F1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06985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92686E20-3771-416E-B56F-9FA77BBAE4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180" y="5786911"/>
            <a:ext cx="2744998" cy="1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069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hree columns_l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2C5EEEA-3A10-411F-B8D5-A20C22133ABB}"/>
              </a:ext>
            </a:extLst>
          </p:cNvPr>
          <p:cNvSpPr/>
          <p:nvPr userDrawn="1"/>
        </p:nvSpPr>
        <p:spPr>
          <a:xfrm>
            <a:off x="-232229" y="5709919"/>
            <a:ext cx="12656457" cy="1256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7F70BE-CB24-3442-8592-A6FFA4981F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903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49FC0E-0F2F-094B-8C94-48717D7C345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6903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D1EB86-22C0-554C-8156-5D3F5DE4713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985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67BFE9-FA82-8A47-87CA-56246F893F1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06985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6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17AD9115-3C8E-43B2-A580-E779A04D0C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180" y="5786911"/>
            <a:ext cx="2744998" cy="1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9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7467600" cy="3884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92FD39-3BDA-A44D-BDE3-A5569FD6A0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77200" y="1828801"/>
            <a:ext cx="3657600" cy="4343400"/>
          </a:xfrm>
          <a:solidFill>
            <a:srgbClr val="DDEFF9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2000">
                <a:solidFill>
                  <a:srgbClr val="00205C"/>
                </a:solidFill>
              </a:defRPr>
            </a:lvl1pPr>
            <a:lvl2pPr marL="457200" indent="0">
              <a:buNone/>
              <a:defRPr sz="2000">
                <a:solidFill>
                  <a:srgbClr val="00205C"/>
                </a:solidFill>
              </a:defRPr>
            </a:lvl2pPr>
            <a:lvl3pPr marL="914400" indent="0">
              <a:buNone/>
              <a:defRPr sz="2000">
                <a:solidFill>
                  <a:srgbClr val="00205C"/>
                </a:solidFill>
              </a:defRPr>
            </a:lvl3pPr>
            <a:lvl4pPr marL="1371600" indent="0">
              <a:buNone/>
              <a:defRPr sz="2000">
                <a:solidFill>
                  <a:srgbClr val="00205C"/>
                </a:solidFill>
              </a:defRPr>
            </a:lvl4pPr>
            <a:lvl5pPr marL="1828800" indent="0">
              <a:buNone/>
              <a:defRPr sz="2000">
                <a:solidFill>
                  <a:srgbClr val="00205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77C92E-FD76-CA4F-9DDF-75EE90F0F3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1877" y="6000906"/>
            <a:ext cx="133944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502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 Tw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4071396"/>
            <a:ext cx="5486400" cy="16893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5352" y="4050792"/>
            <a:ext cx="5486400" cy="17058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2998280"/>
            <a:ext cx="5486399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2998280"/>
            <a:ext cx="5494112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22C847F1-59EA-4D95-9B26-1568303B0E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126" y="5759494"/>
            <a:ext cx="2746264" cy="109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393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 Thre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638C7-E24F-E84A-8A79-2D89619AA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638800" cy="11345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E4183-96D7-744D-8DFD-4B5CF171B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1" y="4051583"/>
            <a:ext cx="3657600" cy="16605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E1CDE4-68A4-444E-A1DB-6DB20F3DB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76222" y="4051583"/>
            <a:ext cx="3648578" cy="16605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AD4A73-8602-F84A-9C68-0647084B0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F68175-0DD6-164B-8823-0BB395D9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E81021D4-D0CA-9643-B255-9450B2B400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61767" y="4051583"/>
            <a:ext cx="3648578" cy="16605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78C0A84-F996-E447-B5A6-E7580AB0159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67200" y="3388291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D59E60-2BBC-8D47-BE05-D1C3EE75C4F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57200" y="3408116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B6BFF59-A5AB-774C-ABAB-C052FE11D8A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077200" y="3408116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A46370E8-E05B-473A-8F18-0E8A8DEBE8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126" y="5759494"/>
            <a:ext cx="2746264" cy="109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541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8E279F-2BBA-1D44-B270-AA9874F04DB2}"/>
              </a:ext>
            </a:extLst>
          </p:cNvPr>
          <p:cNvSpPr/>
          <p:nvPr userDrawn="1"/>
        </p:nvSpPr>
        <p:spPr>
          <a:xfrm>
            <a:off x="4259484" y="0"/>
            <a:ext cx="7932516" cy="6858000"/>
          </a:xfrm>
          <a:prstGeom prst="rect">
            <a:avLst/>
          </a:prstGeom>
          <a:solidFill>
            <a:srgbClr val="DD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85297-9C41-6C4E-8A84-CACB4201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35" y="685800"/>
            <a:ext cx="3335388" cy="839788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7C06-6CF8-2F41-BC67-54F13BB0A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C0C6F6-8639-BE4B-BAD3-FFDBE2781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1"/>
            <a:ext cx="3335388" cy="395223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588A5-7D85-6341-A58F-B4539B46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08247-7496-3348-B3C4-9BDDB676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E8B88C-5FF6-8C4C-B269-E15964BDCE0D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8623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44807953-D523-4325-AA62-CB6351CE94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180" y="5786911"/>
            <a:ext cx="2744998" cy="1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981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7DDD-7B22-4B4B-AF9B-229B49A9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3337560" cy="857150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10153-3787-EA4E-BC67-F986AEE8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0" y="0"/>
            <a:ext cx="79248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C8B99-BBF3-CC4A-B7FE-B1509248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337560" cy="3881120"/>
          </a:xfrm>
        </p:spPr>
        <p:txBody>
          <a:bodyPr>
            <a:normAutofit/>
          </a:bodyPr>
          <a:lstStyle>
            <a:lvl1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E8777-C4EC-044C-BE17-A6F640B9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1B503-85CA-F24C-915F-EDB0C031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472D18-BE55-9E45-89BD-2847F7014DC6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756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A83AAB05-8288-49E4-9A5C-F9B9BCD7A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180" y="5786911"/>
            <a:ext cx="2744998" cy="1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712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0C5DA7-7FE5-4829-9E5B-37C4F8F4317B}"/>
              </a:ext>
            </a:extLst>
          </p:cNvPr>
          <p:cNvSpPr/>
          <p:nvPr userDrawn="1"/>
        </p:nvSpPr>
        <p:spPr>
          <a:xfrm>
            <a:off x="-232229" y="5709918"/>
            <a:ext cx="12656457" cy="1262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47DDD-7B22-4B4B-AF9B-229B49A9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3337560" cy="857150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10153-3787-EA4E-BC67-F986AEE8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0" y="0"/>
            <a:ext cx="79248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C8B99-BBF3-CC4A-B7FE-B1509248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337560" cy="388112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E8777-C4EC-044C-BE17-A6F640B9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1B503-85CA-F24C-915F-EDB0C031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472D18-BE55-9E45-89BD-2847F7014DC6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756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83966F56-A842-4C9F-899D-2C610A7D8E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180" y="5786911"/>
            <a:ext cx="2744998" cy="1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023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page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5638800" cy="1325499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56388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E033D483-9624-4EF8-86DD-152E663654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126" y="5759494"/>
            <a:ext cx="2746264" cy="109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2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with pattern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D99E1C-D74E-374D-8800-FB673CA41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63736"/>
            <a:ext cx="12192000" cy="6730528"/>
          </a:xfrm>
          <a:prstGeom prst="rect">
            <a:avLst/>
          </a:prstGeom>
          <a:solidFill>
            <a:srgbClr val="00208A">
              <a:alpha val="0"/>
            </a:srgbClr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6876" y="5852984"/>
            <a:ext cx="1695289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5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7600" cy="3884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3EDB005-A3A8-244D-9176-D7DF06EAD0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1877" y="6000906"/>
            <a:ext cx="133944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4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7053F00D-0F05-41DA-8D35-A789F604D6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125" y="5258430"/>
            <a:ext cx="3998923" cy="15995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94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with pattern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D99E1C-D74E-374D-8800-FB673CA41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49882"/>
            <a:ext cx="12192000" cy="6730528"/>
          </a:xfrm>
          <a:prstGeom prst="rect">
            <a:avLst/>
          </a:prstGeom>
          <a:solidFill>
            <a:srgbClr val="00208A">
              <a:alpha val="0"/>
            </a:srgbClr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BED5201A-DD6B-4A16-B4F7-39823D5B28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125" y="5258430"/>
            <a:ext cx="3998923" cy="159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+ blue log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9A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DB208591-FA66-4D31-8AD2-37AE1C7D15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125" y="5258430"/>
            <a:ext cx="3998923" cy="159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5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ligh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C07BE4-5AF9-FF47-B682-ABA70C1652CA}"/>
              </a:ext>
            </a:extLst>
          </p:cNvPr>
          <p:cNvSpPr/>
          <p:nvPr userDrawn="1"/>
        </p:nvSpPr>
        <p:spPr>
          <a:xfrm>
            <a:off x="0" y="0"/>
            <a:ext cx="12192000" cy="5347504"/>
          </a:xfrm>
          <a:prstGeom prst="rect">
            <a:avLst/>
          </a:prstGeom>
          <a:solidFill>
            <a:srgbClr val="DD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205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BA2E60AF-C747-42CF-BB1C-FB1F0FEC6B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180" y="5279366"/>
            <a:ext cx="3752394" cy="150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2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1342D1-2D03-6345-A214-DB5C9B4F3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F734F-57A1-F647-8BF4-103A6F49A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4346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44B8F-6FB1-E142-BB39-118BD2282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1056B-352D-9345-9A93-0EC73276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4764" y="6397384"/>
            <a:ext cx="380035" cy="3206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7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0" r:id="rId2"/>
    <p:sldLayoutId id="2147483699" r:id="rId3"/>
    <p:sldLayoutId id="2147483698" r:id="rId4"/>
    <p:sldLayoutId id="2147483697" r:id="rId5"/>
    <p:sldLayoutId id="2147483661" r:id="rId6"/>
    <p:sldLayoutId id="2147483663" r:id="rId7"/>
    <p:sldLayoutId id="2147483665" r:id="rId8"/>
    <p:sldLayoutId id="2147483649" r:id="rId9"/>
    <p:sldLayoutId id="2147483658" r:id="rId10"/>
    <p:sldLayoutId id="2147483667" r:id="rId11"/>
    <p:sldLayoutId id="2147483660" r:id="rId12"/>
    <p:sldLayoutId id="2147483662" r:id="rId13"/>
    <p:sldLayoutId id="2147483696" r:id="rId14"/>
    <p:sldLayoutId id="2147483680" r:id="rId15"/>
    <p:sldLayoutId id="2147483695" r:id="rId16"/>
    <p:sldLayoutId id="2147483677" r:id="rId17"/>
    <p:sldLayoutId id="2147483692" r:id="rId18"/>
    <p:sldLayoutId id="2147483693" r:id="rId19"/>
    <p:sldLayoutId id="2147483650" r:id="rId20"/>
    <p:sldLayoutId id="2147483690" r:id="rId21"/>
    <p:sldLayoutId id="2147483676" r:id="rId22"/>
    <p:sldLayoutId id="2147483654" r:id="rId23"/>
    <p:sldLayoutId id="2147483691" r:id="rId24"/>
    <p:sldLayoutId id="2147483666" r:id="rId25"/>
    <p:sldLayoutId id="2147483674" r:id="rId26"/>
    <p:sldLayoutId id="2147483683" r:id="rId27"/>
    <p:sldLayoutId id="2147483675" r:id="rId28"/>
    <p:sldLayoutId id="2147483684" r:id="rId29"/>
    <p:sldLayoutId id="2147483652" r:id="rId30"/>
    <p:sldLayoutId id="2147483653" r:id="rId31"/>
    <p:sldLayoutId id="2147483656" r:id="rId32"/>
    <p:sldLayoutId id="2147483657" r:id="rId33"/>
    <p:sldLayoutId id="2147483685" r:id="rId34"/>
    <p:sldLayoutId id="2147483686" r:id="rId3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orient="horz" pos="288">
          <p15:clr>
            <a:srgbClr val="F26B43"/>
          </p15:clr>
        </p15:guide>
        <p15:guide id="5" pos="7392">
          <p15:clr>
            <a:srgbClr val="F26B43"/>
          </p15:clr>
        </p15:guide>
        <p15:guide id="6" orient="horz" pos="3888">
          <p15:clr>
            <a:srgbClr val="F26B43"/>
          </p15:clr>
        </p15:guide>
        <p15:guide id="7" orient="horz" pos="4032">
          <p15:clr>
            <a:srgbClr val="F26B43"/>
          </p15:clr>
        </p15:guide>
        <p15:guide id="8" orient="horz" pos="432">
          <p15:clr>
            <a:srgbClr val="F26B43"/>
          </p15:clr>
        </p15:guide>
        <p15:guide id="9" pos="2592">
          <p15:clr>
            <a:srgbClr val="F26B43"/>
          </p15:clr>
        </p15:guide>
        <p15:guide id="10" pos="2688">
          <p15:clr>
            <a:srgbClr val="F26B43"/>
          </p15:clr>
        </p15:guide>
        <p15:guide id="11" pos="4992">
          <p15:clr>
            <a:srgbClr val="F26B43"/>
          </p15:clr>
        </p15:guide>
        <p15:guide id="12" pos="5088">
          <p15:clr>
            <a:srgbClr val="F26B43"/>
          </p15:clr>
        </p15:guide>
        <p15:guide id="13" orient="horz" pos="11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cd.who.int/e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who.int/standards/classifications/frequently-asked-questions/icd-11-implementation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A228B-3147-D94F-866B-A8FAAD6D0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1058305"/>
            <a:ext cx="10995285" cy="118835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RFP 008-2026</a:t>
            </a:r>
            <a:br>
              <a:rPr lang="en-US" b="1" dirty="0"/>
            </a:b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Supporting ICD-11 Transition Planning and Readiness in Indonesia</a:t>
            </a:r>
            <a:endParaRPr lang="en-US" sz="31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240366-2832-5145-BAE0-7E5613A9E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7367666" cy="1655762"/>
          </a:xfrm>
        </p:spPr>
        <p:txBody>
          <a:bodyPr/>
          <a:lstStyle/>
          <a:p>
            <a:r>
              <a:rPr lang="sv-SE" sz="2400" b="0" i="0" u="none" strike="noStrike" baseline="0" dirty="0">
                <a:latin typeface="LiberationSans"/>
              </a:rPr>
              <a:t>Pre-bidding meeting </a:t>
            </a:r>
          </a:p>
          <a:p>
            <a:r>
              <a:rPr lang="sv-SE" sz="2400" b="0" i="0" u="none" strike="noStrike" baseline="0" dirty="0">
                <a:latin typeface="LiberationSans"/>
              </a:rPr>
              <a:t> </a:t>
            </a:r>
            <a:r>
              <a:rPr lang="sv-SE" dirty="0">
                <a:latin typeface="LiberationSans"/>
              </a:rPr>
              <a:t>15 </a:t>
            </a:r>
            <a:r>
              <a:rPr lang="sv-SE" sz="2400" b="0" i="0" u="none" strike="noStrike" baseline="0" dirty="0">
                <a:latin typeface="LiberationSans"/>
              </a:rPr>
              <a:t> March 2026</a:t>
            </a:r>
            <a:br>
              <a:rPr lang="sv-SE" sz="2400" b="0" i="0" u="none" strike="noStrike" baseline="0" dirty="0">
                <a:latin typeface="LiberationSans"/>
              </a:rPr>
            </a:b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F80521-3C16-C72E-E150-7FD20822D77B}"/>
              </a:ext>
            </a:extLst>
          </p:cNvPr>
          <p:cNvSpPr/>
          <p:nvPr/>
        </p:nvSpPr>
        <p:spPr>
          <a:xfrm>
            <a:off x="2324100" y="5575300"/>
            <a:ext cx="2108200" cy="1054100"/>
          </a:xfrm>
          <a:prstGeom prst="rect">
            <a:avLst/>
          </a:prstGeom>
          <a:solidFill>
            <a:srgbClr val="00205C"/>
          </a:solidFill>
          <a:ln>
            <a:solidFill>
              <a:srgbClr val="00205C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BF0309-4DCF-2B87-A461-74D78D814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942" y="2745370"/>
            <a:ext cx="5056058" cy="37523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6CFA69-6297-4B85-0F89-76522BDD8214}"/>
              </a:ext>
            </a:extLst>
          </p:cNvPr>
          <p:cNvSpPr txBox="1"/>
          <p:nvPr/>
        </p:nvSpPr>
        <p:spPr>
          <a:xfrm>
            <a:off x="8139971" y="6006584"/>
            <a:ext cx="238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https://icd.who.int/en/</a:t>
            </a:r>
          </a:p>
        </p:txBody>
      </p:sp>
    </p:spTree>
    <p:extLst>
      <p:ext uri="{BB962C8B-B14F-4D97-AF65-F5344CB8AC3E}">
        <p14:creationId xmlns:p14="http://schemas.microsoft.com/office/powerpoint/2010/main" val="390229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FC091-9B7D-8499-4829-0BC33E9DB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5">
            <a:extLst>
              <a:ext uri="{FF2B5EF4-FFF2-40B4-BE49-F238E27FC236}">
                <a16:creationId xmlns:a16="http://schemas.microsoft.com/office/drawing/2014/main" id="{20F119D2-9CC7-6654-4640-2E0E9DBDD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216"/>
            <a:ext cx="11277600" cy="42804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Scope of Work and Deliverables (continued)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0F091F-F59D-B480-1EB1-3C094DF5716F}"/>
              </a:ext>
            </a:extLst>
          </p:cNvPr>
          <p:cNvSpPr txBox="1"/>
          <p:nvPr/>
        </p:nvSpPr>
        <p:spPr>
          <a:xfrm>
            <a:off x="602343" y="983774"/>
            <a:ext cx="6220343" cy="3539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Targeted Technical Workshop and Consultations (3 days)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0DF1D1-69EE-3146-776B-81000F08D53D}"/>
              </a:ext>
            </a:extLst>
          </p:cNvPr>
          <p:cNvSpPr txBox="1"/>
          <p:nvPr/>
        </p:nvSpPr>
        <p:spPr>
          <a:xfrm>
            <a:off x="1843315" y="2064398"/>
            <a:ext cx="8186057" cy="19236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700" dirty="0"/>
              <a:t>Note: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/>
              <a:t>3-day in-person workshop</a:t>
            </a:r>
            <a:r>
              <a:rPr lang="en-US" sz="1700" dirty="0"/>
              <a:t>, maximum </a:t>
            </a:r>
            <a:r>
              <a:rPr lang="en-US" sz="1700" b="1" dirty="0"/>
              <a:t>60 participants</a:t>
            </a:r>
            <a:r>
              <a:rPr lang="en-US" sz="1700" dirty="0"/>
              <a:t>, held in </a:t>
            </a:r>
            <a:r>
              <a:rPr lang="en-US" sz="1700" b="1" dirty="0"/>
              <a:t>Bogor (government venue)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Learning materials and participant records managed through </a:t>
            </a:r>
            <a:r>
              <a:rPr lang="en-US" sz="1700" dirty="0" err="1"/>
              <a:t>Pelataran</a:t>
            </a:r>
            <a:r>
              <a:rPr lang="en-US" sz="1700" dirty="0"/>
              <a:t> Sehat (lms.kemkes.go.id)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Technical inputs may be supported by WHO HQ and WHO Regional Office experts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The consultant is responsible for overall facilitation and consolidation of outputs.</a:t>
            </a:r>
          </a:p>
        </p:txBody>
      </p:sp>
    </p:spTree>
    <p:extLst>
      <p:ext uri="{BB962C8B-B14F-4D97-AF65-F5344CB8AC3E}">
        <p14:creationId xmlns:p14="http://schemas.microsoft.com/office/powerpoint/2010/main" val="3139783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C2CDA-0C37-74B6-8E07-26A3F6D29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5">
            <a:extLst>
              <a:ext uri="{FF2B5EF4-FFF2-40B4-BE49-F238E27FC236}">
                <a16:creationId xmlns:a16="http://schemas.microsoft.com/office/drawing/2014/main" id="{58B444F0-120E-EEED-00D3-B27ED5B61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216"/>
            <a:ext cx="11277600" cy="42804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Scope of Work and Deliverables (continued)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8796A-5142-88FA-582E-360ED1B3511A}"/>
              </a:ext>
            </a:extLst>
          </p:cNvPr>
          <p:cNvSpPr txBox="1"/>
          <p:nvPr/>
        </p:nvSpPr>
        <p:spPr>
          <a:xfrm>
            <a:off x="457200" y="604616"/>
            <a:ext cx="6220343" cy="35394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1700" dirty="0"/>
              <a:t>Adaptation of ICD-11 Technical Training Materials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AB79BA-F1DA-289B-48D9-526B2091C2B0}"/>
              </a:ext>
            </a:extLst>
          </p:cNvPr>
          <p:cNvSpPr txBox="1"/>
          <p:nvPr/>
        </p:nvSpPr>
        <p:spPr>
          <a:xfrm>
            <a:off x="580571" y="1185496"/>
            <a:ext cx="10914743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consultant will adapt existing WHO ICD-11 technical training materials for the Indonesian context to support reuse beyond this assignment.</a:t>
            </a:r>
          </a:p>
          <a:p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Materials should be prepared in a format suitable for online delivery and reuse.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76A5F4-7E29-22A8-D659-CD06B8E8A2E4}"/>
              </a:ext>
            </a:extLst>
          </p:cNvPr>
          <p:cNvSpPr txBox="1"/>
          <p:nvPr/>
        </p:nvSpPr>
        <p:spPr>
          <a:xfrm>
            <a:off x="818274" y="2813447"/>
            <a:ext cx="10409335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Adapted ICD-11 technical training materials in Bahasa Indonesia, contextualized for Indonesia and suitable for online learning platforms (e.g. </a:t>
            </a:r>
            <a:r>
              <a:rPr lang="en-US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Pelataran</a:t>
            </a: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Sehat)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1B89C8-07AF-9D23-0173-3C90F4EAC4DC}"/>
              </a:ext>
            </a:extLst>
          </p:cNvPr>
          <p:cNvSpPr txBox="1"/>
          <p:nvPr/>
        </p:nvSpPr>
        <p:spPr>
          <a:xfrm>
            <a:off x="580571" y="2353108"/>
            <a:ext cx="2971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DELIVERABLES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B4D3C6-3993-1937-BC88-E5A59514C5E2}"/>
              </a:ext>
            </a:extLst>
          </p:cNvPr>
          <p:cNvSpPr txBox="1"/>
          <p:nvPr/>
        </p:nvSpPr>
        <p:spPr>
          <a:xfrm>
            <a:off x="3041552" y="3828812"/>
            <a:ext cx="8186057" cy="6155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700" dirty="0"/>
              <a:t>Note:</a:t>
            </a:r>
          </a:p>
          <a:p>
            <a:r>
              <a:rPr lang="en-US" sz="1700" dirty="0"/>
              <a:t>The adapted materials will undergo WHO technical review prior to finalization..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82EFF7-5E52-8C1D-7F78-9FF9E92F991A}"/>
              </a:ext>
            </a:extLst>
          </p:cNvPr>
          <p:cNvSpPr txBox="1"/>
          <p:nvPr/>
        </p:nvSpPr>
        <p:spPr>
          <a:xfrm>
            <a:off x="4601029" y="4929945"/>
            <a:ext cx="68942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 </a:t>
            </a:r>
            <a:r>
              <a:rPr lang="en-US" sz="1600" dirty="0">
                <a:hlinkClick r:id="rId3"/>
              </a:rPr>
              <a:t>https://icd.who.int/en/</a:t>
            </a:r>
            <a:endParaRPr lang="en-US" sz="1600" dirty="0"/>
          </a:p>
          <a:p>
            <a:r>
              <a:rPr lang="en-US" sz="1600" dirty="0"/>
              <a:t> </a:t>
            </a:r>
            <a:r>
              <a:rPr lang="en-US" sz="1600" dirty="0">
                <a:hlinkClick r:id="rId4"/>
              </a:rPr>
              <a:t>https://www.who.int/standards/classifications/frequently-asked-  questions/icd-11-implementation</a:t>
            </a:r>
            <a:endParaRPr lang="en-US" sz="1600" dirty="0"/>
          </a:p>
          <a:p>
            <a:r>
              <a:rPr lang="en-US" sz="1600" dirty="0"/>
              <a:t>https://apps.who.int/gb/ebwha/pdf_files/WHA72/A72_29-en.pdf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1934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28D657-BF54-4F9E-BCFF-26E338346762}"/>
              </a:ext>
            </a:extLst>
          </p:cNvPr>
          <p:cNvSpPr txBox="1"/>
          <p:nvPr/>
        </p:nvSpPr>
        <p:spPr>
          <a:xfrm>
            <a:off x="651856" y="2404664"/>
            <a:ext cx="10051121" cy="2449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lphaLcPeriod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Draft ICD-11 Transition Framework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Indonesia, documenting the agreed direction and key considerations for ICD-11 transition in Indonesia and English languages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eriod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Adapted ICD-11 Technical Training Materials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based on WHO ICD-11 training content, contextualized for the Indonesian context and prepared in a format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suitable for online delivery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reuse through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Pelataran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Sehat or other designated MoH learning platforms.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 activity (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and financial) final report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Indonesia and English languages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eriod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1688" marR="0" indent="-573088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368850-098D-49DD-9AB2-A3D243A24194}"/>
              </a:ext>
            </a:extLst>
          </p:cNvPr>
          <p:cNvSpPr txBox="1"/>
          <p:nvPr/>
        </p:nvSpPr>
        <p:spPr>
          <a:xfrm>
            <a:off x="651856" y="1969665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DELIVERABLES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F0BF32-4FD6-4642-A22A-4DDA784746AA}"/>
              </a:ext>
            </a:extLst>
          </p:cNvPr>
          <p:cNvSpPr/>
          <p:nvPr/>
        </p:nvSpPr>
        <p:spPr>
          <a:xfrm>
            <a:off x="582469" y="1842443"/>
            <a:ext cx="10390331" cy="31141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0E3F66-D482-4446-A21D-B9544C11FA97}"/>
              </a:ext>
            </a:extLst>
          </p:cNvPr>
          <p:cNvSpPr txBox="1"/>
          <p:nvPr/>
        </p:nvSpPr>
        <p:spPr>
          <a:xfrm>
            <a:off x="542479" y="1246881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00FFFF"/>
                </a:highlight>
              </a:rPr>
              <a:t>IN THE END OF PROJECT</a:t>
            </a: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6EB39593-A459-4D2F-92CC-DD0A1F277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469" y="608087"/>
            <a:ext cx="11277600" cy="1004888"/>
          </a:xfrm>
        </p:spPr>
        <p:txBody>
          <a:bodyPr/>
          <a:lstStyle/>
          <a:p>
            <a:r>
              <a:rPr lang="en-US" dirty="0">
                <a:latin typeface="+mj-lt"/>
              </a:rPr>
              <a:t>Scope of Work and Deliverables (continued)</a:t>
            </a:r>
          </a:p>
        </p:txBody>
      </p:sp>
    </p:spTree>
    <p:extLst>
      <p:ext uri="{BB962C8B-B14F-4D97-AF65-F5344CB8AC3E}">
        <p14:creationId xmlns:p14="http://schemas.microsoft.com/office/powerpoint/2010/main" val="1620354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bject 3">
            <a:extLst>
              <a:ext uri="{FF2B5EF4-FFF2-40B4-BE49-F238E27FC236}">
                <a16:creationId xmlns:a16="http://schemas.microsoft.com/office/drawing/2014/main" id="{38565A81-CE82-4E1C-8C8F-25C4100A6EE0}"/>
              </a:ext>
            </a:extLst>
          </p:cNvPr>
          <p:cNvSpPr txBox="1">
            <a:spLocks/>
          </p:cNvSpPr>
          <p:nvPr/>
        </p:nvSpPr>
        <p:spPr>
          <a:xfrm>
            <a:off x="498388" y="614995"/>
            <a:ext cx="10430550" cy="502125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lvl="0" algn="l" defTabSz="828995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1632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498" lvl="1" algn="l" defTabSz="828995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995" lvl="2" algn="l" defTabSz="828995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3493" lvl="3" algn="l" defTabSz="828995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7990" lvl="4" algn="l" defTabSz="828995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2488" lvl="5" algn="l" defTabSz="828995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6985" lvl="6" algn="l" defTabSz="828995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1483" lvl="7" algn="l" defTabSz="828995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5980" lvl="8" algn="l" defTabSz="828995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0" spc="-5" dirty="0">
                <a:latin typeface="+mj-lt"/>
                <a:cs typeface="Arial" panose="020B0604020202020204" pitchFamily="34" charset="0"/>
              </a:rPr>
              <a:t>Characteristic of Provider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DD4ADD-631A-404D-BDD2-21161812A3FD}"/>
              </a:ext>
            </a:extLst>
          </p:cNvPr>
          <p:cNvSpPr txBox="1"/>
          <p:nvPr/>
        </p:nvSpPr>
        <p:spPr>
          <a:xfrm>
            <a:off x="470924" y="1231575"/>
            <a:ext cx="1242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The team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D7BC96-5F55-44A3-B3B2-FB0E4A24F428}"/>
              </a:ext>
            </a:extLst>
          </p:cNvPr>
          <p:cNvSpPr txBox="1"/>
          <p:nvPr/>
        </p:nvSpPr>
        <p:spPr>
          <a:xfrm>
            <a:off x="2241550" y="1606822"/>
            <a:ext cx="9192804" cy="606897"/>
          </a:xfrm>
          <a:prstGeom prst="rect">
            <a:avLst/>
          </a:prstGeom>
          <a:noFill/>
          <a:ln w="19050">
            <a:solidFill>
              <a:srgbClr val="6666FF"/>
            </a:solidFill>
          </a:ln>
        </p:spPr>
        <p:txBody>
          <a:bodyPr wrap="square" rtlCol="0">
            <a:spAutoFit/>
          </a:bodyPr>
          <a:lstStyle/>
          <a:p>
            <a:pPr marL="22860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The team must come from the company or institution that have a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strong capacity and previous experience in the similar project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D98CC7-97E3-4E33-943C-D38D1FB3EB9B}"/>
              </a:ext>
            </a:extLst>
          </p:cNvPr>
          <p:cNvSpPr txBox="1"/>
          <p:nvPr/>
        </p:nvSpPr>
        <p:spPr>
          <a:xfrm>
            <a:off x="2241550" y="2488365"/>
            <a:ext cx="9192804" cy="3448445"/>
          </a:xfrm>
          <a:prstGeom prst="rect">
            <a:avLst/>
          </a:prstGeom>
          <a:noFill/>
          <a:ln w="19050">
            <a:solidFill>
              <a:srgbClr val="6666FF"/>
            </a:solidFill>
          </a:ln>
        </p:spPr>
        <p:txBody>
          <a:bodyPr wrap="square" rtlCol="0">
            <a:spAutoFit/>
          </a:bodyPr>
          <a:lstStyle/>
          <a:p>
            <a:pPr marL="22860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Mandatory:</a:t>
            </a:r>
          </a:p>
          <a:p>
            <a:pPr marL="5715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experience in assignments related to disease classification systems and their use in health reporting, statistics, and related health system functions, or comparable technical-policy work in the health sector</a:t>
            </a:r>
          </a:p>
          <a:p>
            <a:pPr marL="5715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experience in supporting policy dialogue, technical consultation, and multi-stakeholder processes with government institutions, including facilitating policy or technical workshops</a:t>
            </a:r>
          </a:p>
          <a:p>
            <a:pPr marL="5715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familiarity with the institutional and operational context of health data and statistics in Indonesia</a:t>
            </a:r>
          </a:p>
          <a:p>
            <a:pPr marL="5715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familiarity with international disease classification systems and related health data standards</a:t>
            </a:r>
          </a:p>
          <a:p>
            <a:pPr marL="5715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lang="en-US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7850" indent="-349250" algn="just"/>
            <a:r>
              <a:rPr lang="en-GB" sz="16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Desirable:</a:t>
            </a:r>
            <a:endParaRPr lang="en-US" sz="12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7850" indent="-349250" algn="just"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Prior experience working with government institutions, experience working with WHO or other international organizations is an advantage</a:t>
            </a:r>
          </a:p>
          <a:p>
            <a:pPr marL="577850" indent="-349250" algn="just"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Experience in developing or adapting technical training materials for health professionals</a:t>
            </a:r>
          </a:p>
        </p:txBody>
      </p:sp>
      <p:pic>
        <p:nvPicPr>
          <p:cNvPr id="10" name="Graphic 9" descr="Anger Symbol outline">
            <a:extLst>
              <a:ext uri="{FF2B5EF4-FFF2-40B4-BE49-F238E27FC236}">
                <a16:creationId xmlns:a16="http://schemas.microsoft.com/office/drawing/2014/main" id="{F43F9CF4-DA70-4D11-ADAF-54D04E543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8550" y="1746141"/>
            <a:ext cx="689639" cy="689639"/>
          </a:xfrm>
          <a:prstGeom prst="rect">
            <a:avLst/>
          </a:prstGeom>
        </p:spPr>
      </p:pic>
      <p:pic>
        <p:nvPicPr>
          <p:cNvPr id="25" name="Graphic 24" descr="Anger Symbol outline">
            <a:extLst>
              <a:ext uri="{FF2B5EF4-FFF2-40B4-BE49-F238E27FC236}">
                <a16:creationId xmlns:a16="http://schemas.microsoft.com/office/drawing/2014/main" id="{C2674C87-FB68-4715-BF92-8A0957ADD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3480" y="2842198"/>
            <a:ext cx="689639" cy="68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83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D2F89DE-9DB1-4EB6-A0FC-E497161C1F2E}"/>
              </a:ext>
            </a:extLst>
          </p:cNvPr>
          <p:cNvSpPr txBox="1"/>
          <p:nvPr/>
        </p:nvSpPr>
        <p:spPr>
          <a:xfrm>
            <a:off x="330926" y="1524002"/>
            <a:ext cx="3770811" cy="332398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highlight>
                  <a:srgbClr val="00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Project manager/team leader (1 person)</a:t>
            </a:r>
          </a:p>
          <a:p>
            <a:pPr marL="225425" lvl="1" indent="-225425">
              <a:buFont typeface="Arial" panose="020B0604020202020204" pitchFamily="34" charset="0"/>
              <a:buChar char="●"/>
            </a:pPr>
            <a:r>
              <a:rPr lang="en-US" sz="1400" dirty="0">
                <a:effectLst/>
                <a:latin typeface="Noto Sans Symbols"/>
                <a:ea typeface="Noto Sans Symbols"/>
                <a:cs typeface="Arial" panose="020B0604020202020204" pitchFamily="34" charset="0"/>
              </a:rPr>
              <a:t>At least a Master’s degree (S2) in public health, medicine, health information, health policy, or a related field.</a:t>
            </a:r>
          </a:p>
          <a:p>
            <a:pPr marL="225425" lvl="1" indent="-225425">
              <a:buFont typeface="Arial" panose="020B0604020202020204" pitchFamily="34" charset="0"/>
              <a:buChar char="●"/>
            </a:pPr>
            <a:r>
              <a:rPr lang="en-US" sz="1400" dirty="0">
                <a:effectLst/>
                <a:latin typeface="Noto Sans Symbols"/>
                <a:ea typeface="Noto Sans Symbols"/>
                <a:cs typeface="Arial" panose="020B0604020202020204" pitchFamily="34" charset="0"/>
              </a:rPr>
              <a:t>Minimum 5 years of relevant professional experience in disease classification, health statistics, health policy, or related areas.</a:t>
            </a:r>
          </a:p>
          <a:p>
            <a:pPr marL="225425" lvl="1" indent="-225425">
              <a:buFont typeface="Arial" panose="020B0604020202020204" pitchFamily="34" charset="0"/>
              <a:buChar char="●"/>
            </a:pPr>
            <a:r>
              <a:rPr lang="en-US" sz="1400" dirty="0">
                <a:effectLst/>
                <a:latin typeface="Noto Sans Symbols"/>
                <a:ea typeface="Noto Sans Symbols"/>
                <a:cs typeface="Arial" panose="020B0604020202020204" pitchFamily="34" charset="0"/>
              </a:rPr>
              <a:t>Demonstrated experience leading technical-policy assignments or similar projects with government institutions.</a:t>
            </a:r>
          </a:p>
          <a:p>
            <a:pPr marL="225425" lvl="1" indent="-225425">
              <a:buFont typeface="Arial" panose="020B0604020202020204" pitchFamily="34" charset="0"/>
              <a:buChar char="●"/>
            </a:pPr>
            <a:r>
              <a:rPr lang="en-US" sz="1400" dirty="0">
                <a:effectLst/>
                <a:latin typeface="Noto Sans Symbols"/>
                <a:ea typeface="Noto Sans Symbols"/>
                <a:cs typeface="Arial" panose="020B0604020202020204" pitchFamily="34" charset="0"/>
              </a:rPr>
              <a:t>Strong facilitation and analytical skills, including the ability to synthesize technical discussions into policy-relevant outputs.</a:t>
            </a:r>
          </a:p>
          <a:p>
            <a:pPr marL="225425" lvl="1" indent="-225425">
              <a:buFont typeface="Arial" panose="020B0604020202020204" pitchFamily="34" charset="0"/>
              <a:buChar char="●"/>
            </a:pPr>
            <a:r>
              <a:rPr lang="en-US" sz="1400" dirty="0">
                <a:effectLst/>
                <a:latin typeface="Noto Sans Symbols"/>
                <a:ea typeface="Noto Sans Symbols"/>
                <a:cs typeface="Arial" panose="020B0604020202020204" pitchFamily="34" charset="0"/>
              </a:rPr>
              <a:t>Prior experience working with UN agencies or international organizations is an advantage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AADB05-E368-4609-A1F0-FDCA5228DF36}"/>
              </a:ext>
            </a:extLst>
          </p:cNvPr>
          <p:cNvSpPr txBox="1"/>
          <p:nvPr/>
        </p:nvSpPr>
        <p:spPr>
          <a:xfrm>
            <a:off x="4308566" y="1541421"/>
            <a:ext cx="3574868" cy="418576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highlight>
                  <a:srgbClr val="00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Technical team member (1 person) 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Noto Sans Symbols"/>
                <a:cs typeface="Noto Sans Symbols"/>
              </a:rPr>
              <a:t>At least a Bachelor’s degree (S1) in public health, medicine, statistics, health informatics, or a related field.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Noto Sans Symbols"/>
                <a:cs typeface="Noto Sans Symbols"/>
              </a:rPr>
              <a:t>Minimum 3 years of relevant professional experience related to disease classification, health statistics, health reporting, or similar work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Noto Sans Symbols"/>
                <a:cs typeface="Noto Sans Symbols"/>
              </a:rPr>
              <a:t>Experience supporting technical discussions, workshops, or consultations in the health sector.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Noto Sans Symbols"/>
                <a:cs typeface="Noto Sans Symbols"/>
              </a:rPr>
              <a:t>Ability to document and synthesize technical inputs clearly and accurately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Noto Sans Symbols"/>
                <a:cs typeface="Noto Sans Symbols"/>
              </a:rPr>
              <a:t>Ability to support the preparation and adaptation of technical training materials, including organizing content in a format suitable for online delivery and reuse</a:t>
            </a:r>
          </a:p>
          <a:p>
            <a:pPr marL="287338" marR="0" lvl="1" indent="-287338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en-US" sz="1400" dirty="0">
              <a:effectLst/>
              <a:ea typeface="Noto Sans Symbols"/>
              <a:cs typeface="Noto Sans Symbols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9064792D-12D5-4D51-90A9-E9527D244826}"/>
              </a:ext>
            </a:extLst>
          </p:cNvPr>
          <p:cNvSpPr txBox="1">
            <a:spLocks/>
          </p:cNvSpPr>
          <p:nvPr/>
        </p:nvSpPr>
        <p:spPr>
          <a:xfrm>
            <a:off x="479916" y="628693"/>
            <a:ext cx="10430550" cy="502125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lvl="0" algn="l" defTabSz="828995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1632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498" lvl="1" algn="l" defTabSz="828995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995" lvl="2" algn="l" defTabSz="828995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3493" lvl="3" algn="l" defTabSz="828995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7990" lvl="4" algn="l" defTabSz="828995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2488" lvl="5" algn="l" defTabSz="828995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6985" lvl="6" algn="l" defTabSz="828995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1483" lvl="7" algn="l" defTabSz="828995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5980" lvl="8" algn="l" defTabSz="828995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0" spc="-5" dirty="0">
                <a:latin typeface="+mj-lt"/>
                <a:cs typeface="Arial" panose="020B0604020202020204" pitchFamily="34" charset="0"/>
              </a:rPr>
              <a:t>Characteristic of Provider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E5FECF-74B0-4CE3-8002-AD686238E5F4}"/>
              </a:ext>
            </a:extLst>
          </p:cNvPr>
          <p:cNvSpPr txBox="1"/>
          <p:nvPr/>
        </p:nvSpPr>
        <p:spPr>
          <a:xfrm>
            <a:off x="5296901" y="605625"/>
            <a:ext cx="63682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To achieve the maximum results, the team should consist of possess a team leader and members who have expertise and/or experience in:</a:t>
            </a:r>
            <a:endParaRPr lang="en-US" sz="16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D915BA-A314-466B-A90F-C7406A755759}"/>
              </a:ext>
            </a:extLst>
          </p:cNvPr>
          <p:cNvSpPr txBox="1"/>
          <p:nvPr/>
        </p:nvSpPr>
        <p:spPr>
          <a:xfrm>
            <a:off x="8090263" y="1541421"/>
            <a:ext cx="3574868" cy="28931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highlight>
                  <a:srgbClr val="00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Administration and finance staff for handling the administration and finance issue, including organizing the meeting (1 person)</a:t>
            </a:r>
          </a:p>
          <a:p>
            <a:pPr marL="227013" marR="0" lvl="1" indent="-227013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227013" algn="l"/>
              </a:tabLst>
            </a:pPr>
            <a:r>
              <a:rPr lang="en-US" sz="1400" dirty="0">
                <a:effectLst/>
                <a:ea typeface="Noto Sans Symbols"/>
                <a:cs typeface="Noto Sans Symbols"/>
              </a:rPr>
              <a:t>Background in business, administration, or related subject</a:t>
            </a:r>
          </a:p>
          <a:p>
            <a:pPr marL="227013" marR="0" lvl="1" indent="-227013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227013" algn="l"/>
              </a:tabLst>
            </a:pPr>
            <a:r>
              <a:rPr lang="en-US" sz="1400" dirty="0">
                <a:effectLst/>
                <a:ea typeface="Noto Sans Symbols"/>
                <a:cs typeface="Noto Sans Symbols"/>
              </a:rPr>
              <a:t>At least 2 years experiences of administrative support (including arrange the travel and meeting venue) for government, UN agency, or NGO activity</a:t>
            </a:r>
          </a:p>
          <a:p>
            <a:pPr marL="0" marR="0" lvl="1" algn="just">
              <a:spcBef>
                <a:spcPts val="0"/>
              </a:spcBef>
              <a:spcAft>
                <a:spcPts val="0"/>
              </a:spcAft>
            </a:pPr>
            <a:endParaRPr lang="en-US" sz="1400" dirty="0">
              <a:ea typeface="Noto Sans Symbols"/>
              <a:cs typeface="Noto Sans Symbols"/>
            </a:endParaRPr>
          </a:p>
          <a:p>
            <a:pPr marL="0" marR="0" lvl="1" algn="just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ea typeface="Noto Sans Symbols"/>
              <a:cs typeface="Noto Sans Symbols"/>
            </a:endParaRPr>
          </a:p>
          <a:p>
            <a:pPr marL="287338" marR="0" lvl="1" indent="-287338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en-US" sz="1400" dirty="0">
              <a:effectLst/>
              <a:ea typeface="Noto Sans Symbols"/>
              <a:cs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1884033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9234" y="556904"/>
            <a:ext cx="1043055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498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995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3493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7990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2488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6985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1483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5980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13">
              <a:lnSpc>
                <a:spcPct val="100000"/>
              </a:lnSpc>
            </a:pPr>
            <a:r>
              <a:rPr lang="en-US" sz="2000" b="1" spc="-5" dirty="0"/>
              <a:t>The Proposal</a:t>
            </a:r>
            <a:endParaRPr sz="2000" b="1" i="1" spc="-5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C4505A-AEFE-4CA2-957E-F5A649A21D7B}"/>
              </a:ext>
            </a:extLst>
          </p:cNvPr>
          <p:cNvSpPr txBox="1"/>
          <p:nvPr/>
        </p:nvSpPr>
        <p:spPr>
          <a:xfrm>
            <a:off x="321508" y="864681"/>
            <a:ext cx="1092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Refer to Invitation </a:t>
            </a:r>
            <a:r>
              <a:rPr lang="en-US" sz="1400" b="1" dirty="0"/>
              <a:t>RFP 008-2026 </a:t>
            </a:r>
            <a:r>
              <a:rPr lang="en-US" sz="1400" dirty="0"/>
              <a:t>for the </a:t>
            </a:r>
            <a:r>
              <a:rPr lang="en-US" sz="1400" b="1" dirty="0"/>
              <a:t>structure of proposal (section 4.12) </a:t>
            </a:r>
            <a:r>
              <a:rPr lang="en-US" sz="1400" dirty="0"/>
              <a:t>and the detailed of </a:t>
            </a:r>
            <a:r>
              <a:rPr lang="en-US" sz="1400" b="1" dirty="0"/>
              <a:t>evaluation criteria (section 5.3 and Appendix 4).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E1A65C7-650A-4999-841F-C7FC7092F5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7188675"/>
              </p:ext>
            </p:extLst>
          </p:nvPr>
        </p:nvGraphicFramePr>
        <p:xfrm>
          <a:off x="557349" y="1803399"/>
          <a:ext cx="11101251" cy="4838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bject 3">
            <a:extLst>
              <a:ext uri="{FF2B5EF4-FFF2-40B4-BE49-F238E27FC236}">
                <a16:creationId xmlns:a16="http://schemas.microsoft.com/office/drawing/2014/main" id="{B9238DC3-E096-43E7-AA45-52B8A9BB1974}"/>
              </a:ext>
            </a:extLst>
          </p:cNvPr>
          <p:cNvSpPr txBox="1">
            <a:spLocks/>
          </p:cNvSpPr>
          <p:nvPr/>
        </p:nvSpPr>
        <p:spPr>
          <a:xfrm>
            <a:off x="3236494" y="1287872"/>
            <a:ext cx="4620126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8289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32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498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995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3493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7990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2488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6985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1483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5980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13" algn="ctr">
              <a:lnSpc>
                <a:spcPct val="100000"/>
              </a:lnSpc>
            </a:pPr>
            <a:r>
              <a:rPr lang="en-US" sz="2000" b="1" i="1" spc="-5" dirty="0">
                <a:solidFill>
                  <a:schemeClr val="bg1"/>
                </a:solidFill>
                <a:highlight>
                  <a:srgbClr val="FF0000"/>
                </a:highlight>
              </a:rPr>
              <a:t>Technical Evaluation Criteria</a:t>
            </a:r>
          </a:p>
        </p:txBody>
      </p:sp>
      <p:pic>
        <p:nvPicPr>
          <p:cNvPr id="6" name="Graphic 5" descr="Warning with solid fill">
            <a:extLst>
              <a:ext uri="{FF2B5EF4-FFF2-40B4-BE49-F238E27FC236}">
                <a16:creationId xmlns:a16="http://schemas.microsoft.com/office/drawing/2014/main" id="{D54876E2-467E-4081-97EC-CE8CAED54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95610" y="117245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59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1CF460-652B-F411-A95D-6DA3D4A5C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74" y="1795255"/>
            <a:ext cx="9412625" cy="38568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2575" y="647100"/>
            <a:ext cx="1043055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498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995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3493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7990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2488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6985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1483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5980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13">
              <a:lnSpc>
                <a:spcPct val="100000"/>
              </a:lnSpc>
            </a:pPr>
            <a:r>
              <a:rPr lang="en-US" sz="3200" spc="-5" dirty="0"/>
              <a:t>The Suggestive Budget Detail Template</a:t>
            </a:r>
            <a:endParaRPr sz="3200" i="1" spc="-5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C4505A-AEFE-4CA2-957E-F5A649A21D7B}"/>
              </a:ext>
            </a:extLst>
          </p:cNvPr>
          <p:cNvSpPr txBox="1"/>
          <p:nvPr/>
        </p:nvSpPr>
        <p:spPr>
          <a:xfrm>
            <a:off x="442574" y="1301324"/>
            <a:ext cx="969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 to Invitation </a:t>
            </a:r>
            <a:r>
              <a:rPr lang="en-US" b="1" dirty="0"/>
              <a:t>RFP -08-2026 Appendix 4</a:t>
            </a:r>
          </a:p>
          <a:p>
            <a:endParaRPr lang="en-US" b="1" dirty="0"/>
          </a:p>
        </p:txBody>
      </p:sp>
      <p:pic>
        <p:nvPicPr>
          <p:cNvPr id="7" name="Graphic 6" descr="Cursor with solid fill">
            <a:extLst>
              <a:ext uri="{FF2B5EF4-FFF2-40B4-BE49-F238E27FC236}">
                <a16:creationId xmlns:a16="http://schemas.microsoft.com/office/drawing/2014/main" id="{2FB9D719-4484-44BF-BC6A-212F71B9B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79601" y="5144100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F6D348-6CFF-C85C-3826-E64DEA1706E9}"/>
              </a:ext>
            </a:extLst>
          </p:cNvPr>
          <p:cNvSpPr txBox="1"/>
          <p:nvPr/>
        </p:nvSpPr>
        <p:spPr>
          <a:xfrm>
            <a:off x="5441853" y="5144100"/>
            <a:ext cx="5657948" cy="9079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700" dirty="0"/>
              <a:t>Note:</a:t>
            </a:r>
          </a:p>
          <a:p>
            <a:r>
              <a:rPr lang="en-US" sz="1700" dirty="0"/>
              <a:t>Scoring – Technical proposal : Budget proposal is  </a:t>
            </a:r>
            <a:r>
              <a:rPr lang="en-US" b="1" dirty="0">
                <a:solidFill>
                  <a:srgbClr val="FF0000"/>
                </a:solidFill>
              </a:rPr>
              <a:t>70:30</a:t>
            </a:r>
          </a:p>
          <a:p>
            <a:r>
              <a:rPr lang="en-US" sz="1700" dirty="0"/>
              <a:t>With minimum passing points for technical proposal is  </a:t>
            </a:r>
            <a:r>
              <a:rPr lang="en-US" b="1" dirty="0">
                <a:solidFill>
                  <a:srgbClr val="FF0000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3277120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nk You Any Queries">
            <a:extLst>
              <a:ext uri="{FF2B5EF4-FFF2-40B4-BE49-F238E27FC236}">
                <a16:creationId xmlns:a16="http://schemas.microsoft.com/office/drawing/2014/main" id="{425BC576-5AF5-444D-8354-716A155F5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7673" y="2664832"/>
            <a:ext cx="4030077" cy="302255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33" name="Slide Number Placeholder 4">
            <a:extLst>
              <a:ext uri="{FF2B5EF4-FFF2-40B4-BE49-F238E27FC236}">
                <a16:creationId xmlns:a16="http://schemas.microsoft.com/office/drawing/2014/main" id="{C8E0047B-BE62-6C2D-D47F-30257209C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764" y="6397384"/>
            <a:ext cx="380035" cy="320675"/>
          </a:xfrm>
        </p:spPr>
        <p:txBody>
          <a:bodyPr/>
          <a:lstStyle/>
          <a:p>
            <a:pPr>
              <a:spcAft>
                <a:spcPts val="600"/>
              </a:spcAft>
            </a:pPr>
            <a:fld id="{714BF2E0-EE3B-6A4E-9FB9-82DE86E1F02F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F5DF92-F5FC-584E-9EBE-0B4AF2FF4602}"/>
              </a:ext>
            </a:extLst>
          </p:cNvPr>
          <p:cNvSpPr/>
          <p:nvPr/>
        </p:nvSpPr>
        <p:spPr>
          <a:xfrm>
            <a:off x="1790700" y="5663959"/>
            <a:ext cx="2108200" cy="1054100"/>
          </a:xfrm>
          <a:prstGeom prst="rect">
            <a:avLst/>
          </a:prstGeom>
          <a:solidFill>
            <a:srgbClr val="00205C"/>
          </a:solidFill>
          <a:ln>
            <a:solidFill>
              <a:srgbClr val="00205C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21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514CF-F8FE-4310-9689-02C9274A7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538" y="685419"/>
            <a:ext cx="5391462" cy="1443184"/>
          </a:xfrm>
        </p:spPr>
        <p:txBody>
          <a:bodyPr/>
          <a:lstStyle/>
          <a:p>
            <a:r>
              <a:rPr lang="en-US"/>
              <a:t>Before we begin</a:t>
            </a:r>
            <a:br>
              <a:rPr lang="en-US"/>
            </a:br>
            <a:r>
              <a:rPr lang="en-US" i="1" noProof="1"/>
              <a:t>Sebelum kita mulai</a:t>
            </a:r>
            <a:endParaRPr lang="en-US" noProof="1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DF48C4-3929-C948-A72D-C0BC3B461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538" y="2262422"/>
            <a:ext cx="6820524" cy="3014116"/>
          </a:xfrm>
        </p:spPr>
        <p:txBody>
          <a:bodyPr>
            <a:normAutofit fontScale="92500" lnSpcReduction="10000"/>
          </a:bodyPr>
          <a:lstStyle/>
          <a:p>
            <a:r>
              <a:rPr lang="en-GB" b="1" noProof="1">
                <a:solidFill>
                  <a:schemeClr val="bg1"/>
                </a:solidFill>
              </a:rPr>
              <a:t>Please note that this event adheres to the </a:t>
            </a:r>
            <a:br>
              <a:rPr lang="en-GB" b="1" noProof="1">
                <a:solidFill>
                  <a:schemeClr val="bg1"/>
                </a:solidFill>
              </a:rPr>
            </a:br>
            <a:r>
              <a:rPr lang="en-GB" b="1" noProof="1">
                <a:solidFill>
                  <a:schemeClr val="bg1"/>
                </a:solidFill>
              </a:rPr>
              <a:t>Code of Conduct to prevent harassment, </a:t>
            </a:r>
            <a:br>
              <a:rPr lang="en-GB" b="1" noProof="1">
                <a:solidFill>
                  <a:schemeClr val="bg1"/>
                </a:solidFill>
              </a:rPr>
            </a:br>
            <a:r>
              <a:rPr lang="en-GB" b="1" noProof="1">
                <a:solidFill>
                  <a:schemeClr val="bg1"/>
                </a:solidFill>
              </a:rPr>
              <a:t>including sexual harassment, at WHO events.</a:t>
            </a:r>
          </a:p>
          <a:p>
            <a:r>
              <a:rPr lang="en-GB" sz="3000" b="1" cap="small" noProof="1">
                <a:solidFill>
                  <a:schemeClr val="bg1"/>
                </a:solidFill>
              </a:rPr>
              <a:t>Zero tolerance to sexual misconduct</a:t>
            </a:r>
          </a:p>
          <a:p>
            <a:r>
              <a:rPr lang="en-GB" b="1" i="1" noProof="1">
                <a:solidFill>
                  <a:schemeClr val="bg1"/>
                </a:solidFill>
              </a:rPr>
              <a:t>Harap diperhatikan bahwa kegiatan ini mematuhi </a:t>
            </a:r>
            <a:br>
              <a:rPr lang="en-GB" b="1" i="1" noProof="1">
                <a:solidFill>
                  <a:schemeClr val="bg1"/>
                </a:solidFill>
              </a:rPr>
            </a:br>
            <a:r>
              <a:rPr lang="en-GB" b="1" i="1" noProof="1">
                <a:solidFill>
                  <a:schemeClr val="bg1"/>
                </a:solidFill>
              </a:rPr>
              <a:t>Tata Perilaku untuk mencegah pelecehan, termasuk pelecehan seksual, pada kegiatan WHO.</a:t>
            </a:r>
          </a:p>
          <a:p>
            <a:r>
              <a:rPr lang="nn-NO" sz="3000" b="1" cap="small"/>
              <a:t>Nol toleransi terhadap pelanggaran seksual</a:t>
            </a:r>
            <a:endParaRPr lang="en-GB" sz="3000" b="1" cap="smal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C1AFD-7128-7E4B-B64E-28A93E52566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37832" y="6399239"/>
            <a:ext cx="379412" cy="32067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BF2E0-EE3B-6A4E-9FB9-82DE86E1F02F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45ACD5-2EAF-ADA9-AAB0-46DF8A606F7D}"/>
              </a:ext>
            </a:extLst>
          </p:cNvPr>
          <p:cNvGrpSpPr/>
          <p:nvPr/>
        </p:nvGrpSpPr>
        <p:grpSpPr>
          <a:xfrm>
            <a:off x="8612792" y="132908"/>
            <a:ext cx="2714924" cy="3035598"/>
            <a:chOff x="8612793" y="244671"/>
            <a:chExt cx="2714924" cy="303559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73DE14A-47C1-8023-08C5-D8BDC6A36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8612794" y="565346"/>
              <a:ext cx="2714923" cy="2714923"/>
            </a:xfrm>
            <a:prstGeom prst="rect">
              <a:avLst/>
            </a:prstGeom>
          </p:spPr>
        </p:pic>
        <p:sp>
          <p:nvSpPr>
            <p:cNvPr id="9" name="Text Placeholder 6">
              <a:extLst>
                <a:ext uri="{FF2B5EF4-FFF2-40B4-BE49-F238E27FC236}">
                  <a16:creationId xmlns:a16="http://schemas.microsoft.com/office/drawing/2014/main" id="{FDC6293B-C35B-B50B-1E46-302FB881D1D9}"/>
                </a:ext>
              </a:extLst>
            </p:cNvPr>
            <p:cNvSpPr txBox="1">
              <a:spLocks/>
            </p:cNvSpPr>
            <p:nvPr/>
          </p:nvSpPr>
          <p:spPr>
            <a:xfrm>
              <a:off x="8612793" y="244671"/>
              <a:ext cx="2714923" cy="226383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 anchor="b">
              <a:normAutofit fontScale="70000" lnSpcReduction="20000"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noProof="1">
                  <a:solidFill>
                    <a:schemeClr val="tx1"/>
                  </a:solidFill>
                </a:rPr>
                <a:t>Code of Conduct</a:t>
              </a:r>
              <a:endParaRPr lang="en-GB" sz="3000" b="1" cap="small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4A85650-7640-D407-4619-71009D2B3400}"/>
              </a:ext>
            </a:extLst>
          </p:cNvPr>
          <p:cNvGrpSpPr/>
          <p:nvPr/>
        </p:nvGrpSpPr>
        <p:grpSpPr>
          <a:xfrm>
            <a:off x="8612791" y="3308978"/>
            <a:ext cx="2714924" cy="3031725"/>
            <a:chOff x="8612793" y="3391164"/>
            <a:chExt cx="2714924" cy="30317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C6445BD-0817-1118-6300-327195736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8612794" y="3707966"/>
              <a:ext cx="2714923" cy="2714923"/>
            </a:xfrm>
            <a:prstGeom prst="rect">
              <a:avLst/>
            </a:prstGeom>
          </p:spPr>
        </p:pic>
        <p:sp>
          <p:nvSpPr>
            <p:cNvPr id="11" name="Text Placeholder 6">
              <a:extLst>
                <a:ext uri="{FF2B5EF4-FFF2-40B4-BE49-F238E27FC236}">
                  <a16:creationId xmlns:a16="http://schemas.microsoft.com/office/drawing/2014/main" id="{2C504324-1C6B-6CAC-F59C-42E4DAB4E2D7}"/>
                </a:ext>
              </a:extLst>
            </p:cNvPr>
            <p:cNvSpPr txBox="1">
              <a:spLocks/>
            </p:cNvSpPr>
            <p:nvPr/>
          </p:nvSpPr>
          <p:spPr>
            <a:xfrm>
              <a:off x="8612793" y="3391164"/>
              <a:ext cx="2714923" cy="226383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 anchor="b">
              <a:normAutofit fontScale="70000" lnSpcReduction="20000"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noProof="1">
                  <a:solidFill>
                    <a:schemeClr val="tx1"/>
                  </a:solidFill>
                </a:rPr>
                <a:t>Tata Perilaku</a:t>
              </a:r>
              <a:endParaRPr lang="en-GB" sz="3000" b="1" cap="small">
                <a:solidFill>
                  <a:schemeClr val="tx1"/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AE968C8-9E9D-FAB3-AC10-F75CA39FCCBB}"/>
              </a:ext>
            </a:extLst>
          </p:cNvPr>
          <p:cNvSpPr/>
          <p:nvPr/>
        </p:nvSpPr>
        <p:spPr>
          <a:xfrm>
            <a:off x="2346169" y="5505476"/>
            <a:ext cx="2108200" cy="1054100"/>
          </a:xfrm>
          <a:prstGeom prst="rect">
            <a:avLst/>
          </a:prstGeom>
          <a:solidFill>
            <a:srgbClr val="00205C"/>
          </a:solidFill>
          <a:ln>
            <a:solidFill>
              <a:srgbClr val="00205C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70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10BDAD-E446-E842-8902-2030C8224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90" y="912318"/>
            <a:ext cx="11277599" cy="4445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Agenda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90EA5-480A-7646-8B30-E2658E68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5AC4A70-A9A5-47D9-B301-FC39C1BC5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90" y="1671563"/>
            <a:ext cx="10154244" cy="3514873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498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995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3493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7990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2488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6985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1483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5980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Background</a:t>
            </a:r>
          </a:p>
          <a:p>
            <a:pPr marL="414452" indent="-414452">
              <a:buFontTx/>
              <a:buAutoNum type="arabicPeriod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Purpose of RFP</a:t>
            </a:r>
          </a:p>
          <a:p>
            <a:pPr marL="414452" indent="-414452">
              <a:buFontTx/>
              <a:buAutoNum type="arabicPeriod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Timeline, Scope of Work, and Deliverables</a:t>
            </a:r>
          </a:p>
          <a:p>
            <a:pPr marL="414452" indent="-414452">
              <a:buFontTx/>
              <a:buAutoNum type="arabicPeriod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Characteristic of Provider</a:t>
            </a:r>
          </a:p>
          <a:p>
            <a:pPr marL="414452" indent="-414452">
              <a:buFontTx/>
              <a:buAutoNum type="arabicPeriod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The proposal and Evaluation Criteria</a:t>
            </a:r>
          </a:p>
          <a:p>
            <a:pPr marL="414452" indent="-414452">
              <a:buFontTx/>
              <a:buAutoNum type="arabicPeriod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The Suggestive Budget Detail Template</a:t>
            </a:r>
          </a:p>
          <a:p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85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10BDAD-E446-E842-8902-2030C8224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96900"/>
            <a:ext cx="11277600" cy="4064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Background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AF37E9-2F13-F049-BB6E-DC902EA14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95772"/>
            <a:ext cx="11277600" cy="520914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rgbClr val="0D0D0D"/>
                </a:solidFill>
                <a:effectLst/>
              </a:rPr>
              <a:t>Indonesia has been strengthening its Civil Registration and Vital Statistics (CRVS) system, including through the establishment of the </a:t>
            </a:r>
            <a:r>
              <a:rPr lang="en-US" sz="1700" b="1" i="0" dirty="0">
                <a:solidFill>
                  <a:srgbClr val="0D0D0D"/>
                </a:solidFill>
                <a:effectLst/>
              </a:rPr>
              <a:t>Health Sector CRVS Working Group (PS2H) </a:t>
            </a:r>
            <a:r>
              <a:rPr lang="en-US" sz="1700" b="0" i="0" dirty="0">
                <a:solidFill>
                  <a:srgbClr val="0D0D0D"/>
                </a:solidFill>
                <a:effectLst/>
              </a:rPr>
              <a:t>within the Ministry of Health in 2023, chaired by </a:t>
            </a:r>
            <a:r>
              <a:rPr lang="en-US" sz="1700" b="0" i="0" dirty="0" err="1">
                <a:solidFill>
                  <a:srgbClr val="0D0D0D"/>
                </a:solidFill>
                <a:effectLst/>
              </a:rPr>
              <a:t>Pusdatin</a:t>
            </a:r>
            <a:r>
              <a:rPr lang="en-US" sz="1700" b="0" i="0" dirty="0">
                <a:solidFill>
                  <a:srgbClr val="0D0D0D"/>
                </a:solidFill>
                <a:effectLst/>
              </a:rPr>
              <a:t>.</a:t>
            </a:r>
          </a:p>
          <a:p>
            <a:pPr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rgbClr val="0D0D0D"/>
                </a:solidFill>
                <a:effectLst/>
              </a:rPr>
              <a:t>The Working Group has developed </a:t>
            </a:r>
            <a:r>
              <a:rPr lang="en-US" sz="1700" b="1" i="0" dirty="0">
                <a:solidFill>
                  <a:srgbClr val="0D0D0D"/>
                </a:solidFill>
                <a:effectLst/>
              </a:rPr>
              <a:t>a Health Sector CRVS Roadmap</a:t>
            </a:r>
            <a:r>
              <a:rPr lang="en-US" sz="1700" b="0" i="0" dirty="0">
                <a:solidFill>
                  <a:srgbClr val="0D0D0D"/>
                </a:solidFill>
                <a:effectLst/>
              </a:rPr>
              <a:t>, which identifies the introduction of ICD-11 as an important milestone for improving the quality and use of health data.</a:t>
            </a:r>
          </a:p>
          <a:p>
            <a:pPr marL="0" indent="0" algn="l">
              <a:spcBef>
                <a:spcPts val="0"/>
              </a:spcBef>
              <a:buNone/>
            </a:pPr>
            <a:endParaRPr lang="en-US" sz="1700" u="sng" dirty="0">
              <a:solidFill>
                <a:srgbClr val="0D0D0D"/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en-US" sz="1700" b="1" i="1" dirty="0">
                <a:solidFill>
                  <a:srgbClr val="0D0D0D"/>
                </a:solidFill>
                <a:effectLst/>
              </a:rPr>
              <a:t>Role of the International Classification of Diseases (ICD)</a:t>
            </a:r>
          </a:p>
          <a:p>
            <a:pPr algn="l">
              <a:spcBef>
                <a:spcPts val="0"/>
              </a:spcBef>
            </a:pPr>
            <a:r>
              <a:rPr lang="en-US" sz="1700" i="0" dirty="0">
                <a:solidFill>
                  <a:srgbClr val="0D0D0D"/>
                </a:solidFill>
                <a:effectLst/>
              </a:rPr>
              <a:t>The ICD is the </a:t>
            </a:r>
            <a:r>
              <a:rPr lang="en-US" sz="1700" b="0" i="0" dirty="0">
                <a:solidFill>
                  <a:srgbClr val="0D0D0D"/>
                </a:solidFill>
                <a:effectLst/>
              </a:rPr>
              <a:t>global standard used for recording morbidity and mortality data, supporting functions such as:</a:t>
            </a:r>
          </a:p>
          <a:p>
            <a:pPr lvl="1">
              <a:spcBef>
                <a:spcPts val="0"/>
              </a:spcBef>
            </a:pPr>
            <a:r>
              <a:rPr lang="en-US" sz="1700" b="0" i="0" dirty="0">
                <a:solidFill>
                  <a:srgbClr val="0D0D0D"/>
                </a:solidFill>
                <a:effectLst/>
              </a:rPr>
              <a:t>Clinical documentation and morbidity/disease coding</a:t>
            </a:r>
          </a:p>
          <a:p>
            <a:pPr lvl="1">
              <a:spcBef>
                <a:spcPts val="0"/>
              </a:spcBef>
            </a:pPr>
            <a:r>
              <a:rPr lang="en-US" sz="1700" b="0" i="0" dirty="0">
                <a:solidFill>
                  <a:srgbClr val="0D0D0D"/>
                </a:solidFill>
                <a:effectLst/>
              </a:rPr>
              <a:t>Cause of death certification and mortality statistics</a:t>
            </a:r>
          </a:p>
          <a:p>
            <a:pPr lvl="1">
              <a:spcBef>
                <a:spcPts val="0"/>
              </a:spcBef>
            </a:pPr>
            <a:r>
              <a:rPr lang="en-US" sz="1700" b="0" i="0" dirty="0">
                <a:solidFill>
                  <a:srgbClr val="0D0D0D"/>
                </a:solidFill>
                <a:effectLst/>
              </a:rPr>
              <a:t>Health service reporting and monitoring</a:t>
            </a:r>
          </a:p>
          <a:p>
            <a:pPr lvl="1">
              <a:spcBef>
                <a:spcPts val="0"/>
              </a:spcBef>
            </a:pPr>
            <a:r>
              <a:rPr lang="en-US" sz="1700" b="0" i="0" dirty="0">
                <a:solidFill>
                  <a:srgbClr val="0D0D0D"/>
                </a:solidFill>
                <a:effectLst/>
              </a:rPr>
              <a:t>Health financing and claims management</a:t>
            </a:r>
          </a:p>
          <a:p>
            <a:pPr lvl="1">
              <a:spcBef>
                <a:spcPts val="0"/>
              </a:spcBef>
            </a:pPr>
            <a:r>
              <a:rPr lang="en-US" sz="1700" b="0" i="0" dirty="0">
                <a:solidFill>
                  <a:srgbClr val="0D0D0D"/>
                </a:solidFill>
                <a:effectLst/>
              </a:rPr>
              <a:t>Public health research and analysis</a:t>
            </a:r>
            <a:endParaRPr lang="en-US" sz="1700" dirty="0">
              <a:solidFill>
                <a:srgbClr val="0D0D0D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700" b="1" i="1" dirty="0">
              <a:solidFill>
                <a:srgbClr val="0D0D0D"/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D0D0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The 11th Revision of ICD (ICD-11), endorsed by the World Health Assembly in 2019 and effective since 2022, introduces </a:t>
            </a:r>
            <a:r>
              <a:rPr lang="en-US" sz="1700" b="1" dirty="0">
                <a:solidFill>
                  <a:srgbClr val="0D0D0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1700" b="1" dirty="0">
                <a:ea typeface="Calibri" panose="020F0502020204030204" pitchFamily="34" charset="0"/>
                <a:cs typeface="Calibri" panose="020F0502020204030204" pitchFamily="34" charset="0"/>
              </a:rPr>
              <a:t>ore detailed and structured health data and </a:t>
            </a:r>
            <a:r>
              <a:rPr lang="en-US" sz="1700" b="1" dirty="0">
                <a:solidFill>
                  <a:srgbClr val="0D0D0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 fully digital classification system </a:t>
            </a:r>
            <a:r>
              <a:rPr lang="en-US" sz="1700" dirty="0">
                <a:solidFill>
                  <a:srgbClr val="0D0D0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designed to support interoperability and improved use of health data across systems.</a:t>
            </a:r>
          </a:p>
          <a:p>
            <a:pPr lvl="1">
              <a:spcBef>
                <a:spcPts val="0"/>
              </a:spcBef>
            </a:pPr>
            <a:endParaRPr lang="en-US" sz="1600" b="0" i="0" dirty="0">
              <a:solidFill>
                <a:srgbClr val="0D0D0D"/>
              </a:solidFill>
              <a:effectLst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90EA5-480A-7646-8B30-E2658E68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09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10BDAD-E446-E842-8902-2030C8224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Background (continued)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90EA5-480A-7646-8B30-E2658E68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C5464B-38E7-44CE-B016-95539513C51B}"/>
              </a:ext>
            </a:extLst>
          </p:cNvPr>
          <p:cNvSpPr txBox="1"/>
          <p:nvPr/>
        </p:nvSpPr>
        <p:spPr>
          <a:xfrm>
            <a:off x="457200" y="1188244"/>
            <a:ext cx="1104025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i="1" dirty="0">
                <a:solidFill>
                  <a:srgbClr val="0D0D0D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Why Indonesia needs to begin preparing for ICD-11 transition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Indonesia has used ICD-10 for more than two decades under Ministerial Decree No. 50/MENKES/SK/I/1998.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While ICD-10 has supported national health reporting and statistics, several developments highlight the need to begin preparing for a future transition to ICD-11, including: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/>
              <a:t>Increasing demand for timely and internationally comparable health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/>
              <a:t>Ongoing digital health transformation, including SATUSEHAT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/>
              <a:t>Evolving clinical practice and health service delivery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/>
              <a:t>The need to strengthen mortality statistics and CRVS systems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0D0D0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Recent initiatives also highlight the importance of preparing for ICD-11 transition, including: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/>
              <a:t>Strengthening Medical Certification of Cause of Death (MCCD) for mortality coding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/>
              <a:t>Development of ICD-10 Indonesian Modification (ICD-10-IM) for morbidity reporting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700" i="0" dirty="0">
              <a:solidFill>
                <a:srgbClr val="0D0D0D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i="0" dirty="0">
                <a:solidFill>
                  <a:srgbClr val="0D0D0D"/>
                </a:solidFill>
                <a:effectLst/>
              </a:rPr>
              <a:t>At present, Indonesia does not yet have a national direction or transition framework for ICD-11 adoption, and levels of awareness and readiness vary across institutions.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0D0D0D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i="0" dirty="0">
                <a:solidFill>
                  <a:srgbClr val="0D0D0D"/>
                </a:solidFill>
                <a:effectLst/>
              </a:rPr>
              <a:t>Therefore, the Ministry of Health, with support from WHO and partners, will initiate a structured process of policy dialogue and technical consultation to develop an initial ICD-11 Transition Framework for Indonesia.</a:t>
            </a:r>
          </a:p>
        </p:txBody>
      </p:sp>
    </p:spTree>
    <p:extLst>
      <p:ext uri="{BB962C8B-B14F-4D97-AF65-F5344CB8AC3E}">
        <p14:creationId xmlns:p14="http://schemas.microsoft.com/office/powerpoint/2010/main" val="3835898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10BDAD-E446-E842-8902-2030C8224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952"/>
            <a:ext cx="11277600" cy="1004888"/>
          </a:xfrm>
        </p:spPr>
        <p:txBody>
          <a:bodyPr/>
          <a:lstStyle/>
          <a:p>
            <a:r>
              <a:rPr lang="en-US" dirty="0">
                <a:latin typeface="+mj-lt"/>
              </a:rPr>
              <a:t>Purpose of the RFP 017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90EA5-480A-7646-8B30-E2658E68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object 16">
            <a:extLst>
              <a:ext uri="{FF2B5EF4-FFF2-40B4-BE49-F238E27FC236}">
                <a16:creationId xmlns:a16="http://schemas.microsoft.com/office/drawing/2014/main" id="{94C8BB33-3C9E-424F-8F60-EAD5438E2480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872042" y="6213080"/>
            <a:ext cx="2601977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751484" rtl="0" eaLnBrk="1" latinLnBrk="0" hangingPunct="1">
              <a:defRPr sz="14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5742" algn="l" defTabSz="751484" rtl="0" eaLnBrk="1" latinLnBrk="0" hangingPunct="1">
              <a:defRPr sz="14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1484" algn="l" defTabSz="751484" rtl="0" eaLnBrk="1" latinLnBrk="0" hangingPunct="1">
              <a:defRPr sz="14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7226" algn="l" defTabSz="751484" rtl="0" eaLnBrk="1" latinLnBrk="0" hangingPunct="1">
              <a:defRPr sz="14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2968" algn="l" defTabSz="751484" rtl="0" eaLnBrk="1" latinLnBrk="0" hangingPunct="1">
              <a:defRPr sz="14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8710" algn="l" defTabSz="751484" rtl="0" eaLnBrk="1" latinLnBrk="0" hangingPunct="1">
              <a:defRPr sz="14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54452" algn="l" defTabSz="751484" rtl="0" eaLnBrk="1" latinLnBrk="0" hangingPunct="1">
              <a:defRPr sz="14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0194" algn="l" defTabSz="751484" rtl="0" eaLnBrk="1" latinLnBrk="0" hangingPunct="1">
              <a:defRPr sz="14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05936" algn="l" defTabSz="751484" rtl="0" eaLnBrk="1" latinLnBrk="0" hangingPunct="1">
              <a:defRPr sz="14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13">
              <a:lnSpc>
                <a:spcPts val="1735"/>
              </a:lnSpc>
            </a:pPr>
            <a:r>
              <a:rPr spc="-5" dirty="0">
                <a:solidFill>
                  <a:schemeClr val="bg1"/>
                </a:solidFill>
              </a:rPr>
              <a:t>Indonesia Country</a:t>
            </a:r>
            <a:r>
              <a:rPr spc="-73" dirty="0">
                <a:solidFill>
                  <a:schemeClr val="bg1"/>
                </a:solidFill>
              </a:rPr>
              <a:t> </a:t>
            </a:r>
            <a:r>
              <a:rPr spc="-5" dirty="0">
                <a:solidFill>
                  <a:schemeClr val="bg1"/>
                </a:solidFill>
              </a:rPr>
              <a:t>Office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F93317-6C3D-4B2E-8DD9-E2C4B8087E39}"/>
              </a:ext>
            </a:extLst>
          </p:cNvPr>
          <p:cNvSpPr txBox="1"/>
          <p:nvPr/>
        </p:nvSpPr>
        <p:spPr>
          <a:xfrm>
            <a:off x="357603" y="2883268"/>
            <a:ext cx="2915854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5875">
            <a:solidFill>
              <a:schemeClr val="accent1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WHO Indonesia seeks to engage a consultant to support </a:t>
            </a:r>
            <a:r>
              <a:rPr lang="en-US" sz="16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Pusdatin</a:t>
            </a:r>
            <a:r>
              <a:rPr lang="en-US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Ministry of Health in preparing for the transition to ICD-11 in Indonesia.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9E5476-0C48-472B-B5D1-D58A7E914454}"/>
              </a:ext>
            </a:extLst>
          </p:cNvPr>
          <p:cNvGrpSpPr/>
          <p:nvPr/>
        </p:nvGrpSpPr>
        <p:grpSpPr>
          <a:xfrm>
            <a:off x="3712762" y="863600"/>
            <a:ext cx="4821637" cy="4591602"/>
            <a:chOff x="3729842" y="1538030"/>
            <a:chExt cx="5514309" cy="464694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6D104E8-8D6E-427D-81E0-F97601EFF3A9}"/>
                </a:ext>
              </a:extLst>
            </p:cNvPr>
            <p:cNvSpPr/>
            <p:nvPr/>
          </p:nvSpPr>
          <p:spPr>
            <a:xfrm>
              <a:off x="3729842" y="1538030"/>
              <a:ext cx="5514309" cy="464694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1DF1597-E5A3-488C-BDBF-52E378CC3109}"/>
                </a:ext>
              </a:extLst>
            </p:cNvPr>
            <p:cNvSpPr txBox="1"/>
            <p:nvPr/>
          </p:nvSpPr>
          <p:spPr>
            <a:xfrm>
              <a:off x="4204133" y="2300923"/>
              <a:ext cx="4641979" cy="3420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The primary objective : </a:t>
              </a:r>
            </a:p>
            <a:p>
              <a:pPr algn="ctr"/>
              <a:r>
                <a:rPr lang="en-US" sz="1600" i="1" dirty="0"/>
                <a:t>To support the development of an initial ICD-11 Transition Framework for Indonesia to guide future adoption.</a:t>
              </a:r>
            </a:p>
            <a:p>
              <a:r>
                <a:rPr lang="en-US" sz="1600" i="1" dirty="0"/>
                <a:t>Include: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i="1" dirty="0"/>
                <a:t>Readiness mapping for ICD-11 transition across MoH and stakeholders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i="1" dirty="0"/>
                <a:t>Policy dialogue to define key transition directions and priorities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i="1" dirty="0"/>
                <a:t>Development of a draft ICD-11 Transition Framework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i="1" dirty="0"/>
                <a:t>Technical workshops and consultations to refine the framework</a:t>
              </a:r>
            </a:p>
          </p:txBody>
        </p:sp>
      </p:grp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B89AF01-4C88-4212-821E-85C1B41EA94C}"/>
              </a:ext>
            </a:extLst>
          </p:cNvPr>
          <p:cNvSpPr/>
          <p:nvPr/>
        </p:nvSpPr>
        <p:spPr>
          <a:xfrm>
            <a:off x="3429274" y="3119845"/>
            <a:ext cx="244991" cy="61830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FD6D0A-24B1-4D6B-A001-5AA4BBA27CD5}"/>
              </a:ext>
            </a:extLst>
          </p:cNvPr>
          <p:cNvSpPr txBox="1"/>
          <p:nvPr/>
        </p:nvSpPr>
        <p:spPr>
          <a:xfrm>
            <a:off x="9430824" y="3259722"/>
            <a:ext cx="192394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Deliverables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E1907590-7332-4783-BF71-79079310C2E7}"/>
              </a:ext>
            </a:extLst>
          </p:cNvPr>
          <p:cNvSpPr/>
          <p:nvPr/>
        </p:nvSpPr>
        <p:spPr>
          <a:xfrm>
            <a:off x="8650038" y="3108148"/>
            <a:ext cx="665147" cy="61830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F84EB6-D0FD-D202-2F67-9613B5A4FC9A}"/>
              </a:ext>
            </a:extLst>
          </p:cNvPr>
          <p:cNvSpPr txBox="1"/>
          <p:nvPr/>
        </p:nvSpPr>
        <p:spPr>
          <a:xfrm>
            <a:off x="2985740" y="5511634"/>
            <a:ext cx="644508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700" b="1" dirty="0"/>
              <a:t>Important note:</a:t>
            </a:r>
          </a:p>
          <a:p>
            <a:pPr algn="ctr"/>
            <a:r>
              <a:rPr lang="en-US" sz="1700" b="1" dirty="0"/>
              <a:t>This assignment does not focus on immediate implementation of ICD-11, but on supporting early policy and transition framework/planning</a:t>
            </a:r>
            <a:r>
              <a:rPr lang="en-US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6351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5595108A-1720-4455-BA5F-18D3C78E45B8}"/>
              </a:ext>
            </a:extLst>
          </p:cNvPr>
          <p:cNvSpPr txBox="1"/>
          <p:nvPr/>
        </p:nvSpPr>
        <p:spPr>
          <a:xfrm>
            <a:off x="7066225" y="1640274"/>
            <a:ext cx="4479471" cy="21300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short background note (1–2 pages) to support the Policy Forum and Technical Workshops.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Discussion materials for the Policy Forum and Technical Workshops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Short records of preparatory and coordination meetings, as appropriate.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4328A7-BFEC-48AD-8EE7-37C6465517A3}"/>
              </a:ext>
            </a:extLst>
          </p:cNvPr>
          <p:cNvSpPr txBox="1"/>
          <p:nvPr/>
        </p:nvSpPr>
        <p:spPr>
          <a:xfrm>
            <a:off x="7169654" y="1276524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DELIVERABLES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C548FA8B-2F06-4A5A-81F0-B37567A2E4CC}"/>
              </a:ext>
            </a:extLst>
          </p:cNvPr>
          <p:cNvSpPr/>
          <p:nvPr/>
        </p:nvSpPr>
        <p:spPr>
          <a:xfrm>
            <a:off x="6739149" y="2876445"/>
            <a:ext cx="190500" cy="3175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2BD0E1DE-38CF-46AB-B665-6343C2D43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216"/>
            <a:ext cx="11277600" cy="42804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Scope of Work and Deliverables (continued)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CFC7B-503C-0902-4DE2-FA5E9FD9A9F8}"/>
              </a:ext>
            </a:extLst>
          </p:cNvPr>
          <p:cNvSpPr txBox="1"/>
          <p:nvPr/>
        </p:nvSpPr>
        <p:spPr>
          <a:xfrm>
            <a:off x="457200" y="1628091"/>
            <a:ext cx="1316219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Preparatory Work and Coordination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FE9DED-4D94-04AF-76DD-F64E2053D57B}"/>
              </a:ext>
            </a:extLst>
          </p:cNvPr>
          <p:cNvSpPr txBox="1"/>
          <p:nvPr/>
        </p:nvSpPr>
        <p:spPr>
          <a:xfrm>
            <a:off x="1991730" y="1628091"/>
            <a:ext cx="4610843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/>
              <a:t>Activities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Desk review of relevant references and current practices related to disease classification and ICD-11 transition in Indonesia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Preparation of background notes, discussion materials, and tools for policy and technical workshops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Preparatory and technical coordination meetings with </a:t>
            </a:r>
            <a:r>
              <a:rPr lang="en-US" sz="1600" dirty="0" err="1"/>
              <a:t>Pusdatin</a:t>
            </a:r>
            <a:r>
              <a:rPr lang="en-US" sz="1600" dirty="0"/>
              <a:t> and MoH to support planning and implementation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242633-87EA-2106-1E74-23419312FD1F}"/>
              </a:ext>
            </a:extLst>
          </p:cNvPr>
          <p:cNvSpPr txBox="1"/>
          <p:nvPr/>
        </p:nvSpPr>
        <p:spPr>
          <a:xfrm>
            <a:off x="176348" y="689572"/>
            <a:ext cx="11197045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Estimated Start date: May/June 2024	                      End date: Oct/Nov 2024</a:t>
            </a:r>
            <a:endParaRPr lang="en-US" sz="1400" dirty="0">
              <a:effectLst/>
              <a:ea typeface="Calibri" panose="020F0502020204030204" pitchFamily="34" charset="0"/>
            </a:endParaRPr>
          </a:p>
          <a:p>
            <a:pPr marL="2286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 total timeline for this project is 5 months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2A867D-A9B1-6B1F-49E8-5EAA1C271A3E}"/>
              </a:ext>
            </a:extLst>
          </p:cNvPr>
          <p:cNvSpPr txBox="1"/>
          <p:nvPr/>
        </p:nvSpPr>
        <p:spPr>
          <a:xfrm>
            <a:off x="5553125" y="4837656"/>
            <a:ext cx="6096000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Note:</a:t>
            </a:r>
          </a:p>
          <a:p>
            <a:r>
              <a:rPr lang="en-US" sz="1600" dirty="0"/>
              <a:t>Preparatory/technical coordination meetings </a:t>
            </a:r>
            <a:r>
              <a:rPr lang="en-US" sz="1600" b="1" dirty="0"/>
              <a:t>at </a:t>
            </a:r>
            <a:r>
              <a:rPr lang="en-US" sz="1600" b="1" dirty="0" err="1"/>
              <a:t>Pusdatin</a:t>
            </a:r>
            <a:r>
              <a:rPr lang="en-US" sz="1600" b="1" dirty="0"/>
              <a:t> office </a:t>
            </a:r>
            <a:r>
              <a:rPr lang="en-US" sz="1600" dirty="0"/>
              <a:t>will be conducted up </a:t>
            </a:r>
            <a:r>
              <a:rPr lang="en-US" sz="1600" b="1" dirty="0"/>
              <a:t>to four (4) times of one-day hybrid meeting</a:t>
            </a:r>
            <a:r>
              <a:rPr lang="en-US" sz="1600" dirty="0"/>
              <a:t>, held at different stages of the assignment, including prior to and in preparation for key activities.</a:t>
            </a:r>
          </a:p>
        </p:txBody>
      </p:sp>
    </p:spTree>
    <p:extLst>
      <p:ext uri="{BB962C8B-B14F-4D97-AF65-F5344CB8AC3E}">
        <p14:creationId xmlns:p14="http://schemas.microsoft.com/office/powerpoint/2010/main" val="2189020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0E109-4C3B-4FBA-CD7E-EC2F47F45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5">
            <a:extLst>
              <a:ext uri="{FF2B5EF4-FFF2-40B4-BE49-F238E27FC236}">
                <a16:creationId xmlns:a16="http://schemas.microsoft.com/office/drawing/2014/main" id="{99DB214D-4ACC-1D30-CDC0-415F1F367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216"/>
            <a:ext cx="11277600" cy="42804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Scope of Work and Deliverables (continued)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7C9DB8-3A9F-0DA6-DB93-E3EBA5A49ACB}"/>
              </a:ext>
            </a:extLst>
          </p:cNvPr>
          <p:cNvSpPr txBox="1"/>
          <p:nvPr/>
        </p:nvSpPr>
        <p:spPr>
          <a:xfrm>
            <a:off x="7169654" y="949588"/>
            <a:ext cx="4479471" cy="21300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short background note (1–2 pages) to support the Policy Forum and Technical Workshops.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Discussion materials for the Policy Forum and Technical Workshops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Short records of preparatory and coordination meetings, as appropriate.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ECB21A-33ED-DA9D-A4A8-AD952C35B1B9}"/>
              </a:ext>
            </a:extLst>
          </p:cNvPr>
          <p:cNvSpPr txBox="1"/>
          <p:nvPr/>
        </p:nvSpPr>
        <p:spPr>
          <a:xfrm>
            <a:off x="7169654" y="641811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DELIVERABLES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53ACAF0-27F5-EF1D-2DBB-96B79D754577}"/>
              </a:ext>
            </a:extLst>
          </p:cNvPr>
          <p:cNvSpPr/>
          <p:nvPr/>
        </p:nvSpPr>
        <p:spPr>
          <a:xfrm>
            <a:off x="6819885" y="1972776"/>
            <a:ext cx="190500" cy="3175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1DBC7-4519-9CA0-09D8-5CE7040B41A2}"/>
              </a:ext>
            </a:extLst>
          </p:cNvPr>
          <p:cNvSpPr txBox="1"/>
          <p:nvPr/>
        </p:nvSpPr>
        <p:spPr>
          <a:xfrm>
            <a:off x="457200" y="968487"/>
            <a:ext cx="1316219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Policy Forum on ICD-11 Transition (2 days)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3F721B-4F71-4205-52D4-1DEEA5D7704F}"/>
              </a:ext>
            </a:extLst>
          </p:cNvPr>
          <p:cNvSpPr txBox="1"/>
          <p:nvPr/>
        </p:nvSpPr>
        <p:spPr>
          <a:xfrm>
            <a:off x="2049774" y="968487"/>
            <a:ext cx="4610842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/>
              <a:t>Activities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Agenda setting and coordination of the in-person policy forum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Facilitation and moderation of policy dialogue sessions•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Documentation and synthesis of key discussions and agreed inputs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89F20B-4E0D-0D8C-43CC-E608D23D315F}"/>
              </a:ext>
            </a:extLst>
          </p:cNvPr>
          <p:cNvSpPr txBox="1"/>
          <p:nvPr/>
        </p:nvSpPr>
        <p:spPr>
          <a:xfrm>
            <a:off x="580571" y="3194902"/>
            <a:ext cx="1115422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Policy Forum discussions will focus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Building a shared understanding of the rationale and policy implications of ICD-11 transition in Indonesia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Identifying key policy questions, priorities, and considerations• Exploring transition options, sequencing, and institutional roles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Discussing implications for regulation, health financing, workforce capacity, and digital health systems, including SATUSEHAT and BPJS Kesehatan</a:t>
            </a:r>
          </a:p>
          <a:p>
            <a:endParaRPr lang="en-US" sz="1600" dirty="0"/>
          </a:p>
          <a:p>
            <a:r>
              <a:rPr lang="en-US" sz="1600" dirty="0"/>
              <a:t>Participants: Representatives from MoH units, other ministries/agencies, professional associations, academia, health facilities, and other key stakeholders (same participants for both days).</a:t>
            </a:r>
          </a:p>
          <a:p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9C0356-9D89-F214-6D7E-E5529721412D}"/>
              </a:ext>
            </a:extLst>
          </p:cNvPr>
          <p:cNvSpPr txBox="1"/>
          <p:nvPr/>
        </p:nvSpPr>
        <p:spPr>
          <a:xfrm>
            <a:off x="4005943" y="5576855"/>
            <a:ext cx="8186057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Note:</a:t>
            </a:r>
          </a:p>
          <a:p>
            <a:r>
              <a:rPr lang="en-US" sz="1600" b="1" dirty="0"/>
              <a:t>2-day in-person forum, maximum 60 participants, held in Jakarta (government venue)</a:t>
            </a:r>
          </a:p>
          <a:p>
            <a:r>
              <a:rPr lang="en-US" sz="1600" dirty="0"/>
              <a:t>Technical inputs from WHO HQ and WHO Regional Office</a:t>
            </a:r>
          </a:p>
          <a:p>
            <a:r>
              <a:rPr lang="en-US" sz="1600" dirty="0"/>
              <a:t>Consultant responsible for facilitation and synthesis of forum outcomes.</a:t>
            </a:r>
          </a:p>
        </p:txBody>
      </p:sp>
    </p:spTree>
    <p:extLst>
      <p:ext uri="{BB962C8B-B14F-4D97-AF65-F5344CB8AC3E}">
        <p14:creationId xmlns:p14="http://schemas.microsoft.com/office/powerpoint/2010/main" val="3823397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95531-0896-3F72-DAD6-A0611637A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5">
            <a:extLst>
              <a:ext uri="{FF2B5EF4-FFF2-40B4-BE49-F238E27FC236}">
                <a16:creationId xmlns:a16="http://schemas.microsoft.com/office/drawing/2014/main" id="{DAB8602B-7C06-B1F5-16F2-647412E3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216"/>
            <a:ext cx="11277600" cy="42804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Scope of Work and Deliverables (continued)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12ECBF-083E-0DBB-52BC-AA11EE6AD4A6}"/>
              </a:ext>
            </a:extLst>
          </p:cNvPr>
          <p:cNvSpPr txBox="1"/>
          <p:nvPr/>
        </p:nvSpPr>
        <p:spPr>
          <a:xfrm>
            <a:off x="457200" y="604616"/>
            <a:ext cx="6220343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Targeted Technical Workshop and Consultations (3 days)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2378A7-6C0F-53BB-CA06-005271DB0254}"/>
              </a:ext>
            </a:extLst>
          </p:cNvPr>
          <p:cNvSpPr txBox="1"/>
          <p:nvPr/>
        </p:nvSpPr>
        <p:spPr>
          <a:xfrm>
            <a:off x="773404" y="4355878"/>
            <a:ext cx="1115422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focus areas:</a:t>
            </a: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Introduction to ICD-11 concepts, structure, and tools, including key differences from ICD-10</a:t>
            </a: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Discussion and exercises on implications for workflows, data use, reporting, claims, and systems</a:t>
            </a: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Identification of feasibility issues, capacity needs, and technical considerations for ICD-11 transition</a:t>
            </a:r>
          </a:p>
          <a:p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Participants: Selected technical participants, including coders, clinicians, claims verifiers, health information and IT staff, and health statisticians, with discussions conducted in smaller groups as appropriate.).</a:t>
            </a:r>
          </a:p>
          <a:p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5CB0BE-BF64-544A-32C7-6BF25056499E}"/>
              </a:ext>
            </a:extLst>
          </p:cNvPr>
          <p:cNvSpPr txBox="1"/>
          <p:nvPr/>
        </p:nvSpPr>
        <p:spPr>
          <a:xfrm>
            <a:off x="580571" y="1185496"/>
            <a:ext cx="109147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consultant will organize and facilitate one targeted technical workshop to provide practical, role-based exposure to ICD-11 and build a shared understanding of its implications for different functions and workflows, as input to the ICD-11 transition planning process.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B29C93-8F30-A9C4-65F5-9065FAB4B0DB}"/>
              </a:ext>
            </a:extLst>
          </p:cNvPr>
          <p:cNvSpPr txBox="1"/>
          <p:nvPr/>
        </p:nvSpPr>
        <p:spPr>
          <a:xfrm>
            <a:off x="6605038" y="2283646"/>
            <a:ext cx="4479471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technical workshop report summarizing key discussions, practical insights, and issues identified during the workshop.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consolidated list of technical, system, and capacity needs to support future ICD-11 transition.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D0A315-628E-D14D-3001-036B3DE77939}"/>
              </a:ext>
            </a:extLst>
          </p:cNvPr>
          <p:cNvSpPr txBox="1"/>
          <p:nvPr/>
        </p:nvSpPr>
        <p:spPr>
          <a:xfrm>
            <a:off x="6605038" y="1914317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DELIVERABLES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D9CEFB8-876F-F182-8A96-12B412438366}"/>
              </a:ext>
            </a:extLst>
          </p:cNvPr>
          <p:cNvSpPr/>
          <p:nvPr/>
        </p:nvSpPr>
        <p:spPr>
          <a:xfrm>
            <a:off x="6255269" y="3245282"/>
            <a:ext cx="190500" cy="3175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FE494C-4531-8FD0-3792-155E48C967AC}"/>
              </a:ext>
            </a:extLst>
          </p:cNvPr>
          <p:cNvSpPr txBox="1"/>
          <p:nvPr/>
        </p:nvSpPr>
        <p:spPr>
          <a:xfrm>
            <a:off x="740228" y="2155134"/>
            <a:ext cx="5355772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Activities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Planning and coordination of the targeted technical workshop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Facilitation of workshop sessions and group discussions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Documentation and synthesis of key technical discussions and inputs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Follow-up technical consultations, as needed, to clarify and consolidate inputs</a:t>
            </a:r>
          </a:p>
        </p:txBody>
      </p:sp>
    </p:spTree>
    <p:extLst>
      <p:ext uri="{BB962C8B-B14F-4D97-AF65-F5344CB8AC3E}">
        <p14:creationId xmlns:p14="http://schemas.microsoft.com/office/powerpoint/2010/main" val="1887697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H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ADE"/>
      </a:accent1>
      <a:accent2>
        <a:srgbClr val="ED7D31"/>
      </a:accent2>
      <a:accent3>
        <a:srgbClr val="F4A81D"/>
      </a:accent3>
      <a:accent4>
        <a:srgbClr val="A6228C"/>
      </a:accent4>
      <a:accent5>
        <a:srgbClr val="80BC00"/>
      </a:accent5>
      <a:accent6>
        <a:srgbClr val="00205C"/>
      </a:accent6>
      <a:hlink>
        <a:srgbClr val="0563C1"/>
      </a:hlink>
      <a:folHlink>
        <a:srgbClr val="954F72"/>
      </a:folHlink>
    </a:clrScheme>
    <a:fontScheme name="WHO IN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title presentation.pptx" id="{C0D3F4D0-3AB8-4425-BBAC-2666311D1598}" vid="{9BDCFED1-20F9-4CE1-956D-228882BAC7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d273273-2d29-47ce-b53b-3ecfd61fda9e" xsi:nil="true"/>
    <lcf76f155ced4ddcb4097134ff3c332f xmlns="cf217452-244c-46eb-9f4c-99f380b0c60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B867F123546C4296AB31DA290F128A" ma:contentTypeVersion="18" ma:contentTypeDescription="Create a new document." ma:contentTypeScope="" ma:versionID="fd736b4533690ba66712477ba5b486e4">
  <xsd:schema xmlns:xsd="http://www.w3.org/2001/XMLSchema" xmlns:xs="http://www.w3.org/2001/XMLSchema" xmlns:p="http://schemas.microsoft.com/office/2006/metadata/properties" xmlns:ns2="cf217452-244c-46eb-9f4c-99f380b0c60c" xmlns:ns3="cd273273-2d29-47ce-b53b-3ecfd61fda9e" targetNamespace="http://schemas.microsoft.com/office/2006/metadata/properties" ma:root="true" ma:fieldsID="704d7237e47e9c8fa25f119494eb18e8" ns2:_="" ns3:_="">
    <xsd:import namespace="cf217452-244c-46eb-9f4c-99f380b0c60c"/>
    <xsd:import namespace="cd273273-2d29-47ce-b53b-3ecfd61fda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17452-244c-46eb-9f4c-99f380b0c6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273273-2d29-47ce-b53b-3ecfd61fda9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911c869-e115-4d23-9c2a-23d4409354f3}" ma:internalName="TaxCatchAll" ma:showField="CatchAllData" ma:web="cd273273-2d29-47ce-b53b-3ecfd61fda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CFF0F0-7BB2-4E06-AF03-9A9F45F1466F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cd0929bd-dd58-49e8-a1b3-a2449e3d9d91"/>
    <ds:schemaRef ds:uri="http://schemas.openxmlformats.org/package/2006/metadata/core-properties"/>
    <ds:schemaRef ds:uri="http://www.w3.org/XML/1998/namespace"/>
    <ds:schemaRef ds:uri="0877abe0-0a23-48f1-9d68-b7f190dc5234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AAA4D72-A008-4811-B9D0-68C49A52FAE4}"/>
</file>

<file path=customXml/itemProps3.xml><?xml version="1.0" encoding="utf-8"?>
<ds:datastoreItem xmlns:ds="http://schemas.openxmlformats.org/officeDocument/2006/customXml" ds:itemID="{3F6BDDBC-FA5A-4BC8-AAC8-3B1AFA0EF8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ID WHO_PPTtemplate 02</Template>
  <TotalTime>1268</TotalTime>
  <Words>2279</Words>
  <Application>Microsoft Office PowerPoint</Application>
  <PresentationFormat>Widescreen</PresentationFormat>
  <Paragraphs>203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LiberationSans</vt:lpstr>
      <vt:lpstr>Noto Sans Symbols</vt:lpstr>
      <vt:lpstr>Source Sans Pro</vt:lpstr>
      <vt:lpstr>Symbol</vt:lpstr>
      <vt:lpstr>Times New Roman</vt:lpstr>
      <vt:lpstr>Office Theme</vt:lpstr>
      <vt:lpstr>RFP 008-2026  Supporting ICD-11 Transition Planning and Readiness in Indonesia</vt:lpstr>
      <vt:lpstr>Before we begin Sebelum kita mulai</vt:lpstr>
      <vt:lpstr>Agenda </vt:lpstr>
      <vt:lpstr>Background</vt:lpstr>
      <vt:lpstr>Background (continued)</vt:lpstr>
      <vt:lpstr>Purpose of the RFP 017</vt:lpstr>
      <vt:lpstr>Scope of Work and Deliverables (continued)</vt:lpstr>
      <vt:lpstr>Scope of Work and Deliverables (continued)</vt:lpstr>
      <vt:lpstr>Scope of Work and Deliverables (continued)</vt:lpstr>
      <vt:lpstr>Scope of Work and Deliverables (continued)</vt:lpstr>
      <vt:lpstr>Scope of Work and Deliverables (continued)</vt:lpstr>
      <vt:lpstr>Scope of Work and Deliverables (continued)</vt:lpstr>
      <vt:lpstr>PowerPoint Presentation</vt:lpstr>
      <vt:lpstr>PowerPoint Presentation</vt:lpstr>
      <vt:lpstr>The Proposal</vt:lpstr>
      <vt:lpstr>The Suggestive Budget Detail 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presentation</dc:title>
  <dc:creator>RACHMAWATI, Ina</dc:creator>
  <cp:lastModifiedBy>LARAS, Kanti</cp:lastModifiedBy>
  <cp:revision>22</cp:revision>
  <dcterms:created xsi:type="dcterms:W3CDTF">2022-05-06T05:39:35Z</dcterms:created>
  <dcterms:modified xsi:type="dcterms:W3CDTF">2026-03-17T01:49:24Z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0x0101006AB867F123546C4296AB31DA290F128A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