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sldIdLst>
    <p:sldId id="262" r:id="rId5"/>
    <p:sldId id="298" r:id="rId6"/>
    <p:sldId id="257" r:id="rId7"/>
    <p:sldId id="2147471318" r:id="rId8"/>
    <p:sldId id="2147471320" r:id="rId9"/>
    <p:sldId id="2147471322" r:id="rId10"/>
    <p:sldId id="2147471341" r:id="rId11"/>
    <p:sldId id="2147471342" r:id="rId12"/>
    <p:sldId id="2147471331" r:id="rId13"/>
    <p:sldId id="2147471326" r:id="rId14"/>
    <p:sldId id="2147471343" r:id="rId15"/>
    <p:sldId id="2147471333" r:id="rId16"/>
    <p:sldId id="2147471334" r:id="rId17"/>
    <p:sldId id="214747133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5032722A-74AF-471F-A847-5960E13BA9DE}">
          <p14:sldIdLst>
            <p14:sldId id="262"/>
          </p14:sldIdLst>
        </p14:section>
        <p14:section name="PRSM slides" id="{D9BDAAF2-5CCC-48CE-B027-3C3BF2C41C8D}">
          <p14:sldIdLst>
            <p14:sldId id="298"/>
          </p14:sldIdLst>
        </p14:section>
        <p14:section name="Main content" id="{E179C94E-47C4-4333-A790-D259F3F35EC9}">
          <p14:sldIdLst>
            <p14:sldId id="257"/>
            <p14:sldId id="2147471318"/>
            <p14:sldId id="2147471320"/>
            <p14:sldId id="2147471322"/>
            <p14:sldId id="2147471341"/>
            <p14:sldId id="2147471342"/>
            <p14:sldId id="2147471331"/>
            <p14:sldId id="2147471326"/>
            <p14:sldId id="2147471343"/>
            <p14:sldId id="2147471333"/>
            <p14:sldId id="2147471334"/>
            <p14:sldId id="214747133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DAF2"/>
    <a:srgbClr val="EBF7FF"/>
    <a:srgbClr val="CCECFF"/>
    <a:srgbClr val="596EEB"/>
    <a:srgbClr val="7A50F4"/>
    <a:srgbClr val="CFE9F7"/>
    <a:srgbClr val="00205C"/>
    <a:srgbClr val="A6228C"/>
    <a:srgbClr val="80BC00"/>
    <a:srgbClr val="5B2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69E61-195C-4295-A5EF-77918BDCDDD5}" v="92" dt="2026-03-17T04:52:55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2" y="306"/>
      </p:cViewPr>
      <p:guideLst/>
    </p:cSldViewPr>
  </p:slideViewPr>
  <p:notesTextViewPr>
    <p:cViewPr>
      <p:scale>
        <a:sx n="3" d="2"/>
        <a:sy n="3" d="2"/>
      </p:scale>
      <p:origin x="-6" y="-1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AS, Kanti" userId="5307f3ca-b9a4-47cd-964b-5f0e8c198984" providerId="ADAL" clId="{80C0B52D-4BAF-4A6D-99F7-D9CE925E1324}"/>
    <pc:docChg chg="undo custSel addSld delSld modSld modSection">
      <pc:chgData name="LARAS, Kanti" userId="5307f3ca-b9a4-47cd-964b-5f0e8c198984" providerId="ADAL" clId="{80C0B52D-4BAF-4A6D-99F7-D9CE925E1324}" dt="2026-03-17T04:54:06.649" v="1926" actId="14100"/>
      <pc:docMkLst>
        <pc:docMk/>
      </pc:docMkLst>
      <pc:sldChg chg="delSp modSp mod">
        <pc:chgData name="LARAS, Kanti" userId="5307f3ca-b9a4-47cd-964b-5f0e8c198984" providerId="ADAL" clId="{80C0B52D-4BAF-4A6D-99F7-D9CE925E1324}" dt="2026-03-17T00:27:08.296" v="5" actId="478"/>
        <pc:sldMkLst>
          <pc:docMk/>
          <pc:sldMk cId="390229340" sldId="262"/>
        </pc:sldMkLst>
        <pc:spChg chg="mod">
          <ac:chgData name="LARAS, Kanti" userId="5307f3ca-b9a4-47cd-964b-5f0e8c198984" providerId="ADAL" clId="{80C0B52D-4BAF-4A6D-99F7-D9CE925E1324}" dt="2026-03-17T00:27:02.073" v="2"/>
          <ac:spMkLst>
            <pc:docMk/>
            <pc:sldMk cId="390229340" sldId="262"/>
            <ac:spMk id="2" creationId="{741A228B-3147-D94F-866B-A8FAAD6D0A0A}"/>
          </ac:spMkLst>
        </pc:spChg>
        <pc:spChg chg="mod">
          <ac:chgData name="LARAS, Kanti" userId="5307f3ca-b9a4-47cd-964b-5f0e8c198984" providerId="ADAL" clId="{80C0B52D-4BAF-4A6D-99F7-D9CE925E1324}" dt="2026-03-17T00:27:05.765" v="4" actId="20577"/>
          <ac:spMkLst>
            <pc:docMk/>
            <pc:sldMk cId="390229340" sldId="262"/>
            <ac:spMk id="3" creationId="{71240366-2832-5145-BAE0-7E5613A9ED2F}"/>
          </ac:spMkLst>
        </pc:spChg>
        <pc:picChg chg="del">
          <ac:chgData name="LARAS, Kanti" userId="5307f3ca-b9a4-47cd-964b-5f0e8c198984" providerId="ADAL" clId="{80C0B52D-4BAF-4A6D-99F7-D9CE925E1324}" dt="2026-03-17T00:27:08.296" v="5" actId="478"/>
          <ac:picMkLst>
            <pc:docMk/>
            <pc:sldMk cId="390229340" sldId="262"/>
            <ac:picMk id="7" creationId="{C9BF0309-4DCF-2B87-A461-74D78D814980}"/>
          </ac:picMkLst>
        </pc:picChg>
      </pc:sldChg>
      <pc:sldChg chg="addSp delSp modSp mod">
        <pc:chgData name="LARAS, Kanti" userId="5307f3ca-b9a4-47cd-964b-5f0e8c198984" providerId="ADAL" clId="{80C0B52D-4BAF-4A6D-99F7-D9CE925E1324}" dt="2026-03-17T02:33:15.977" v="216" actId="255"/>
        <pc:sldMkLst>
          <pc:docMk/>
          <pc:sldMk cId="1098209116" sldId="2147471318"/>
        </pc:sldMkLst>
        <pc:spChg chg="add del mod">
          <ac:chgData name="LARAS, Kanti" userId="5307f3ca-b9a4-47cd-964b-5f0e8c198984" providerId="ADAL" clId="{80C0B52D-4BAF-4A6D-99F7-D9CE925E1324}" dt="2026-03-17T01:39:12.092" v="39" actId="478"/>
          <ac:spMkLst>
            <pc:docMk/>
            <pc:sldMk cId="1098209116" sldId="2147471318"/>
            <ac:spMk id="2" creationId="{30C41AF7-7DD1-8B78-5616-F796B4BDEBDE}"/>
          </ac:spMkLst>
        </pc:spChg>
        <pc:spChg chg="mod">
          <ac:chgData name="LARAS, Kanti" userId="5307f3ca-b9a4-47cd-964b-5f0e8c198984" providerId="ADAL" clId="{80C0B52D-4BAF-4A6D-99F7-D9CE925E1324}" dt="2026-03-17T02:01:04.777" v="180" actId="1076"/>
          <ac:spMkLst>
            <pc:docMk/>
            <pc:sldMk cId="1098209116" sldId="2147471318"/>
            <ac:spMk id="3" creationId="{61C90EA5-480A-7646-8B30-E2658E680736}"/>
          </ac:spMkLst>
        </pc:spChg>
        <pc:spChg chg="add mod">
          <ac:chgData name="LARAS, Kanti" userId="5307f3ca-b9a4-47cd-964b-5f0e8c198984" providerId="ADAL" clId="{80C0B52D-4BAF-4A6D-99F7-D9CE925E1324}" dt="2026-03-17T02:01:04.777" v="180" actId="1076"/>
          <ac:spMkLst>
            <pc:docMk/>
            <pc:sldMk cId="1098209116" sldId="2147471318"/>
            <ac:spMk id="4" creationId="{198E1807-3C93-1249-F356-BF26C72268EC}"/>
          </ac:spMkLst>
        </pc:spChg>
        <pc:spChg chg="add mod">
          <ac:chgData name="LARAS, Kanti" userId="5307f3ca-b9a4-47cd-964b-5f0e8c198984" providerId="ADAL" clId="{80C0B52D-4BAF-4A6D-99F7-D9CE925E1324}" dt="2026-03-17T02:01:04.777" v="180" actId="1076"/>
          <ac:spMkLst>
            <pc:docMk/>
            <pc:sldMk cId="1098209116" sldId="2147471318"/>
            <ac:spMk id="5" creationId="{C014ED2F-9F15-7762-E29D-974333CBA3EB}"/>
          </ac:spMkLst>
        </pc:spChg>
        <pc:spChg chg="mod">
          <ac:chgData name="LARAS, Kanti" userId="5307f3ca-b9a4-47cd-964b-5f0e8c198984" providerId="ADAL" clId="{80C0B52D-4BAF-4A6D-99F7-D9CE925E1324}" dt="2026-03-17T02:33:15.977" v="216" actId="255"/>
          <ac:spMkLst>
            <pc:docMk/>
            <pc:sldMk cId="1098209116" sldId="2147471318"/>
            <ac:spMk id="6" creationId="{6110BDAD-E446-E842-8902-2030C8224A02}"/>
          </ac:spMkLst>
        </pc:spChg>
        <pc:spChg chg="mod">
          <ac:chgData name="LARAS, Kanti" userId="5307f3ca-b9a4-47cd-964b-5f0e8c198984" providerId="ADAL" clId="{80C0B52D-4BAF-4A6D-99F7-D9CE925E1324}" dt="2026-03-17T02:01:04.777" v="180" actId="1076"/>
          <ac:spMkLst>
            <pc:docMk/>
            <pc:sldMk cId="1098209116" sldId="2147471318"/>
            <ac:spMk id="7" creationId="{DDAF37E9-2F13-F049-BB6E-DC902EA14F5D}"/>
          </ac:spMkLst>
        </pc:spChg>
        <pc:spChg chg="add mod">
          <ac:chgData name="LARAS, Kanti" userId="5307f3ca-b9a4-47cd-964b-5f0e8c198984" providerId="ADAL" clId="{80C0B52D-4BAF-4A6D-99F7-D9CE925E1324}" dt="2026-03-17T02:01:04.777" v="180" actId="1076"/>
          <ac:spMkLst>
            <pc:docMk/>
            <pc:sldMk cId="1098209116" sldId="2147471318"/>
            <ac:spMk id="8" creationId="{028FFD56-5FAD-F33F-CCA1-205A4AAA0CA8}"/>
          </ac:spMkLst>
        </pc:spChg>
        <pc:spChg chg="add mod">
          <ac:chgData name="LARAS, Kanti" userId="5307f3ca-b9a4-47cd-964b-5f0e8c198984" providerId="ADAL" clId="{80C0B52D-4BAF-4A6D-99F7-D9CE925E1324}" dt="2026-03-17T02:01:04.777" v="180" actId="1076"/>
          <ac:spMkLst>
            <pc:docMk/>
            <pc:sldMk cId="1098209116" sldId="2147471318"/>
            <ac:spMk id="9" creationId="{415290C4-6C9D-AA9B-10FF-37B5F2DED2DE}"/>
          </ac:spMkLst>
        </pc:spChg>
        <pc:spChg chg="add mod">
          <ac:chgData name="LARAS, Kanti" userId="5307f3ca-b9a4-47cd-964b-5f0e8c198984" providerId="ADAL" clId="{80C0B52D-4BAF-4A6D-99F7-D9CE925E1324}" dt="2026-03-17T02:01:04.777" v="180" actId="1076"/>
          <ac:spMkLst>
            <pc:docMk/>
            <pc:sldMk cId="1098209116" sldId="2147471318"/>
            <ac:spMk id="11" creationId="{832566B4-BE77-7982-3781-372F7F64E79B}"/>
          </ac:spMkLst>
        </pc:spChg>
        <pc:spChg chg="add mod">
          <ac:chgData name="LARAS, Kanti" userId="5307f3ca-b9a4-47cd-964b-5f0e8c198984" providerId="ADAL" clId="{80C0B52D-4BAF-4A6D-99F7-D9CE925E1324}" dt="2026-03-17T02:01:04.777" v="180" actId="1076"/>
          <ac:spMkLst>
            <pc:docMk/>
            <pc:sldMk cId="1098209116" sldId="2147471318"/>
            <ac:spMk id="13" creationId="{1AC5464B-38E7-44CE-B016-95539513C51B}"/>
          </ac:spMkLst>
        </pc:spChg>
        <pc:picChg chg="add mod">
          <ac:chgData name="LARAS, Kanti" userId="5307f3ca-b9a4-47cd-964b-5f0e8c198984" providerId="ADAL" clId="{80C0B52D-4BAF-4A6D-99F7-D9CE925E1324}" dt="2026-03-17T02:01:04.777" v="180" actId="1076"/>
          <ac:picMkLst>
            <pc:docMk/>
            <pc:sldMk cId="1098209116" sldId="2147471318"/>
            <ac:picMk id="12" creationId="{E3C113CE-90B6-3FE0-5DF5-5A4DF0BC3846}"/>
          </ac:picMkLst>
        </pc:picChg>
      </pc:sldChg>
      <pc:sldChg chg="delSp modSp del mod">
        <pc:chgData name="LARAS, Kanti" userId="5307f3ca-b9a4-47cd-964b-5f0e8c198984" providerId="ADAL" clId="{80C0B52D-4BAF-4A6D-99F7-D9CE925E1324}" dt="2026-03-17T02:01:09.532" v="181" actId="2696"/>
        <pc:sldMkLst>
          <pc:docMk/>
          <pc:sldMk cId="3835898498" sldId="2147471319"/>
        </pc:sldMkLst>
        <pc:spChg chg="del mod">
          <ac:chgData name="LARAS, Kanti" userId="5307f3ca-b9a4-47cd-964b-5f0e8c198984" providerId="ADAL" clId="{80C0B52D-4BAF-4A6D-99F7-D9CE925E1324}" dt="2026-03-17T01:59:17.678" v="148" actId="21"/>
          <ac:spMkLst>
            <pc:docMk/>
            <pc:sldMk cId="3835898498" sldId="2147471319"/>
            <ac:spMk id="10" creationId="{1AC5464B-38E7-44CE-B016-95539513C51B}"/>
          </ac:spMkLst>
        </pc:spChg>
        <pc:spChg chg="del">
          <ac:chgData name="LARAS, Kanti" userId="5307f3ca-b9a4-47cd-964b-5f0e8c198984" providerId="ADAL" clId="{80C0B52D-4BAF-4A6D-99F7-D9CE925E1324}" dt="2026-03-17T01:48:47.995" v="126" actId="478"/>
          <ac:spMkLst>
            <pc:docMk/>
            <pc:sldMk cId="3835898498" sldId="2147471319"/>
            <ac:spMk id="12" creationId="{0CD8590C-6EF8-4A27-8109-2716BCC17F52}"/>
          </ac:spMkLst>
        </pc:spChg>
      </pc:sldChg>
      <pc:sldChg chg="addSp delSp modSp mod">
        <pc:chgData name="LARAS, Kanti" userId="5307f3ca-b9a4-47cd-964b-5f0e8c198984" providerId="ADAL" clId="{80C0B52D-4BAF-4A6D-99F7-D9CE925E1324}" dt="2026-03-17T02:58:08.932" v="750" actId="207"/>
        <pc:sldMkLst>
          <pc:docMk/>
          <pc:sldMk cId="3136351457" sldId="2147471320"/>
        </pc:sldMkLst>
        <pc:spChg chg="del">
          <ac:chgData name="LARAS, Kanti" userId="5307f3ca-b9a4-47cd-964b-5f0e8c198984" providerId="ADAL" clId="{80C0B52D-4BAF-4A6D-99F7-D9CE925E1324}" dt="2026-03-17T02:14:22.402" v="208" actId="478"/>
          <ac:spMkLst>
            <pc:docMk/>
            <pc:sldMk cId="3136351457" sldId="2147471320"/>
            <ac:spMk id="3" creationId="{61C90EA5-480A-7646-8B30-E2658E680736}"/>
          </ac:spMkLst>
        </pc:spChg>
        <pc:spChg chg="add mod">
          <ac:chgData name="LARAS, Kanti" userId="5307f3ca-b9a4-47cd-964b-5f0e8c198984" providerId="ADAL" clId="{80C0B52D-4BAF-4A6D-99F7-D9CE925E1324}" dt="2026-03-17T02:57:26.054" v="725" actId="1076"/>
          <ac:spMkLst>
            <pc:docMk/>
            <pc:sldMk cId="3136351457" sldId="2147471320"/>
            <ac:spMk id="3" creationId="{BDD24232-6023-F7E0-AFAB-E33B7F836BA1}"/>
          </ac:spMkLst>
        </pc:spChg>
        <pc:spChg chg="del">
          <ac:chgData name="LARAS, Kanti" userId="5307f3ca-b9a4-47cd-964b-5f0e8c198984" providerId="ADAL" clId="{80C0B52D-4BAF-4A6D-99F7-D9CE925E1324}" dt="2026-03-17T02:14:22.402" v="208" actId="478"/>
          <ac:spMkLst>
            <pc:docMk/>
            <pc:sldMk cId="3136351457" sldId="2147471320"/>
            <ac:spMk id="4" creationId="{98F84EB6-D0FD-D202-2F67-9613B5A4FC9A}"/>
          </ac:spMkLst>
        </pc:spChg>
        <pc:spChg chg="add del mod">
          <ac:chgData name="LARAS, Kanti" userId="5307f3ca-b9a4-47cd-964b-5f0e8c198984" providerId="ADAL" clId="{80C0B52D-4BAF-4A6D-99F7-D9CE925E1324}" dt="2026-03-17T02:40:05.151" v="259" actId="478"/>
          <ac:spMkLst>
            <pc:docMk/>
            <pc:sldMk cId="3136351457" sldId="2147471320"/>
            <ac:spMk id="5" creationId="{A617A5AA-CD29-86B4-0515-2BA5101C76CB}"/>
          </ac:spMkLst>
        </pc:spChg>
        <pc:spChg chg="mod">
          <ac:chgData name="LARAS, Kanti" userId="5307f3ca-b9a4-47cd-964b-5f0e8c198984" providerId="ADAL" clId="{80C0B52D-4BAF-4A6D-99F7-D9CE925E1324}" dt="2026-03-17T02:33:26.128" v="218" actId="255"/>
          <ac:spMkLst>
            <pc:docMk/>
            <pc:sldMk cId="3136351457" sldId="2147471320"/>
            <ac:spMk id="6" creationId="{6110BDAD-E446-E842-8902-2030C8224A02}"/>
          </ac:spMkLst>
        </pc:spChg>
        <pc:spChg chg="add mod">
          <ac:chgData name="LARAS, Kanti" userId="5307f3ca-b9a4-47cd-964b-5f0e8c198984" providerId="ADAL" clId="{80C0B52D-4BAF-4A6D-99F7-D9CE925E1324}" dt="2026-03-17T02:47:24.448" v="547" actId="164"/>
          <ac:spMkLst>
            <pc:docMk/>
            <pc:sldMk cId="3136351457" sldId="2147471320"/>
            <ac:spMk id="7" creationId="{FEA70D8E-86B0-BD10-4CA6-85F666808892}"/>
          </ac:spMkLst>
        </pc:spChg>
        <pc:spChg chg="add mod">
          <ac:chgData name="LARAS, Kanti" userId="5307f3ca-b9a4-47cd-964b-5f0e8c198984" providerId="ADAL" clId="{80C0B52D-4BAF-4A6D-99F7-D9CE925E1324}" dt="2026-03-17T02:50:07.782" v="595" actId="20577"/>
          <ac:spMkLst>
            <pc:docMk/>
            <pc:sldMk cId="3136351457" sldId="2147471320"/>
            <ac:spMk id="9" creationId="{847DF3BC-D774-EAA6-DDE5-00BFF8FF5560}"/>
          </ac:spMkLst>
        </pc:spChg>
        <pc:spChg chg="add mod">
          <ac:chgData name="LARAS, Kanti" userId="5307f3ca-b9a4-47cd-964b-5f0e8c198984" providerId="ADAL" clId="{80C0B52D-4BAF-4A6D-99F7-D9CE925E1324}" dt="2026-03-17T02:47:24.448" v="547" actId="164"/>
          <ac:spMkLst>
            <pc:docMk/>
            <pc:sldMk cId="3136351457" sldId="2147471320"/>
            <ac:spMk id="10" creationId="{84AFC599-9140-9DD6-04AC-C35D684D9D4C}"/>
          </ac:spMkLst>
        </pc:spChg>
        <pc:spChg chg="del">
          <ac:chgData name="LARAS, Kanti" userId="5307f3ca-b9a4-47cd-964b-5f0e8c198984" providerId="ADAL" clId="{80C0B52D-4BAF-4A6D-99F7-D9CE925E1324}" dt="2026-03-17T02:14:22.402" v="208" actId="478"/>
          <ac:spMkLst>
            <pc:docMk/>
            <pc:sldMk cId="3136351457" sldId="2147471320"/>
            <ac:spMk id="10" creationId="{94C8BB33-3C9E-424F-8F60-EAD5438E2480}"/>
          </ac:spMkLst>
        </pc:spChg>
        <pc:spChg chg="del">
          <ac:chgData name="LARAS, Kanti" userId="5307f3ca-b9a4-47cd-964b-5f0e8c198984" providerId="ADAL" clId="{80C0B52D-4BAF-4A6D-99F7-D9CE925E1324}" dt="2026-03-17T02:14:22.402" v="208" actId="478"/>
          <ac:spMkLst>
            <pc:docMk/>
            <pc:sldMk cId="3136351457" sldId="2147471320"/>
            <ac:spMk id="11" creationId="{60F93317-6C3D-4B2E-8DD9-E2C4B8087E39}"/>
          </ac:spMkLst>
        </pc:spChg>
        <pc:spChg chg="mod">
          <ac:chgData name="LARAS, Kanti" userId="5307f3ca-b9a4-47cd-964b-5f0e8c198984" providerId="ADAL" clId="{80C0B52D-4BAF-4A6D-99F7-D9CE925E1324}" dt="2026-03-17T02:47:30.659" v="549"/>
          <ac:spMkLst>
            <pc:docMk/>
            <pc:sldMk cId="3136351457" sldId="2147471320"/>
            <ac:spMk id="13" creationId="{CB19CE89-45F4-9607-A2E5-C86D651C1CFC}"/>
          </ac:spMkLst>
        </pc:spChg>
        <pc:spChg chg="mod">
          <ac:chgData name="LARAS, Kanti" userId="5307f3ca-b9a4-47cd-964b-5f0e8c198984" providerId="ADAL" clId="{80C0B52D-4BAF-4A6D-99F7-D9CE925E1324}" dt="2026-03-17T02:50:02.408" v="594" actId="6549"/>
          <ac:spMkLst>
            <pc:docMk/>
            <pc:sldMk cId="3136351457" sldId="2147471320"/>
            <ac:spMk id="14" creationId="{4E8FF522-1CE0-CB68-227B-C82D57EFCB78}"/>
          </ac:spMkLst>
        </pc:spChg>
        <pc:spChg chg="mod">
          <ac:chgData name="LARAS, Kanti" userId="5307f3ca-b9a4-47cd-964b-5f0e8c198984" providerId="ADAL" clId="{80C0B52D-4BAF-4A6D-99F7-D9CE925E1324}" dt="2026-03-17T02:51:49.598" v="703" actId="1076"/>
          <ac:spMkLst>
            <pc:docMk/>
            <pc:sldMk cId="3136351457" sldId="2147471320"/>
            <ac:spMk id="15" creationId="{28E0B1B0-A8CE-902B-84E3-EE5072BB83CD}"/>
          </ac:spMkLst>
        </pc:spChg>
        <pc:spChg chg="del">
          <ac:chgData name="LARAS, Kanti" userId="5307f3ca-b9a4-47cd-964b-5f0e8c198984" providerId="ADAL" clId="{80C0B52D-4BAF-4A6D-99F7-D9CE925E1324}" dt="2026-03-17T02:14:22.402" v="208" actId="478"/>
          <ac:spMkLst>
            <pc:docMk/>
            <pc:sldMk cId="3136351457" sldId="2147471320"/>
            <ac:spMk id="17" creationId="{DB89AF01-4C88-4212-821E-85C1B41EA94C}"/>
          </ac:spMkLst>
        </pc:spChg>
        <pc:spChg chg="mod">
          <ac:chgData name="LARAS, Kanti" userId="5307f3ca-b9a4-47cd-964b-5f0e8c198984" providerId="ADAL" clId="{80C0B52D-4BAF-4A6D-99F7-D9CE925E1324}" dt="2026-03-17T02:47:35.684" v="551"/>
          <ac:spMkLst>
            <pc:docMk/>
            <pc:sldMk cId="3136351457" sldId="2147471320"/>
            <ac:spMk id="17" creationId="{F8A9157C-5194-3A8A-01CA-F31F5A7D31F5}"/>
          </ac:spMkLst>
        </pc:spChg>
        <pc:spChg chg="mod">
          <ac:chgData name="LARAS, Kanti" userId="5307f3ca-b9a4-47cd-964b-5f0e8c198984" providerId="ADAL" clId="{80C0B52D-4BAF-4A6D-99F7-D9CE925E1324}" dt="2026-03-17T02:50:23.408" v="628" actId="6549"/>
          <ac:spMkLst>
            <pc:docMk/>
            <pc:sldMk cId="3136351457" sldId="2147471320"/>
            <ac:spMk id="18" creationId="{3ED4DAB7-EF2B-9176-9DAF-90D25CDFD830}"/>
          </ac:spMkLst>
        </pc:spChg>
        <pc:spChg chg="del">
          <ac:chgData name="LARAS, Kanti" userId="5307f3ca-b9a4-47cd-964b-5f0e8c198984" providerId="ADAL" clId="{80C0B52D-4BAF-4A6D-99F7-D9CE925E1324}" dt="2026-03-17T02:14:22.402" v="208" actId="478"/>
          <ac:spMkLst>
            <pc:docMk/>
            <pc:sldMk cId="3136351457" sldId="2147471320"/>
            <ac:spMk id="18" creationId="{D1FD6D0A-24B1-4D6B-A001-5AA4BBA27CD5}"/>
          </ac:spMkLst>
        </pc:spChg>
        <pc:spChg chg="mod">
          <ac:chgData name="LARAS, Kanti" userId="5307f3ca-b9a4-47cd-964b-5f0e8c198984" providerId="ADAL" clId="{80C0B52D-4BAF-4A6D-99F7-D9CE925E1324}" dt="2026-03-17T02:53:30.283" v="708" actId="1076"/>
          <ac:spMkLst>
            <pc:docMk/>
            <pc:sldMk cId="3136351457" sldId="2147471320"/>
            <ac:spMk id="19" creationId="{95B277F3-495A-B155-5D33-DE0811A5F0B8}"/>
          </ac:spMkLst>
        </pc:spChg>
        <pc:spChg chg="del">
          <ac:chgData name="LARAS, Kanti" userId="5307f3ca-b9a4-47cd-964b-5f0e8c198984" providerId="ADAL" clId="{80C0B52D-4BAF-4A6D-99F7-D9CE925E1324}" dt="2026-03-17T02:14:22.402" v="208" actId="478"/>
          <ac:spMkLst>
            <pc:docMk/>
            <pc:sldMk cId="3136351457" sldId="2147471320"/>
            <ac:spMk id="19" creationId="{E1907590-7332-4783-BF71-79079310C2E7}"/>
          </ac:spMkLst>
        </pc:spChg>
        <pc:spChg chg="mod">
          <ac:chgData name="LARAS, Kanti" userId="5307f3ca-b9a4-47cd-964b-5f0e8c198984" providerId="ADAL" clId="{80C0B52D-4BAF-4A6D-99F7-D9CE925E1324}" dt="2026-03-17T02:47:40.567" v="553"/>
          <ac:spMkLst>
            <pc:docMk/>
            <pc:sldMk cId="3136351457" sldId="2147471320"/>
            <ac:spMk id="21" creationId="{A4143947-A987-7655-5D13-CD0FBC7B5F54}"/>
          </ac:spMkLst>
        </pc:spChg>
        <pc:spChg chg="mod">
          <ac:chgData name="LARAS, Kanti" userId="5307f3ca-b9a4-47cd-964b-5f0e8c198984" providerId="ADAL" clId="{80C0B52D-4BAF-4A6D-99F7-D9CE925E1324}" dt="2026-03-17T02:50:42.578" v="661" actId="20577"/>
          <ac:spMkLst>
            <pc:docMk/>
            <pc:sldMk cId="3136351457" sldId="2147471320"/>
            <ac:spMk id="22" creationId="{FEDC8E1B-6501-73F1-813F-4A5C3EF22812}"/>
          </ac:spMkLst>
        </pc:spChg>
        <pc:spChg chg="mod">
          <ac:chgData name="LARAS, Kanti" userId="5307f3ca-b9a4-47cd-964b-5f0e8c198984" providerId="ADAL" clId="{80C0B52D-4BAF-4A6D-99F7-D9CE925E1324}" dt="2026-03-17T02:54:42.126" v="716" actId="20577"/>
          <ac:spMkLst>
            <pc:docMk/>
            <pc:sldMk cId="3136351457" sldId="2147471320"/>
            <ac:spMk id="23" creationId="{AF1E6B02-7C5B-392C-8304-76E2ED00714C}"/>
          </ac:spMkLst>
        </pc:spChg>
        <pc:spChg chg="mod">
          <ac:chgData name="LARAS, Kanti" userId="5307f3ca-b9a4-47cd-964b-5f0e8c198984" providerId="ADAL" clId="{80C0B52D-4BAF-4A6D-99F7-D9CE925E1324}" dt="2026-03-17T02:47:44.884" v="555"/>
          <ac:spMkLst>
            <pc:docMk/>
            <pc:sldMk cId="3136351457" sldId="2147471320"/>
            <ac:spMk id="25" creationId="{D90AD50E-3241-D56F-D1EE-397EB590F0CC}"/>
          </ac:spMkLst>
        </pc:spChg>
        <pc:spChg chg="mod">
          <ac:chgData name="LARAS, Kanti" userId="5307f3ca-b9a4-47cd-964b-5f0e8c198984" providerId="ADAL" clId="{80C0B52D-4BAF-4A6D-99F7-D9CE925E1324}" dt="2026-03-17T02:50:57.531" v="699" actId="6549"/>
          <ac:spMkLst>
            <pc:docMk/>
            <pc:sldMk cId="3136351457" sldId="2147471320"/>
            <ac:spMk id="26" creationId="{70304797-F23D-D7BA-CF1B-B80859F9D023}"/>
          </ac:spMkLst>
        </pc:spChg>
        <pc:spChg chg="mod">
          <ac:chgData name="LARAS, Kanti" userId="5307f3ca-b9a4-47cd-964b-5f0e8c198984" providerId="ADAL" clId="{80C0B52D-4BAF-4A6D-99F7-D9CE925E1324}" dt="2026-03-17T02:56:06.445" v="723" actId="1076"/>
          <ac:spMkLst>
            <pc:docMk/>
            <pc:sldMk cId="3136351457" sldId="2147471320"/>
            <ac:spMk id="27" creationId="{25B322E9-16F9-7F79-7535-057839551D43}"/>
          </ac:spMkLst>
        </pc:spChg>
        <pc:spChg chg="add mod">
          <ac:chgData name="LARAS, Kanti" userId="5307f3ca-b9a4-47cd-964b-5f0e8c198984" providerId="ADAL" clId="{80C0B52D-4BAF-4A6D-99F7-D9CE925E1324}" dt="2026-03-17T02:58:08.932" v="750" actId="207"/>
          <ac:spMkLst>
            <pc:docMk/>
            <pc:sldMk cId="3136351457" sldId="2147471320"/>
            <ac:spMk id="28" creationId="{56C9036F-4CE1-C48A-B99C-FF070EBD6854}"/>
          </ac:spMkLst>
        </pc:spChg>
        <pc:grpChg chg="add mod">
          <ac:chgData name="LARAS, Kanti" userId="5307f3ca-b9a4-47cd-964b-5f0e8c198984" providerId="ADAL" clId="{80C0B52D-4BAF-4A6D-99F7-D9CE925E1324}" dt="2026-03-17T02:57:23.346" v="724" actId="1076"/>
          <ac:grpSpMkLst>
            <pc:docMk/>
            <pc:sldMk cId="3136351457" sldId="2147471320"/>
            <ac:grpSpMk id="11" creationId="{FF8225F9-DEA5-5607-3754-18A465A2C955}"/>
          </ac:grpSpMkLst>
        </pc:grpChg>
        <pc:grpChg chg="del">
          <ac:chgData name="LARAS, Kanti" userId="5307f3ca-b9a4-47cd-964b-5f0e8c198984" providerId="ADAL" clId="{80C0B52D-4BAF-4A6D-99F7-D9CE925E1324}" dt="2026-03-17T02:14:22.402" v="208" actId="478"/>
          <ac:grpSpMkLst>
            <pc:docMk/>
            <pc:sldMk cId="3136351457" sldId="2147471320"/>
            <ac:grpSpMk id="12" creationId="{009E5476-0C48-472B-B5D1-D58A7E914454}"/>
          </ac:grpSpMkLst>
        </pc:grpChg>
        <pc:grpChg chg="add mod">
          <ac:chgData name="LARAS, Kanti" userId="5307f3ca-b9a4-47cd-964b-5f0e8c198984" providerId="ADAL" clId="{80C0B52D-4BAF-4A6D-99F7-D9CE925E1324}" dt="2026-03-17T02:57:23.346" v="724" actId="1076"/>
          <ac:grpSpMkLst>
            <pc:docMk/>
            <pc:sldMk cId="3136351457" sldId="2147471320"/>
            <ac:grpSpMk id="12" creationId="{85CDA857-0E56-C710-0543-918D4862A99D}"/>
          </ac:grpSpMkLst>
        </pc:grpChg>
        <pc:grpChg chg="add mod">
          <ac:chgData name="LARAS, Kanti" userId="5307f3ca-b9a4-47cd-964b-5f0e8c198984" providerId="ADAL" clId="{80C0B52D-4BAF-4A6D-99F7-D9CE925E1324}" dt="2026-03-17T02:57:23.346" v="724" actId="1076"/>
          <ac:grpSpMkLst>
            <pc:docMk/>
            <pc:sldMk cId="3136351457" sldId="2147471320"/>
            <ac:grpSpMk id="16" creationId="{DB357A80-9AB2-C008-A969-1F84619F6F75}"/>
          </ac:grpSpMkLst>
        </pc:grpChg>
        <pc:grpChg chg="add mod">
          <ac:chgData name="LARAS, Kanti" userId="5307f3ca-b9a4-47cd-964b-5f0e8c198984" providerId="ADAL" clId="{80C0B52D-4BAF-4A6D-99F7-D9CE925E1324}" dt="2026-03-17T02:57:23.346" v="724" actId="1076"/>
          <ac:grpSpMkLst>
            <pc:docMk/>
            <pc:sldMk cId="3136351457" sldId="2147471320"/>
            <ac:grpSpMk id="20" creationId="{67DC40FD-2C70-A686-A3B6-9247F60C2748}"/>
          </ac:grpSpMkLst>
        </pc:grpChg>
        <pc:grpChg chg="add mod">
          <ac:chgData name="LARAS, Kanti" userId="5307f3ca-b9a4-47cd-964b-5f0e8c198984" providerId="ADAL" clId="{80C0B52D-4BAF-4A6D-99F7-D9CE925E1324}" dt="2026-03-17T02:57:23.346" v="724" actId="1076"/>
          <ac:grpSpMkLst>
            <pc:docMk/>
            <pc:sldMk cId="3136351457" sldId="2147471320"/>
            <ac:grpSpMk id="24" creationId="{D772DFD0-B346-128C-425E-ED283C7C5863}"/>
          </ac:grpSpMkLst>
        </pc:grpChg>
        <pc:graphicFrameChg chg="add del mod modGraphic">
          <ac:chgData name="LARAS, Kanti" userId="5307f3ca-b9a4-47cd-964b-5f0e8c198984" providerId="ADAL" clId="{80C0B52D-4BAF-4A6D-99F7-D9CE925E1324}" dt="2026-03-17T02:43:40.757" v="489" actId="478"/>
          <ac:graphicFrameMkLst>
            <pc:docMk/>
            <pc:sldMk cId="3136351457" sldId="2147471320"/>
            <ac:graphicFrameMk id="4" creationId="{EA9F8495-D387-4120-3C95-1908E06F7AC5}"/>
          </ac:graphicFrameMkLst>
        </pc:graphicFrameChg>
        <pc:graphicFrameChg chg="add del modGraphic">
          <ac:chgData name="LARAS, Kanti" userId="5307f3ca-b9a4-47cd-964b-5f0e8c198984" providerId="ADAL" clId="{80C0B52D-4BAF-4A6D-99F7-D9CE925E1324}" dt="2026-03-17T02:44:10.702" v="492" actId="478"/>
          <ac:graphicFrameMkLst>
            <pc:docMk/>
            <pc:sldMk cId="3136351457" sldId="2147471320"/>
            <ac:graphicFrameMk id="8" creationId="{639ED991-DC6B-E124-0B66-D832FD93DFDE}"/>
          </ac:graphicFrameMkLst>
        </pc:graphicFrameChg>
      </pc:sldChg>
      <pc:sldChg chg="addSp delSp modSp mod">
        <pc:chgData name="LARAS, Kanti" userId="5307f3ca-b9a4-47cd-964b-5f0e8c198984" providerId="ADAL" clId="{80C0B52D-4BAF-4A6D-99F7-D9CE925E1324}" dt="2026-03-17T03:30:08.159" v="1130" actId="207"/>
        <pc:sldMkLst>
          <pc:docMk/>
          <pc:sldMk cId="2189020488" sldId="2147471322"/>
        </pc:sldMkLst>
        <pc:spChg chg="del">
          <ac:chgData name="LARAS, Kanti" userId="5307f3ca-b9a4-47cd-964b-5f0e8c198984" providerId="ADAL" clId="{80C0B52D-4BAF-4A6D-99F7-D9CE925E1324}" dt="2026-03-17T03:10:55.696" v="782" actId="478"/>
          <ac:spMkLst>
            <pc:docMk/>
            <pc:sldMk cId="2189020488" sldId="2147471322"/>
            <ac:spMk id="4" creationId="{638CFC7B-503C-0902-4DE2-FA5E9FD9A9F8}"/>
          </ac:spMkLst>
        </pc:spChg>
        <pc:spChg chg="del">
          <ac:chgData name="LARAS, Kanti" userId="5307f3ca-b9a4-47cd-964b-5f0e8c198984" providerId="ADAL" clId="{80C0B52D-4BAF-4A6D-99F7-D9CE925E1324}" dt="2026-03-17T03:10:55.696" v="782" actId="478"/>
          <ac:spMkLst>
            <pc:docMk/>
            <pc:sldMk cId="2189020488" sldId="2147471322"/>
            <ac:spMk id="5" creationId="{AAFE9DED-4D94-04AF-76DD-F64E2053D57B}"/>
          </ac:spMkLst>
        </pc:spChg>
        <pc:spChg chg="mod">
          <ac:chgData name="LARAS, Kanti" userId="5307f3ca-b9a4-47cd-964b-5f0e8c198984" providerId="ADAL" clId="{80C0B52D-4BAF-4A6D-99F7-D9CE925E1324}" dt="2026-03-17T03:20:08.315" v="869" actId="1076"/>
          <ac:spMkLst>
            <pc:docMk/>
            <pc:sldMk cId="2189020488" sldId="2147471322"/>
            <ac:spMk id="11" creationId="{60242633-87EA-2106-1E74-23419312FD1F}"/>
          </ac:spMkLst>
        </pc:spChg>
        <pc:spChg chg="mod">
          <ac:chgData name="LARAS, Kanti" userId="5307f3ca-b9a4-47cd-964b-5f0e8c198984" providerId="ADAL" clId="{80C0B52D-4BAF-4A6D-99F7-D9CE925E1324}" dt="2026-03-17T02:59:12.268" v="780" actId="20577"/>
          <ac:spMkLst>
            <pc:docMk/>
            <pc:sldMk cId="2189020488" sldId="2147471322"/>
            <ac:spMk id="13" creationId="{2BD0E1DE-38CF-46AB-B665-6343C2D43C0C}"/>
          </ac:spMkLst>
        </pc:spChg>
        <pc:spChg chg="del">
          <ac:chgData name="LARAS, Kanti" userId="5307f3ca-b9a4-47cd-964b-5f0e8c198984" providerId="ADAL" clId="{80C0B52D-4BAF-4A6D-99F7-D9CE925E1324}" dt="2026-03-17T03:10:55.696" v="782" actId="478"/>
          <ac:spMkLst>
            <pc:docMk/>
            <pc:sldMk cId="2189020488" sldId="2147471322"/>
            <ac:spMk id="19" creationId="{3A2A867D-A9B1-6B1F-49E8-5EAA1C271A3E}"/>
          </ac:spMkLst>
        </pc:spChg>
        <pc:spChg chg="del">
          <ac:chgData name="LARAS, Kanti" userId="5307f3ca-b9a4-47cd-964b-5f0e8c198984" providerId="ADAL" clId="{80C0B52D-4BAF-4A6D-99F7-D9CE925E1324}" dt="2026-03-17T03:10:55.696" v="782" actId="478"/>
          <ac:spMkLst>
            <pc:docMk/>
            <pc:sldMk cId="2189020488" sldId="2147471322"/>
            <ac:spMk id="23" creationId="{5595108A-1720-4455-BA5F-18D3C78E45B8}"/>
          </ac:spMkLst>
        </pc:spChg>
        <pc:spChg chg="del">
          <ac:chgData name="LARAS, Kanti" userId="5307f3ca-b9a4-47cd-964b-5f0e8c198984" providerId="ADAL" clId="{80C0B52D-4BAF-4A6D-99F7-D9CE925E1324}" dt="2026-03-17T03:10:58.307" v="783" actId="478"/>
          <ac:spMkLst>
            <pc:docMk/>
            <pc:sldMk cId="2189020488" sldId="2147471322"/>
            <ac:spMk id="24" creationId="{C64328A7-BFEC-48AD-8EE7-37C6465517A3}"/>
          </ac:spMkLst>
        </pc:spChg>
        <pc:spChg chg="del">
          <ac:chgData name="LARAS, Kanti" userId="5307f3ca-b9a4-47cd-964b-5f0e8c198984" providerId="ADAL" clId="{80C0B52D-4BAF-4A6D-99F7-D9CE925E1324}" dt="2026-03-17T03:10:55.696" v="782" actId="478"/>
          <ac:spMkLst>
            <pc:docMk/>
            <pc:sldMk cId="2189020488" sldId="2147471322"/>
            <ac:spMk id="27" creationId="{C548FA8B-2F06-4A5A-81F0-B37567A2E4CC}"/>
          </ac:spMkLst>
        </pc:spChg>
        <pc:graphicFrameChg chg="add mod modGraphic">
          <ac:chgData name="LARAS, Kanti" userId="5307f3ca-b9a4-47cd-964b-5f0e8c198984" providerId="ADAL" clId="{80C0B52D-4BAF-4A6D-99F7-D9CE925E1324}" dt="2026-03-17T03:30:08.159" v="1130" actId="207"/>
          <ac:graphicFrameMkLst>
            <pc:docMk/>
            <pc:sldMk cId="2189020488" sldId="2147471322"/>
            <ac:graphicFrameMk id="2" creationId="{FCC6896C-7438-F592-90F5-68C8DE31765F}"/>
          </ac:graphicFrameMkLst>
        </pc:graphicFrameChg>
      </pc:sldChg>
      <pc:sldChg chg="del">
        <pc:chgData name="LARAS, Kanti" userId="5307f3ca-b9a4-47cd-964b-5f0e8c198984" providerId="ADAL" clId="{80C0B52D-4BAF-4A6D-99F7-D9CE925E1324}" dt="2026-03-17T03:41:21.208" v="1278" actId="2696"/>
        <pc:sldMkLst>
          <pc:docMk/>
          <pc:sldMk cId="1620354365" sldId="2147471324"/>
        </pc:sldMkLst>
      </pc:sldChg>
      <pc:sldChg chg="addSp delSp modSp mod">
        <pc:chgData name="LARAS, Kanti" userId="5307f3ca-b9a4-47cd-964b-5f0e8c198984" providerId="ADAL" clId="{80C0B52D-4BAF-4A6D-99F7-D9CE925E1324}" dt="2026-03-17T04:29:36.532" v="1888" actId="14100"/>
        <pc:sldMkLst>
          <pc:docMk/>
          <pc:sldMk cId="1884033371" sldId="2147471326"/>
        </pc:sldMkLst>
        <pc:spChg chg="add mod">
          <ac:chgData name="LARAS, Kanti" userId="5307f3ca-b9a4-47cd-964b-5f0e8c198984" providerId="ADAL" clId="{80C0B52D-4BAF-4A6D-99F7-D9CE925E1324}" dt="2026-03-17T04:29:36.532" v="1888" actId="14100"/>
          <ac:spMkLst>
            <pc:docMk/>
            <pc:sldMk cId="1884033371" sldId="2147471326"/>
            <ac:spMk id="2" creationId="{9080B791-C5A6-B960-B4A6-EFBE24F03178}"/>
          </ac:spMkLst>
        </pc:spChg>
        <pc:spChg chg="mod">
          <ac:chgData name="LARAS, Kanti" userId="5307f3ca-b9a4-47cd-964b-5f0e8c198984" providerId="ADAL" clId="{80C0B52D-4BAF-4A6D-99F7-D9CE925E1324}" dt="2026-03-17T04:29:11.751" v="1883"/>
          <ac:spMkLst>
            <pc:docMk/>
            <pc:sldMk cId="1884033371" sldId="2147471326"/>
            <ac:spMk id="6" creationId="{ED2F89DE-9DB1-4EB6-A0FC-E497161C1F2E}"/>
          </ac:spMkLst>
        </pc:spChg>
        <pc:spChg chg="mod">
          <ac:chgData name="LARAS, Kanti" userId="5307f3ca-b9a4-47cd-964b-5f0e8c198984" providerId="ADAL" clId="{80C0B52D-4BAF-4A6D-99F7-D9CE925E1324}" dt="2026-03-17T04:14:22.950" v="1711" actId="1076"/>
          <ac:spMkLst>
            <pc:docMk/>
            <pc:sldMk cId="1884033371" sldId="2147471326"/>
            <ac:spMk id="7" creationId="{9064792D-12D5-4D51-90A9-E9527D244826}"/>
          </ac:spMkLst>
        </pc:spChg>
        <pc:spChg chg="del">
          <ac:chgData name="LARAS, Kanti" userId="5307f3ca-b9a4-47cd-964b-5f0e8c198984" providerId="ADAL" clId="{80C0B52D-4BAF-4A6D-99F7-D9CE925E1324}" dt="2026-03-17T04:03:20.801" v="1561" actId="478"/>
          <ac:spMkLst>
            <pc:docMk/>
            <pc:sldMk cId="1884033371" sldId="2147471326"/>
            <ac:spMk id="8" creationId="{FCE5FECF-74B0-4CE3-8002-AD686238E5F4}"/>
          </ac:spMkLst>
        </pc:spChg>
        <pc:spChg chg="del mod">
          <ac:chgData name="LARAS, Kanti" userId="5307f3ca-b9a4-47cd-964b-5f0e8c198984" providerId="ADAL" clId="{80C0B52D-4BAF-4A6D-99F7-D9CE925E1324}" dt="2026-03-17T04:10:38.233" v="1656" actId="478"/>
          <ac:spMkLst>
            <pc:docMk/>
            <pc:sldMk cId="1884033371" sldId="2147471326"/>
            <ac:spMk id="9" creationId="{EED915BA-A314-466B-A90F-C7406A755759}"/>
          </ac:spMkLst>
        </pc:spChg>
        <pc:spChg chg="mod">
          <ac:chgData name="LARAS, Kanti" userId="5307f3ca-b9a4-47cd-964b-5f0e8c198984" providerId="ADAL" clId="{80C0B52D-4BAF-4A6D-99F7-D9CE925E1324}" dt="2026-03-17T04:29:25.829" v="1885"/>
          <ac:spMkLst>
            <pc:docMk/>
            <pc:sldMk cId="1884033371" sldId="2147471326"/>
            <ac:spMk id="11" creationId="{23AADB05-E368-4609-A1F0-FDCA5228DF36}"/>
          </ac:spMkLst>
        </pc:spChg>
      </pc:sldChg>
      <pc:sldChg chg="addSp delSp modSp mod">
        <pc:chgData name="LARAS, Kanti" userId="5307f3ca-b9a4-47cd-964b-5f0e8c198984" providerId="ADAL" clId="{80C0B52D-4BAF-4A6D-99F7-D9CE925E1324}" dt="2026-03-17T04:03:05.093" v="1559" actId="6549"/>
        <pc:sldMkLst>
          <pc:docMk/>
          <pc:sldMk cId="653783138" sldId="2147471331"/>
        </pc:sldMkLst>
        <pc:spChg chg="del">
          <ac:chgData name="LARAS, Kanti" userId="5307f3ca-b9a4-47cd-964b-5f0e8c198984" providerId="ADAL" clId="{80C0B52D-4BAF-4A6D-99F7-D9CE925E1324}" dt="2026-03-17T03:44:47.833" v="1280" actId="478"/>
          <ac:spMkLst>
            <pc:docMk/>
            <pc:sldMk cId="653783138" sldId="2147471331"/>
            <ac:spMk id="3" creationId="{1ADD4ADD-631A-404D-BDD2-21161812A3FD}"/>
          </ac:spMkLst>
        </pc:spChg>
        <pc:spChg chg="del mod">
          <ac:chgData name="LARAS, Kanti" userId="5307f3ca-b9a4-47cd-964b-5f0e8c198984" providerId="ADAL" clId="{80C0B52D-4BAF-4A6D-99F7-D9CE925E1324}" dt="2026-03-17T03:44:50.583" v="1281" actId="478"/>
          <ac:spMkLst>
            <pc:docMk/>
            <pc:sldMk cId="653783138" sldId="2147471331"/>
            <ac:spMk id="4" creationId="{70D7BC96-5F55-44A3-B3B2-FB0E4A24F428}"/>
          </ac:spMkLst>
        </pc:spChg>
        <pc:spChg chg="del">
          <ac:chgData name="LARAS, Kanti" userId="5307f3ca-b9a4-47cd-964b-5f0e8c198984" providerId="ADAL" clId="{80C0B52D-4BAF-4A6D-99F7-D9CE925E1324}" dt="2026-03-17T03:44:50.583" v="1281" actId="478"/>
          <ac:spMkLst>
            <pc:docMk/>
            <pc:sldMk cId="653783138" sldId="2147471331"/>
            <ac:spMk id="5" creationId="{3BD98CC7-97E3-4E33-943C-D38D1FB3EB9B}"/>
          </ac:spMkLst>
        </pc:spChg>
        <pc:spChg chg="mod">
          <ac:chgData name="LARAS, Kanti" userId="5307f3ca-b9a4-47cd-964b-5f0e8c198984" providerId="ADAL" clId="{80C0B52D-4BAF-4A6D-99F7-D9CE925E1324}" dt="2026-03-17T04:03:05.093" v="1559" actId="6549"/>
          <ac:spMkLst>
            <pc:docMk/>
            <pc:sldMk cId="653783138" sldId="2147471331"/>
            <ac:spMk id="124" creationId="{38565A81-CE82-4E1C-8C8F-25C4100A6EE0}"/>
          </ac:spMkLst>
        </pc:spChg>
        <pc:graphicFrameChg chg="add mod modGraphic">
          <ac:chgData name="LARAS, Kanti" userId="5307f3ca-b9a4-47cd-964b-5f0e8c198984" providerId="ADAL" clId="{80C0B52D-4BAF-4A6D-99F7-D9CE925E1324}" dt="2026-03-17T03:56:28.181" v="1558" actId="1076"/>
          <ac:graphicFrameMkLst>
            <pc:docMk/>
            <pc:sldMk cId="653783138" sldId="2147471331"/>
            <ac:graphicFrameMk id="2" creationId="{77DE7BE3-7D8F-5E33-20C6-CE7474551419}"/>
          </ac:graphicFrameMkLst>
        </pc:graphicFrameChg>
        <pc:picChg chg="del">
          <ac:chgData name="LARAS, Kanti" userId="5307f3ca-b9a4-47cd-964b-5f0e8c198984" providerId="ADAL" clId="{80C0B52D-4BAF-4A6D-99F7-D9CE925E1324}" dt="2026-03-17T03:44:50.583" v="1281" actId="478"/>
          <ac:picMkLst>
            <pc:docMk/>
            <pc:sldMk cId="653783138" sldId="2147471331"/>
            <ac:picMk id="10" creationId="{F43F9CF4-DA70-4D11-ADAF-54D04E543628}"/>
          </ac:picMkLst>
        </pc:picChg>
        <pc:picChg chg="del">
          <ac:chgData name="LARAS, Kanti" userId="5307f3ca-b9a4-47cd-964b-5f0e8c198984" providerId="ADAL" clId="{80C0B52D-4BAF-4A6D-99F7-D9CE925E1324}" dt="2026-03-17T03:44:50.583" v="1281" actId="478"/>
          <ac:picMkLst>
            <pc:docMk/>
            <pc:sldMk cId="653783138" sldId="2147471331"/>
            <ac:picMk id="25" creationId="{C2674C87-FB68-4715-BF92-8A0957ADD980}"/>
          </ac:picMkLst>
        </pc:picChg>
      </pc:sldChg>
      <pc:sldChg chg="addSp delSp modSp mod">
        <pc:chgData name="LARAS, Kanti" userId="5307f3ca-b9a4-47cd-964b-5f0e8c198984" providerId="ADAL" clId="{80C0B52D-4BAF-4A6D-99F7-D9CE925E1324}" dt="2026-03-17T04:35:29.071" v="1912" actId="20577"/>
        <pc:sldMkLst>
          <pc:docMk/>
          <pc:sldMk cId="1478259276" sldId="2147471333"/>
        </pc:sldMkLst>
        <pc:spChg chg="mod">
          <ac:chgData name="LARAS, Kanti" userId="5307f3ca-b9a4-47cd-964b-5f0e8c198984" providerId="ADAL" clId="{80C0B52D-4BAF-4A6D-99F7-D9CE925E1324}" dt="2026-03-17T04:35:29.071" v="1912" actId="20577"/>
          <ac:spMkLst>
            <pc:docMk/>
            <pc:sldMk cId="1478259276" sldId="2147471333"/>
            <ac:spMk id="2" creationId="{54C4505A-AEFE-4CA2-957E-F5A649A21D7B}"/>
          </ac:spMkLst>
        </pc:spChg>
        <pc:spChg chg="mod">
          <ac:chgData name="LARAS, Kanti" userId="5307f3ca-b9a4-47cd-964b-5f0e8c198984" providerId="ADAL" clId="{80C0B52D-4BAF-4A6D-99F7-D9CE925E1324}" dt="2026-03-17T04:22:22.722" v="1846" actId="1076"/>
          <ac:spMkLst>
            <pc:docMk/>
            <pc:sldMk cId="1478259276" sldId="2147471333"/>
            <ac:spMk id="5" creationId="{B9238DC3-E096-43E7-AA45-52B8A9BB1974}"/>
          </ac:spMkLst>
        </pc:spChg>
        <pc:graphicFrameChg chg="mod modGraphic">
          <ac:chgData name="LARAS, Kanti" userId="5307f3ca-b9a4-47cd-964b-5f0e8c198984" providerId="ADAL" clId="{80C0B52D-4BAF-4A6D-99F7-D9CE925E1324}" dt="2026-03-17T04:25:40.228" v="1881" actId="113"/>
          <ac:graphicFrameMkLst>
            <pc:docMk/>
            <pc:sldMk cId="1478259276" sldId="2147471333"/>
            <ac:graphicFrameMk id="7" creationId="{DE1A65C7-650A-4999-841F-C7FC7092F5A9}"/>
          </ac:graphicFrameMkLst>
        </pc:graphicFrameChg>
        <pc:picChg chg="add mod">
          <ac:chgData name="LARAS, Kanti" userId="5307f3ca-b9a4-47cd-964b-5f0e8c198984" providerId="ADAL" clId="{80C0B52D-4BAF-4A6D-99F7-D9CE925E1324}" dt="2026-03-17T04:22:19.063" v="1845" actId="1076"/>
          <ac:picMkLst>
            <pc:docMk/>
            <pc:sldMk cId="1478259276" sldId="2147471333"/>
            <ac:picMk id="4" creationId="{A6614F23-4D9C-A995-1EDA-1F4CC2024898}"/>
          </ac:picMkLst>
        </pc:picChg>
        <pc:picChg chg="del">
          <ac:chgData name="LARAS, Kanti" userId="5307f3ca-b9a4-47cd-964b-5f0e8c198984" providerId="ADAL" clId="{80C0B52D-4BAF-4A6D-99F7-D9CE925E1324}" dt="2026-03-17T04:22:14.422" v="1842" actId="478"/>
          <ac:picMkLst>
            <pc:docMk/>
            <pc:sldMk cId="1478259276" sldId="2147471333"/>
            <ac:picMk id="6" creationId="{D54876E2-467E-4081-97EC-CE8CAED54A36}"/>
          </ac:picMkLst>
        </pc:picChg>
      </pc:sldChg>
      <pc:sldChg chg="addSp delSp modSp add del mod">
        <pc:chgData name="LARAS, Kanti" userId="5307f3ca-b9a4-47cd-964b-5f0e8c198984" providerId="ADAL" clId="{80C0B52D-4BAF-4A6D-99F7-D9CE925E1324}" dt="2026-03-17T04:54:06.649" v="1926" actId="14100"/>
        <pc:sldMkLst>
          <pc:docMk/>
          <pc:sldMk cId="3277120993" sldId="2147471334"/>
        </pc:sldMkLst>
        <pc:spChg chg="mod">
          <ac:chgData name="LARAS, Kanti" userId="5307f3ca-b9a4-47cd-964b-5f0e8c198984" providerId="ADAL" clId="{80C0B52D-4BAF-4A6D-99F7-D9CE925E1324}" dt="2026-03-17T04:35:19.729" v="1910" actId="20577"/>
          <ac:spMkLst>
            <pc:docMk/>
            <pc:sldMk cId="3277120993" sldId="2147471334"/>
            <ac:spMk id="2" creationId="{54C4505A-AEFE-4CA2-957E-F5A649A21D7B}"/>
          </ac:spMkLst>
        </pc:spChg>
        <pc:spChg chg="del mod">
          <ac:chgData name="LARAS, Kanti" userId="5307f3ca-b9a4-47cd-964b-5f0e8c198984" providerId="ADAL" clId="{80C0B52D-4BAF-4A6D-99F7-D9CE925E1324}" dt="2026-03-17T04:30:48.821" v="1897" actId="478"/>
          <ac:spMkLst>
            <pc:docMk/>
            <pc:sldMk cId="3277120993" sldId="2147471334"/>
            <ac:spMk id="8" creationId="{5EF6D348-6CFF-C85C-3826-E64DEA1706E9}"/>
          </ac:spMkLst>
        </pc:spChg>
        <pc:spChg chg="add mod">
          <ac:chgData name="LARAS, Kanti" userId="5307f3ca-b9a4-47cd-964b-5f0e8c198984" providerId="ADAL" clId="{80C0B52D-4BAF-4A6D-99F7-D9CE925E1324}" dt="2026-03-17T04:53:39.451" v="1925" actId="208"/>
          <ac:spMkLst>
            <pc:docMk/>
            <pc:sldMk cId="3277120993" sldId="2147471334"/>
            <ac:spMk id="11" creationId="{700E2114-288D-73A5-7E63-6B8B9C66AB47}"/>
          </ac:spMkLst>
        </pc:spChg>
        <pc:picChg chg="add del mod">
          <ac:chgData name="LARAS, Kanti" userId="5307f3ca-b9a4-47cd-964b-5f0e8c198984" providerId="ADAL" clId="{80C0B52D-4BAF-4A6D-99F7-D9CE925E1324}" dt="2026-03-17T04:42:19.225" v="1916" actId="478"/>
          <ac:picMkLst>
            <pc:docMk/>
            <pc:sldMk cId="3277120993" sldId="2147471334"/>
            <ac:picMk id="4" creationId="{11770A52-F816-46ED-1F5E-228565B8FD99}"/>
          </ac:picMkLst>
        </pc:picChg>
        <pc:picChg chg="del">
          <ac:chgData name="LARAS, Kanti" userId="5307f3ca-b9a4-47cd-964b-5f0e8c198984" providerId="ADAL" clId="{80C0B52D-4BAF-4A6D-99F7-D9CE925E1324}" dt="2026-03-17T00:28:03.953" v="6" actId="478"/>
          <ac:picMkLst>
            <pc:docMk/>
            <pc:sldMk cId="3277120993" sldId="2147471334"/>
            <ac:picMk id="5" creationId="{4E1CF460-652B-F411-A95D-6DA3D4A5C08B}"/>
          </ac:picMkLst>
        </pc:picChg>
        <pc:picChg chg="add del mod">
          <ac:chgData name="LARAS, Kanti" userId="5307f3ca-b9a4-47cd-964b-5f0e8c198984" providerId="ADAL" clId="{80C0B52D-4BAF-4A6D-99F7-D9CE925E1324}" dt="2026-03-17T04:42:20.774" v="1917" actId="478"/>
          <ac:picMkLst>
            <pc:docMk/>
            <pc:sldMk cId="3277120993" sldId="2147471334"/>
            <ac:picMk id="5" creationId="{A9B7BD5A-F123-531B-818B-2D11219B0819}"/>
          </ac:picMkLst>
        </pc:picChg>
        <pc:picChg chg="add mod">
          <ac:chgData name="LARAS, Kanti" userId="5307f3ca-b9a4-47cd-964b-5f0e8c198984" providerId="ADAL" clId="{80C0B52D-4BAF-4A6D-99F7-D9CE925E1324}" dt="2026-03-17T00:29:07.257" v="10" actId="1076"/>
          <ac:picMkLst>
            <pc:docMk/>
            <pc:sldMk cId="3277120993" sldId="2147471334"/>
            <ac:picMk id="6" creationId="{9B007EBE-BC0B-83EC-246E-954D19329C22}"/>
          </ac:picMkLst>
        </pc:picChg>
        <pc:picChg chg="mod ord">
          <ac:chgData name="LARAS, Kanti" userId="5307f3ca-b9a4-47cd-964b-5f0e8c198984" providerId="ADAL" clId="{80C0B52D-4BAF-4A6D-99F7-D9CE925E1324}" dt="2026-03-17T04:31:05.312" v="1901" actId="1076"/>
          <ac:picMkLst>
            <pc:docMk/>
            <pc:sldMk cId="3277120993" sldId="2147471334"/>
            <ac:picMk id="7" creationId="{2FB9D719-4484-44BF-BC6A-212F71B9BCFF}"/>
          </ac:picMkLst>
        </pc:picChg>
        <pc:picChg chg="add del">
          <ac:chgData name="LARAS, Kanti" userId="5307f3ca-b9a4-47cd-964b-5f0e8c198984" providerId="ADAL" clId="{80C0B52D-4BAF-4A6D-99F7-D9CE925E1324}" dt="2026-03-17T04:52:49.044" v="1919" actId="478"/>
          <ac:picMkLst>
            <pc:docMk/>
            <pc:sldMk cId="3277120993" sldId="2147471334"/>
            <ac:picMk id="9" creationId="{058C08B0-9C13-73A6-088F-F79650C4DDB3}"/>
          </ac:picMkLst>
        </pc:picChg>
        <pc:picChg chg="add mod">
          <ac:chgData name="LARAS, Kanti" userId="5307f3ca-b9a4-47cd-964b-5f0e8c198984" providerId="ADAL" clId="{80C0B52D-4BAF-4A6D-99F7-D9CE925E1324}" dt="2026-03-17T04:54:06.649" v="1926" actId="14100"/>
          <ac:picMkLst>
            <pc:docMk/>
            <pc:sldMk cId="3277120993" sldId="2147471334"/>
            <ac:picMk id="10" creationId="{0C20D6C5-7C5C-06D0-8465-7F6B9543E182}"/>
          </ac:picMkLst>
        </pc:picChg>
      </pc:sldChg>
      <pc:sldChg chg="del">
        <pc:chgData name="LARAS, Kanti" userId="5307f3ca-b9a4-47cd-964b-5f0e8c198984" providerId="ADAL" clId="{80C0B52D-4BAF-4A6D-99F7-D9CE925E1324}" dt="2026-03-17T03:22:23.302" v="982" actId="47"/>
        <pc:sldMkLst>
          <pc:docMk/>
          <pc:sldMk cId="3823397303" sldId="2147471336"/>
        </pc:sldMkLst>
      </pc:sldChg>
      <pc:sldChg chg="del">
        <pc:chgData name="LARAS, Kanti" userId="5307f3ca-b9a4-47cd-964b-5f0e8c198984" providerId="ADAL" clId="{80C0B52D-4BAF-4A6D-99F7-D9CE925E1324}" dt="2026-03-17T03:22:26.714" v="983" actId="47"/>
        <pc:sldMkLst>
          <pc:docMk/>
          <pc:sldMk cId="1887697891" sldId="2147471338"/>
        </pc:sldMkLst>
      </pc:sldChg>
      <pc:sldChg chg="del">
        <pc:chgData name="LARAS, Kanti" userId="5307f3ca-b9a4-47cd-964b-5f0e8c198984" providerId="ADAL" clId="{80C0B52D-4BAF-4A6D-99F7-D9CE925E1324}" dt="2026-03-17T03:37:53.554" v="1217" actId="47"/>
        <pc:sldMkLst>
          <pc:docMk/>
          <pc:sldMk cId="3139783734" sldId="2147471339"/>
        </pc:sldMkLst>
      </pc:sldChg>
      <pc:sldChg chg="del">
        <pc:chgData name="LARAS, Kanti" userId="5307f3ca-b9a4-47cd-964b-5f0e8c198984" providerId="ADAL" clId="{80C0B52D-4BAF-4A6D-99F7-D9CE925E1324}" dt="2026-03-17T03:37:59.559" v="1218" actId="47"/>
        <pc:sldMkLst>
          <pc:docMk/>
          <pc:sldMk cId="751934805" sldId="2147471340"/>
        </pc:sldMkLst>
      </pc:sldChg>
      <pc:sldChg chg="delSp modSp add mod">
        <pc:chgData name="LARAS, Kanti" userId="5307f3ca-b9a4-47cd-964b-5f0e8c198984" providerId="ADAL" clId="{80C0B52D-4BAF-4A6D-99F7-D9CE925E1324}" dt="2026-03-17T03:35:24.485" v="1204" actId="20577"/>
        <pc:sldMkLst>
          <pc:docMk/>
          <pc:sldMk cId="494030658" sldId="2147471341"/>
        </pc:sldMkLst>
        <pc:spChg chg="del">
          <ac:chgData name="LARAS, Kanti" userId="5307f3ca-b9a4-47cd-964b-5f0e8c198984" providerId="ADAL" clId="{80C0B52D-4BAF-4A6D-99F7-D9CE925E1324}" dt="2026-03-17T03:32:00.154" v="1142" actId="478"/>
          <ac:spMkLst>
            <pc:docMk/>
            <pc:sldMk cId="494030658" sldId="2147471341"/>
            <ac:spMk id="11" creationId="{D3280DC7-CBF7-6910-3B1A-A0F67C60D045}"/>
          </ac:spMkLst>
        </pc:spChg>
        <pc:graphicFrameChg chg="mod modGraphic">
          <ac:chgData name="LARAS, Kanti" userId="5307f3ca-b9a4-47cd-964b-5f0e8c198984" providerId="ADAL" clId="{80C0B52D-4BAF-4A6D-99F7-D9CE925E1324}" dt="2026-03-17T03:35:24.485" v="1204" actId="20577"/>
          <ac:graphicFrameMkLst>
            <pc:docMk/>
            <pc:sldMk cId="494030658" sldId="2147471341"/>
            <ac:graphicFrameMk id="2" creationId="{81E7CEAC-B752-DAEF-AE89-8E3672955656}"/>
          </ac:graphicFrameMkLst>
        </pc:graphicFrameChg>
      </pc:sldChg>
      <pc:sldChg chg="new del">
        <pc:chgData name="LARAS, Kanti" userId="5307f3ca-b9a4-47cd-964b-5f0e8c198984" providerId="ADAL" clId="{80C0B52D-4BAF-4A6D-99F7-D9CE925E1324}" dt="2026-03-17T01:48:37.618" v="125" actId="47"/>
        <pc:sldMkLst>
          <pc:docMk/>
          <pc:sldMk cId="530804206" sldId="2147471341"/>
        </pc:sldMkLst>
      </pc:sldChg>
      <pc:sldChg chg="addSp delSp modSp add mod">
        <pc:chgData name="LARAS, Kanti" userId="5307f3ca-b9a4-47cd-964b-5f0e8c198984" providerId="ADAL" clId="{80C0B52D-4BAF-4A6D-99F7-D9CE925E1324}" dt="2026-03-17T03:41:13.942" v="1277" actId="1076"/>
        <pc:sldMkLst>
          <pc:docMk/>
          <pc:sldMk cId="507534757" sldId="2147471342"/>
        </pc:sldMkLst>
        <pc:spChg chg="add mod">
          <ac:chgData name="LARAS, Kanti" userId="5307f3ca-b9a4-47cd-964b-5f0e8c198984" providerId="ADAL" clId="{80C0B52D-4BAF-4A6D-99F7-D9CE925E1324}" dt="2026-03-17T03:41:11.925" v="1276" actId="1076"/>
          <ac:spMkLst>
            <pc:docMk/>
            <pc:sldMk cId="507534757" sldId="2147471342"/>
            <ac:spMk id="3" creationId="{1F622829-FA70-3A23-49E4-389C0FAF592D}"/>
          </ac:spMkLst>
        </pc:spChg>
        <pc:spChg chg="add mod">
          <ac:chgData name="LARAS, Kanti" userId="5307f3ca-b9a4-47cd-964b-5f0e8c198984" providerId="ADAL" clId="{80C0B52D-4BAF-4A6D-99F7-D9CE925E1324}" dt="2026-03-17T03:41:13.942" v="1277" actId="1076"/>
          <ac:spMkLst>
            <pc:docMk/>
            <pc:sldMk cId="507534757" sldId="2147471342"/>
            <ac:spMk id="5" creationId="{BDFADF9B-208E-8A28-0D63-354BCD005CA7}"/>
          </ac:spMkLst>
        </pc:spChg>
        <pc:spChg chg="del mod">
          <ac:chgData name="LARAS, Kanti" userId="5307f3ca-b9a4-47cd-964b-5f0e8c198984" providerId="ADAL" clId="{80C0B52D-4BAF-4A6D-99F7-D9CE925E1324}" dt="2026-03-17T03:32:19.265" v="1146" actId="478"/>
          <ac:spMkLst>
            <pc:docMk/>
            <pc:sldMk cId="507534757" sldId="2147471342"/>
            <ac:spMk id="11" creationId="{B4834BDB-4B7D-E886-BA90-A0CFDAC4A06B}"/>
          </ac:spMkLst>
        </pc:spChg>
        <pc:graphicFrameChg chg="mod modGraphic">
          <ac:chgData name="LARAS, Kanti" userId="5307f3ca-b9a4-47cd-964b-5f0e8c198984" providerId="ADAL" clId="{80C0B52D-4BAF-4A6D-99F7-D9CE925E1324}" dt="2026-03-17T03:36:30.903" v="1216" actId="6549"/>
          <ac:graphicFrameMkLst>
            <pc:docMk/>
            <pc:sldMk cId="507534757" sldId="2147471342"/>
            <ac:graphicFrameMk id="2" creationId="{EABD40F7-2F39-0562-FEBB-90C98F22B197}"/>
          </ac:graphicFrameMkLst>
        </pc:graphicFrameChg>
      </pc:sldChg>
      <pc:sldChg chg="addSp delSp modSp add mod">
        <pc:chgData name="LARAS, Kanti" userId="5307f3ca-b9a4-47cd-964b-5f0e8c198984" providerId="ADAL" clId="{80C0B52D-4BAF-4A6D-99F7-D9CE925E1324}" dt="2026-03-17T04:29:52.424" v="1891"/>
        <pc:sldMkLst>
          <pc:docMk/>
          <pc:sldMk cId="309262876" sldId="2147471343"/>
        </pc:sldMkLst>
        <pc:spChg chg="add del mod">
          <ac:chgData name="LARAS, Kanti" userId="5307f3ca-b9a4-47cd-964b-5f0e8c198984" providerId="ADAL" clId="{80C0B52D-4BAF-4A6D-99F7-D9CE925E1324}" dt="2026-03-17T04:18:33.894" v="1808" actId="22"/>
          <ac:spMkLst>
            <pc:docMk/>
            <pc:sldMk cId="309262876" sldId="2147471343"/>
            <ac:spMk id="3" creationId="{A95E2925-7E70-2873-3691-0F9CCE7B4BE9}"/>
          </ac:spMkLst>
        </pc:spChg>
        <pc:spChg chg="add mod">
          <ac:chgData name="LARAS, Kanti" userId="5307f3ca-b9a4-47cd-964b-5f0e8c198984" providerId="ADAL" clId="{80C0B52D-4BAF-4A6D-99F7-D9CE925E1324}" dt="2026-03-17T04:19:17.196" v="1830" actId="208"/>
          <ac:spMkLst>
            <pc:docMk/>
            <pc:sldMk cId="309262876" sldId="2147471343"/>
            <ac:spMk id="5" creationId="{2818AF3B-8ECE-5597-5F24-356EEF1C210F}"/>
          </ac:spMkLst>
        </pc:spChg>
        <pc:spChg chg="del">
          <ac:chgData name="LARAS, Kanti" userId="5307f3ca-b9a4-47cd-964b-5f0e8c198984" providerId="ADAL" clId="{80C0B52D-4BAF-4A6D-99F7-D9CE925E1324}" dt="2026-03-17T04:14:36.547" v="1712" actId="478"/>
          <ac:spMkLst>
            <pc:docMk/>
            <pc:sldMk cId="309262876" sldId="2147471343"/>
            <ac:spMk id="6" creationId="{7B7C0FDB-778B-0CB2-46EE-B2FD3F9B132E}"/>
          </ac:spMkLst>
        </pc:spChg>
        <pc:spChg chg="mod">
          <ac:chgData name="LARAS, Kanti" userId="5307f3ca-b9a4-47cd-964b-5f0e8c198984" providerId="ADAL" clId="{80C0B52D-4BAF-4A6D-99F7-D9CE925E1324}" dt="2026-03-17T04:29:52.424" v="1891"/>
          <ac:spMkLst>
            <pc:docMk/>
            <pc:sldMk cId="309262876" sldId="2147471343"/>
            <ac:spMk id="9" creationId="{7E7AF662-9684-AE42-4DE7-ADF6CE6CE140}"/>
          </ac:spMkLst>
        </pc:spChg>
        <pc:spChg chg="mod">
          <ac:chgData name="LARAS, Kanti" userId="5307f3ca-b9a4-47cd-964b-5f0e8c198984" providerId="ADAL" clId="{80C0B52D-4BAF-4A6D-99F7-D9CE925E1324}" dt="2026-03-17T04:29:45.814" v="1890"/>
          <ac:spMkLst>
            <pc:docMk/>
            <pc:sldMk cId="309262876" sldId="2147471343"/>
            <ac:spMk id="11" creationId="{099C6EE6-6E7F-2947-7B54-09A2B80AADFB}"/>
          </ac:spMkLst>
        </pc:spChg>
        <pc:picChg chg="add mod">
          <ac:chgData name="LARAS, Kanti" userId="5307f3ca-b9a4-47cd-964b-5f0e8c198984" providerId="ADAL" clId="{80C0B52D-4BAF-4A6D-99F7-D9CE925E1324}" dt="2026-03-17T04:20:28.913" v="1833" actId="1076"/>
          <ac:picMkLst>
            <pc:docMk/>
            <pc:sldMk cId="309262876" sldId="2147471343"/>
            <ac:picMk id="1026" creationId="{55463084-E1AB-B115-862B-6A4493180F88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E3C238-6511-4E0B-8B7D-6B6684E4C62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6741E-6378-49BB-895C-E526C3C8017A}">
      <dgm:prSet phldrT="[Text]" custT="1"/>
      <dgm:spPr/>
      <dgm:t>
        <a:bodyPr/>
        <a:lstStyle/>
        <a:p>
          <a:r>
            <a:rPr lang="en-US" sz="1600" b="1" dirty="0"/>
            <a:t>Organizational</a:t>
          </a:r>
          <a:r>
            <a:rPr lang="en-US" sz="1600" dirty="0"/>
            <a:t> </a:t>
          </a:r>
          <a:r>
            <a:rPr lang="en-US" sz="1600" b="1" dirty="0"/>
            <a:t>Capacity</a:t>
          </a:r>
        </a:p>
      </dgm:t>
    </dgm:pt>
    <dgm:pt modelId="{395C8CAE-0FA7-4BAC-8BB4-223BE53D6856}" type="parTrans" cxnId="{D0384F06-4640-4C25-8FE3-4937D26DF25F}">
      <dgm:prSet/>
      <dgm:spPr/>
      <dgm:t>
        <a:bodyPr/>
        <a:lstStyle/>
        <a:p>
          <a:endParaRPr lang="en-US" sz="1400"/>
        </a:p>
      </dgm:t>
    </dgm:pt>
    <dgm:pt modelId="{0A44EDD2-E5D4-4DA3-8FBA-B135D29E789A}" type="sibTrans" cxnId="{D0384F06-4640-4C25-8FE3-4937D26DF25F}">
      <dgm:prSet/>
      <dgm:spPr/>
      <dgm:t>
        <a:bodyPr/>
        <a:lstStyle/>
        <a:p>
          <a:endParaRPr lang="en-US" sz="1400"/>
        </a:p>
      </dgm:t>
    </dgm:pt>
    <dgm:pt modelId="{FBA4FAC6-04E7-4261-8322-B98D2BC254BD}">
      <dgm:prSet phldrT="[Text]" custT="1"/>
      <dgm:spPr/>
      <dgm:t>
        <a:bodyPr/>
        <a:lstStyle/>
        <a:p>
          <a:r>
            <a:rPr lang="en-US" sz="1600" b="1" dirty="0"/>
            <a:t>Quality of the Technical Proposal</a:t>
          </a:r>
        </a:p>
      </dgm:t>
    </dgm:pt>
    <dgm:pt modelId="{B42875A6-DC41-4ED7-9D44-556F458E9341}" type="parTrans" cxnId="{CAC9350B-5322-4806-8BD1-E1544B82B4D4}">
      <dgm:prSet/>
      <dgm:spPr/>
      <dgm:t>
        <a:bodyPr/>
        <a:lstStyle/>
        <a:p>
          <a:endParaRPr lang="en-US" sz="1400"/>
        </a:p>
      </dgm:t>
    </dgm:pt>
    <dgm:pt modelId="{B29B0F62-EAC3-4109-8DED-106CB11955FF}" type="sibTrans" cxnId="{CAC9350B-5322-4806-8BD1-E1544B82B4D4}">
      <dgm:prSet/>
      <dgm:spPr/>
      <dgm:t>
        <a:bodyPr/>
        <a:lstStyle/>
        <a:p>
          <a:endParaRPr lang="en-US" sz="1400"/>
        </a:p>
      </dgm:t>
    </dgm:pt>
    <dgm:pt modelId="{ADFD1E23-4885-45C2-822C-0BE37BE0866A}">
      <dgm:prSet phldrT="[Text]" custT="1"/>
      <dgm:spPr/>
      <dgm:t>
        <a:bodyPr/>
        <a:lstStyle/>
        <a:p>
          <a:r>
            <a:rPr lang="en-US" sz="1400" b="1" dirty="0"/>
            <a:t>Resources and Key Personnel</a:t>
          </a:r>
        </a:p>
      </dgm:t>
    </dgm:pt>
    <dgm:pt modelId="{371E9FE9-007C-4F92-8775-D0451919F953}" type="parTrans" cxnId="{FBB32674-980D-4C6D-85F7-07498C3F4AC6}">
      <dgm:prSet/>
      <dgm:spPr/>
      <dgm:t>
        <a:bodyPr/>
        <a:lstStyle/>
        <a:p>
          <a:endParaRPr lang="en-US" sz="1400"/>
        </a:p>
      </dgm:t>
    </dgm:pt>
    <dgm:pt modelId="{68A4BA35-E5DD-448F-BD65-871BCBF0FD6A}" type="sibTrans" cxnId="{FBB32674-980D-4C6D-85F7-07498C3F4AC6}">
      <dgm:prSet/>
      <dgm:spPr/>
      <dgm:t>
        <a:bodyPr/>
        <a:lstStyle/>
        <a:p>
          <a:endParaRPr lang="en-US" sz="1400"/>
        </a:p>
      </dgm:t>
    </dgm:pt>
    <dgm:pt modelId="{8E64C525-DB9B-44C2-B5B1-2EE6ACFB44B1}">
      <dgm:prSet custT="1"/>
      <dgm:spPr/>
      <dgm:t>
        <a:bodyPr/>
        <a:lstStyle/>
        <a:p>
          <a:pPr algn="l"/>
          <a:r>
            <a: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Institutional profile</a:t>
          </a:r>
          <a:r>
            <a: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demonstrating relevant experience to roadmap development, health logistics, logistics information systems, supply chain management, digital health, or similar technical or policy-related work with government institutions in Indonesia, including </a:t>
          </a:r>
          <a:r>
            <a: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 list of relevant assignments (</a:t>
          </a:r>
          <a:r>
            <a: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e.g. policy dialogue, technical consultation, transition planning).</a:t>
          </a:r>
          <a:endParaRPr lang="en-US" sz="1400" dirty="0">
            <a:latin typeface="+mn-lt"/>
          </a:endParaRPr>
        </a:p>
      </dgm:t>
    </dgm:pt>
    <dgm:pt modelId="{2CAAA8F4-B77A-48B9-A75C-84BE5388F6CE}" type="parTrans" cxnId="{8FDF6F39-9E9B-45EB-89E2-AF65B00D9DAF}">
      <dgm:prSet/>
      <dgm:spPr/>
      <dgm:t>
        <a:bodyPr/>
        <a:lstStyle/>
        <a:p>
          <a:endParaRPr lang="en-US" sz="1400"/>
        </a:p>
      </dgm:t>
    </dgm:pt>
    <dgm:pt modelId="{31796EA1-3E6A-494B-B95F-0812F0994729}" type="sibTrans" cxnId="{8FDF6F39-9E9B-45EB-89E2-AF65B00D9DAF}">
      <dgm:prSet/>
      <dgm:spPr/>
      <dgm:t>
        <a:bodyPr/>
        <a:lstStyle/>
        <a:p>
          <a:endParaRPr lang="en-US" sz="1400"/>
        </a:p>
      </dgm:t>
    </dgm:pt>
    <dgm:pt modelId="{0440FD16-A73A-48D3-936B-51EDA13FCE23}">
      <dgm:prSet custT="1"/>
      <dgm:spPr/>
      <dgm:t>
        <a:bodyPr/>
        <a:lstStyle/>
        <a:p>
          <a:r>
            <a:rPr lang="en-US" sz="1400" dirty="0"/>
            <a:t>Clear understanding of the </a:t>
          </a:r>
          <a:r>
            <a:rPr lang="en-US" sz="1400" b="1" dirty="0"/>
            <a:t>objectives and scope of the assignment</a:t>
          </a:r>
          <a:r>
            <a:rPr lang="en-US" sz="1400" dirty="0"/>
            <a:t>, including the purpose of developing the SATUSEHAT Logistics Roadmap and its role in supporting national health digital transformation priorities.</a:t>
          </a:r>
          <a:endParaRPr lang="en-US" sz="1400" dirty="0">
            <a:latin typeface="+mn-lt"/>
          </a:endParaRPr>
        </a:p>
      </dgm:t>
    </dgm:pt>
    <dgm:pt modelId="{FF6AA19D-5043-4D9D-990E-FAA67296504D}" type="parTrans" cxnId="{A658AA09-1D9C-4387-9863-DBEBDEC4FFDA}">
      <dgm:prSet/>
      <dgm:spPr/>
      <dgm:t>
        <a:bodyPr/>
        <a:lstStyle/>
        <a:p>
          <a:endParaRPr lang="en-US" sz="1400"/>
        </a:p>
      </dgm:t>
    </dgm:pt>
    <dgm:pt modelId="{6B0F701F-6286-4CDB-90D6-1FF2ECF1F51E}" type="sibTrans" cxnId="{A658AA09-1D9C-4387-9863-DBEBDEC4FFDA}">
      <dgm:prSet/>
      <dgm:spPr/>
      <dgm:t>
        <a:bodyPr/>
        <a:lstStyle/>
        <a:p>
          <a:endParaRPr lang="en-US" sz="1400"/>
        </a:p>
      </dgm:t>
    </dgm:pt>
    <dgm:pt modelId="{633AFA4A-D8D4-45CE-97FE-477E998ADB5D}">
      <dgm:prSet custT="1"/>
      <dgm:spPr/>
      <dgm:t>
        <a:bodyPr/>
        <a:lstStyle/>
        <a:p>
          <a:r>
            <a:rPr lang="en-US" sz="1400" dirty="0"/>
            <a:t>Proposed </a:t>
          </a:r>
          <a:r>
            <a:rPr lang="en-US" sz="1400" b="1" dirty="0"/>
            <a:t>approach and methodology</a:t>
          </a:r>
          <a:r>
            <a:rPr lang="en-US" sz="1400" dirty="0"/>
            <a:t> for implementing the activity, including </a:t>
          </a:r>
          <a:r>
            <a:rPr lang="en-US" sz="1400" b="1" dirty="0"/>
            <a:t>preparatory coordination, situation analysis, stakeholder consultation, benchmarking, roadmap development, finalization, and dissemination</a:t>
          </a:r>
          <a:r>
            <a:rPr lang="en-US" sz="1400" dirty="0"/>
            <a:t>.</a:t>
          </a:r>
          <a:endParaRPr lang="en-US" sz="1400" dirty="0">
            <a:latin typeface="+mn-lt"/>
          </a:endParaRPr>
        </a:p>
      </dgm:t>
    </dgm:pt>
    <dgm:pt modelId="{3773B25C-6ED9-42CE-8F1E-6CFA2AC03359}" type="parTrans" cxnId="{AFDC1B0B-A557-4682-B95B-E0AD53D14417}">
      <dgm:prSet/>
      <dgm:spPr/>
      <dgm:t>
        <a:bodyPr/>
        <a:lstStyle/>
        <a:p>
          <a:endParaRPr lang="en-US" sz="1400"/>
        </a:p>
      </dgm:t>
    </dgm:pt>
    <dgm:pt modelId="{5171749A-2BA7-45F6-9057-93148724D39B}" type="sibTrans" cxnId="{AFDC1B0B-A557-4682-B95B-E0AD53D14417}">
      <dgm:prSet/>
      <dgm:spPr/>
      <dgm:t>
        <a:bodyPr/>
        <a:lstStyle/>
        <a:p>
          <a:endParaRPr lang="en-US" sz="1400"/>
        </a:p>
      </dgm:t>
    </dgm:pt>
    <dgm:pt modelId="{58BF2D7C-66B9-412B-9ECA-0944AB36BB9F}">
      <dgm:prSet custT="1"/>
      <dgm:spPr/>
      <dgm:t>
        <a:bodyPr/>
        <a:lstStyle/>
        <a:p>
          <a:r>
            <a:rPr lang="en-US" sz="1400" b="1" dirty="0"/>
            <a:t>Implementation timeline (Gantt chart)</a:t>
          </a:r>
          <a:r>
            <a:rPr lang="en-US" sz="1400" dirty="0"/>
            <a:t>, including key tasks and </a:t>
          </a:r>
          <a:r>
            <a:rPr lang="en-US" sz="1400" b="1" dirty="0"/>
            <a:t>human resource allocation</a:t>
          </a:r>
          <a:r>
            <a:rPr lang="en-US" sz="1400" dirty="0"/>
            <a:t> for each phase.</a:t>
          </a:r>
          <a:endParaRPr lang="en-US" sz="1400" b="1" dirty="0">
            <a:solidFill>
              <a:srgbClr val="FF0000"/>
            </a:solidFill>
            <a:latin typeface="+mn-lt"/>
          </a:endParaRPr>
        </a:p>
      </dgm:t>
    </dgm:pt>
    <dgm:pt modelId="{21DFAEAE-8C21-4D34-9857-8702B5BEBC8A}" type="parTrans" cxnId="{C35CA9C7-6E67-4CA4-AEAF-309C819EDCB1}">
      <dgm:prSet/>
      <dgm:spPr/>
      <dgm:t>
        <a:bodyPr/>
        <a:lstStyle/>
        <a:p>
          <a:endParaRPr lang="en-US" sz="1400"/>
        </a:p>
      </dgm:t>
    </dgm:pt>
    <dgm:pt modelId="{D7088760-126A-4720-A4EA-DF1E11DCF693}" type="sibTrans" cxnId="{C35CA9C7-6E67-4CA4-AEAF-309C819EDCB1}">
      <dgm:prSet/>
      <dgm:spPr/>
      <dgm:t>
        <a:bodyPr/>
        <a:lstStyle/>
        <a:p>
          <a:endParaRPr lang="en-US" sz="1400"/>
        </a:p>
      </dgm:t>
    </dgm:pt>
    <dgm:pt modelId="{89D191C9-81BC-485B-97DE-BEBA4786C60D}">
      <dgm:prSet custT="1"/>
      <dgm:spPr/>
      <dgm:t>
        <a:bodyPr/>
        <a:lstStyle/>
        <a:p>
          <a:r>
            <a:rPr lang="en-US" sz="1400" dirty="0">
              <a:effectLst/>
              <a:latin typeface="+mn-lt"/>
              <a:ea typeface="Calibri" panose="020F0502020204030204" pitchFamily="34" charset="0"/>
            </a:rPr>
            <a:t>Project </a:t>
          </a:r>
          <a:r>
            <a:rPr lang="en-US" sz="1400" b="1" dirty="0">
              <a:effectLst/>
              <a:latin typeface="+mn-lt"/>
              <a:ea typeface="Calibri" panose="020F0502020204030204" pitchFamily="34" charset="0"/>
            </a:rPr>
            <a:t>risks and mitigation measures and quality assurance</a:t>
          </a:r>
          <a:endParaRPr lang="en-US" sz="1400" b="1" dirty="0">
            <a:latin typeface="+mn-lt"/>
          </a:endParaRPr>
        </a:p>
      </dgm:t>
    </dgm:pt>
    <dgm:pt modelId="{77B9B1A4-15A4-4C1E-A0BB-494C214F5038}" type="parTrans" cxnId="{18B67201-CB39-4084-A500-89D875147D82}">
      <dgm:prSet/>
      <dgm:spPr/>
      <dgm:t>
        <a:bodyPr/>
        <a:lstStyle/>
        <a:p>
          <a:endParaRPr lang="en-US" sz="1400"/>
        </a:p>
      </dgm:t>
    </dgm:pt>
    <dgm:pt modelId="{48254626-4195-4E04-9201-F518AED7902A}" type="sibTrans" cxnId="{18B67201-CB39-4084-A500-89D875147D82}">
      <dgm:prSet/>
      <dgm:spPr/>
      <dgm:t>
        <a:bodyPr/>
        <a:lstStyle/>
        <a:p>
          <a:endParaRPr lang="en-US" sz="1400"/>
        </a:p>
      </dgm:t>
    </dgm:pt>
    <dgm:pt modelId="{4471E818-602F-4CA3-81F4-4F741C29944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Full </a:t>
          </a:r>
          <a:r>
            <a:rPr lang="en-US" sz="1400" dirty="0" err="1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Cvs</a:t>
          </a:r>
          <a:r>
            <a:rPr lang="en-US" sz="1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of proposed </a:t>
          </a:r>
          <a:r>
            <a:rPr lang="en-US" sz="1400" dirty="0">
              <a:effectLst/>
              <a:latin typeface="+mn-lt"/>
              <a:cs typeface="Times New Roman" panose="02020603050405020304" pitchFamily="18" charset="0"/>
            </a:rPr>
            <a:t>team members’ qualifications and experience directly relevant to this assignment, including the team organogram and delegation tasks/responsibilities according to timeline as described at Gantt chart</a:t>
          </a:r>
          <a:endParaRPr lang="en-US" sz="1400" dirty="0">
            <a:latin typeface="+mn-lt"/>
          </a:endParaRPr>
        </a:p>
      </dgm:t>
    </dgm:pt>
    <dgm:pt modelId="{22C29C89-7EBA-4121-83ED-6D3CB0435C30}" type="parTrans" cxnId="{F0FA179B-B02C-4630-BEDE-E2A78E2B9989}">
      <dgm:prSet/>
      <dgm:spPr/>
      <dgm:t>
        <a:bodyPr/>
        <a:lstStyle/>
        <a:p>
          <a:endParaRPr lang="en-US" sz="1400"/>
        </a:p>
      </dgm:t>
    </dgm:pt>
    <dgm:pt modelId="{BBAB40CE-E27E-4158-9298-0D2289F2111B}" type="sibTrans" cxnId="{F0FA179B-B02C-4630-BEDE-E2A78E2B9989}">
      <dgm:prSet/>
      <dgm:spPr/>
      <dgm:t>
        <a:bodyPr/>
        <a:lstStyle/>
        <a:p>
          <a:endParaRPr lang="en-US" sz="1400"/>
        </a:p>
      </dgm:t>
    </dgm:pt>
    <dgm:pt modelId="{462017E3-800E-4B09-B451-9E765999E30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Institutional existing resources (that can be utilized for this project </a:t>
          </a:r>
        </a:p>
      </dgm:t>
    </dgm:pt>
    <dgm:pt modelId="{F7314AA4-D14B-48C0-BE91-517850B5B6ED}" type="parTrans" cxnId="{158813A7-6226-4EC9-ADB4-BC54C63DD3C8}">
      <dgm:prSet/>
      <dgm:spPr/>
      <dgm:t>
        <a:bodyPr/>
        <a:lstStyle/>
        <a:p>
          <a:endParaRPr lang="en-US"/>
        </a:p>
      </dgm:t>
    </dgm:pt>
    <dgm:pt modelId="{6EF6D0D4-7F02-4BCA-9C3A-8CAD6404B039}" type="sibTrans" cxnId="{158813A7-6226-4EC9-ADB4-BC54C63DD3C8}">
      <dgm:prSet/>
      <dgm:spPr/>
      <dgm:t>
        <a:bodyPr/>
        <a:lstStyle/>
        <a:p>
          <a:endParaRPr lang="en-US"/>
        </a:p>
      </dgm:t>
    </dgm:pt>
    <dgm:pt modelId="{2027038B-EC33-43E1-8FB2-3B86467FEDD3}">
      <dgm:prSet custT="1"/>
      <dgm:spPr/>
      <dgm:t>
        <a:bodyPr/>
        <a:lstStyle/>
        <a:p>
          <a:r>
            <a:rPr lang="en-US" sz="1400" dirty="0"/>
            <a:t>Approach for </a:t>
          </a:r>
          <a:r>
            <a:rPr lang="en-US" sz="1400" b="0" dirty="0"/>
            <a:t>engaging relevant stakeholders, including government units and other key actors, through meetings, FGDs, and workshops, and for ensuring meaningful inputs into the roadmap development process.</a:t>
          </a:r>
          <a:endParaRPr lang="en-US" sz="1400" b="0" dirty="0">
            <a:solidFill>
              <a:schemeClr val="tx1"/>
            </a:solidFill>
            <a:latin typeface="+mn-lt"/>
          </a:endParaRPr>
        </a:p>
      </dgm:t>
    </dgm:pt>
    <dgm:pt modelId="{6ED7A67A-B926-4379-AE4C-CB2DED5EF3F1}" type="parTrans" cxnId="{2D46B743-9BDA-4C02-9439-9D54B0047A1B}">
      <dgm:prSet/>
      <dgm:spPr/>
      <dgm:t>
        <a:bodyPr/>
        <a:lstStyle/>
        <a:p>
          <a:endParaRPr lang="en-US"/>
        </a:p>
      </dgm:t>
    </dgm:pt>
    <dgm:pt modelId="{845C908C-6403-4C5D-BB1D-B3D20B50CCF2}" type="sibTrans" cxnId="{2D46B743-9BDA-4C02-9439-9D54B0047A1B}">
      <dgm:prSet/>
      <dgm:spPr/>
      <dgm:t>
        <a:bodyPr/>
        <a:lstStyle/>
        <a:p>
          <a:endParaRPr lang="en-US"/>
        </a:p>
      </dgm:t>
    </dgm:pt>
    <dgm:pt modelId="{BB09AE22-4F7A-4A72-B6FA-F7D738077051}">
      <dgm:prSet custT="1"/>
      <dgm:spPr/>
      <dgm:t>
        <a:bodyPr/>
        <a:lstStyle/>
        <a:p>
          <a:pPr algn="l">
            <a:buFontTx/>
            <a:buNone/>
          </a:pPr>
          <a:r>
            <a: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 Previous experience working with UN agency or other international organizations is advantage.</a:t>
          </a:r>
          <a:endParaRPr lang="en-US" sz="1400" dirty="0">
            <a:latin typeface="+mn-lt"/>
          </a:endParaRPr>
        </a:p>
      </dgm:t>
    </dgm:pt>
    <dgm:pt modelId="{D6AFF44D-CA00-4068-A632-481A8CAC66D2}" type="parTrans" cxnId="{9B915B95-7E73-4B3F-BE1F-629FD6CE78D9}">
      <dgm:prSet/>
      <dgm:spPr/>
      <dgm:t>
        <a:bodyPr/>
        <a:lstStyle/>
        <a:p>
          <a:endParaRPr lang="en-US"/>
        </a:p>
      </dgm:t>
    </dgm:pt>
    <dgm:pt modelId="{02FB43B2-4DA8-4BD4-AEF7-FFABE0BA9953}" type="sibTrans" cxnId="{9B915B95-7E73-4B3F-BE1F-629FD6CE78D9}">
      <dgm:prSet/>
      <dgm:spPr/>
      <dgm:t>
        <a:bodyPr/>
        <a:lstStyle/>
        <a:p>
          <a:endParaRPr lang="en-US"/>
        </a:p>
      </dgm:t>
    </dgm:pt>
    <dgm:pt modelId="{878502DA-A8AF-4866-B122-76DC4932F72C}">
      <dgm:prSet custT="1"/>
      <dgm:spPr/>
      <dgm:t>
        <a:bodyPr/>
        <a:lstStyle/>
        <a:p>
          <a:pPr algn="l"/>
          <a:r>
            <a:rPr lang="en-US" sz="1400" b="1" dirty="0">
              <a:effectLst/>
              <a:latin typeface="+mn-lt"/>
              <a:cs typeface="Calibri" panose="020F0502020204030204" pitchFamily="34" charset="0"/>
            </a:rPr>
            <a:t>Clarity of the institution’s rationale </a:t>
          </a:r>
          <a:r>
            <a:rPr lang="en-US" sz="1400" dirty="0">
              <a:effectLst/>
              <a:latin typeface="+mn-lt"/>
              <a:cs typeface="Calibri" panose="020F0502020204030204" pitchFamily="34" charset="0"/>
            </a:rPr>
            <a:t>for undertaking this assignment and alignment of its background with the objectives of the SATUSEHAT Logistics Roadmap development</a:t>
          </a:r>
          <a:endParaRPr lang="en-US" sz="1400" dirty="0">
            <a:latin typeface="+mn-lt"/>
          </a:endParaRPr>
        </a:p>
      </dgm:t>
    </dgm:pt>
    <dgm:pt modelId="{D026BED6-28CD-41EC-AD3F-F762EBBC05DE}" type="parTrans" cxnId="{A67DA0E0-A9FD-4236-BD45-82963F8FD5BC}">
      <dgm:prSet/>
      <dgm:spPr/>
      <dgm:t>
        <a:bodyPr/>
        <a:lstStyle/>
        <a:p>
          <a:endParaRPr lang="en-US"/>
        </a:p>
      </dgm:t>
    </dgm:pt>
    <dgm:pt modelId="{BFC5AAF8-7A9C-4E37-AD78-0CE76D0C6010}" type="sibTrans" cxnId="{A67DA0E0-A9FD-4236-BD45-82963F8FD5BC}">
      <dgm:prSet/>
      <dgm:spPr/>
      <dgm:t>
        <a:bodyPr/>
        <a:lstStyle/>
        <a:p>
          <a:endParaRPr lang="en-US"/>
        </a:p>
      </dgm:t>
    </dgm:pt>
    <dgm:pt modelId="{BF2D7099-C45A-43B6-843E-DD45DC1995DD}" type="pres">
      <dgm:prSet presAssocID="{0CE3C238-6511-4E0B-8B7D-6B6684E4C627}" presName="diagram" presStyleCnt="0">
        <dgm:presLayoutVars>
          <dgm:dir/>
          <dgm:animLvl val="lvl"/>
          <dgm:resizeHandles val="exact"/>
        </dgm:presLayoutVars>
      </dgm:prSet>
      <dgm:spPr/>
    </dgm:pt>
    <dgm:pt modelId="{D9A82AEB-02A4-4408-8BEC-63E7EACC14AF}" type="pres">
      <dgm:prSet presAssocID="{90C6741E-6378-49BB-895C-E526C3C8017A}" presName="compNode" presStyleCnt="0"/>
      <dgm:spPr/>
    </dgm:pt>
    <dgm:pt modelId="{8E8A4F3F-A982-46C4-8404-0EF7AF22D415}" type="pres">
      <dgm:prSet presAssocID="{90C6741E-6378-49BB-895C-E526C3C8017A}" presName="childRect" presStyleLbl="bgAcc1" presStyleIdx="0" presStyleCnt="3" custScaleX="100676" custScaleY="231714" custLinFactNeighborX="-1852" custLinFactNeighborY="-29995">
        <dgm:presLayoutVars>
          <dgm:bulletEnabled val="1"/>
        </dgm:presLayoutVars>
      </dgm:prSet>
      <dgm:spPr/>
    </dgm:pt>
    <dgm:pt modelId="{7C7F58DA-E43E-42E1-8A05-7C272DB8AD3C}" type="pres">
      <dgm:prSet presAssocID="{90C6741E-6378-49BB-895C-E526C3C8017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E539A45-5ABD-4EB4-B826-3739A435A353}" type="pres">
      <dgm:prSet presAssocID="{90C6741E-6378-49BB-895C-E526C3C8017A}" presName="parentRect" presStyleLbl="alignNode1" presStyleIdx="0" presStyleCnt="3" custScaleY="73761" custLinFactNeighborX="-238" custLinFactNeighborY="65747"/>
      <dgm:spPr/>
    </dgm:pt>
    <dgm:pt modelId="{A707108B-C782-436B-81BF-46CA6FEA039A}" type="pres">
      <dgm:prSet presAssocID="{90C6741E-6378-49BB-895C-E526C3C8017A}" presName="adorn" presStyleLbl="fgAccFollowNode1" presStyleIdx="0" presStyleCnt="3" custLinFactNeighborX="-1301" custLinFactNeighborY="1674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chemeClr val="bg1">
              <a:alpha val="90000"/>
            </a:schemeClr>
          </a:solidFill>
        </a:ln>
      </dgm:spPr>
      <dgm:extLst>
        <a:ext uri="{E40237B7-FDA0-4F09-8148-C483321AD2D9}">
          <dgm14:cNvPr xmlns:dgm14="http://schemas.microsoft.com/office/drawing/2010/diagram" id="0" name="" descr="City with solid fill"/>
        </a:ext>
      </dgm:extLst>
    </dgm:pt>
    <dgm:pt modelId="{8F116C2A-219E-4A9F-9F5C-5703E7EF18A9}" type="pres">
      <dgm:prSet presAssocID="{0A44EDD2-E5D4-4DA3-8FBA-B135D29E789A}" presName="sibTrans" presStyleLbl="sibTrans2D1" presStyleIdx="0" presStyleCnt="0"/>
      <dgm:spPr/>
    </dgm:pt>
    <dgm:pt modelId="{ECEE0BB1-D4F5-48B1-ABD8-8DEE8C185183}" type="pres">
      <dgm:prSet presAssocID="{FBA4FAC6-04E7-4261-8322-B98D2BC254BD}" presName="compNode" presStyleCnt="0"/>
      <dgm:spPr/>
    </dgm:pt>
    <dgm:pt modelId="{7A2A5A21-018D-4A29-820C-418561BF51AB}" type="pres">
      <dgm:prSet presAssocID="{FBA4FAC6-04E7-4261-8322-B98D2BC254BD}" presName="childRect" presStyleLbl="bgAcc1" presStyleIdx="1" presStyleCnt="3" custScaleX="161645" custScaleY="207017" custLinFactNeighborX="-774" custLinFactNeighborY="-16755">
        <dgm:presLayoutVars>
          <dgm:bulletEnabled val="1"/>
        </dgm:presLayoutVars>
      </dgm:prSet>
      <dgm:spPr/>
    </dgm:pt>
    <dgm:pt modelId="{48083B84-8F01-4D61-AADE-24DE4D801923}" type="pres">
      <dgm:prSet presAssocID="{FBA4FAC6-04E7-4261-8322-B98D2BC254B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D6EC5B8-FB18-4394-A700-CC9B9347FE5F}" type="pres">
      <dgm:prSet presAssocID="{FBA4FAC6-04E7-4261-8322-B98D2BC254BD}" presName="parentRect" presStyleLbl="alignNode1" presStyleIdx="1" presStyleCnt="3" custScaleX="163057" custScaleY="64622" custLinFactNeighborX="-428" custLinFactNeighborY="60424"/>
      <dgm:spPr/>
    </dgm:pt>
    <dgm:pt modelId="{85BD4C32-FE91-40E9-8FC4-5F813F9D4BFE}" type="pres">
      <dgm:prSet presAssocID="{FBA4FAC6-04E7-4261-8322-B98D2BC254BD}" presName="adorn" presStyleLbl="fgAccFollowNode1" presStyleIdx="1" presStyleCnt="3" custLinFactNeighborX="62282" custLinFactNeighborY="2661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ueprint outline"/>
        </a:ext>
      </dgm:extLst>
    </dgm:pt>
    <dgm:pt modelId="{5EFE2A23-19B4-4FE6-9ABF-7CF1FC555BE5}" type="pres">
      <dgm:prSet presAssocID="{B29B0F62-EAC3-4109-8DED-106CB11955FF}" presName="sibTrans" presStyleLbl="sibTrans2D1" presStyleIdx="0" presStyleCnt="0"/>
      <dgm:spPr/>
    </dgm:pt>
    <dgm:pt modelId="{5C7C92DC-DD90-45A0-B495-C3EFAA7953C9}" type="pres">
      <dgm:prSet presAssocID="{ADFD1E23-4885-45C2-822C-0BE37BE0866A}" presName="compNode" presStyleCnt="0"/>
      <dgm:spPr/>
    </dgm:pt>
    <dgm:pt modelId="{94ABF8DD-FEB0-4D6B-8581-2C4B46358822}" type="pres">
      <dgm:prSet presAssocID="{ADFD1E23-4885-45C2-822C-0BE37BE0866A}" presName="childRect" presStyleLbl="bgAcc1" presStyleIdx="2" presStyleCnt="3" custScaleX="100610" custScaleY="151276">
        <dgm:presLayoutVars>
          <dgm:bulletEnabled val="1"/>
        </dgm:presLayoutVars>
      </dgm:prSet>
      <dgm:spPr/>
    </dgm:pt>
    <dgm:pt modelId="{C2187638-C263-46E0-B409-035F849B866B}" type="pres">
      <dgm:prSet presAssocID="{ADFD1E23-4885-45C2-822C-0BE37BE0866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9B62B3E-9A1F-4BCB-9FCC-B7287B0B2283}" type="pres">
      <dgm:prSet presAssocID="{ADFD1E23-4885-45C2-822C-0BE37BE0866A}" presName="parentRect" presStyleLbl="alignNode1" presStyleIdx="2" presStyleCnt="3" custScaleY="76597" custLinFactNeighborX="908" custLinFactNeighborY="-692"/>
      <dgm:spPr/>
    </dgm:pt>
    <dgm:pt modelId="{309BA15A-8687-4135-A946-CE82AB9661F1}" type="pres">
      <dgm:prSet presAssocID="{ADFD1E23-4885-45C2-822C-0BE37BE0866A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erarchy with solid fill"/>
        </a:ext>
      </dgm:extLst>
    </dgm:pt>
  </dgm:ptLst>
  <dgm:cxnLst>
    <dgm:cxn modelId="{18B67201-CB39-4084-A500-89D875147D82}" srcId="{FBA4FAC6-04E7-4261-8322-B98D2BC254BD}" destId="{89D191C9-81BC-485B-97DE-BEBA4786C60D}" srcOrd="4" destOrd="0" parTransId="{77B9B1A4-15A4-4C1E-A0BB-494C214F5038}" sibTransId="{48254626-4195-4E04-9201-F518AED7902A}"/>
    <dgm:cxn modelId="{D0384F06-4640-4C25-8FE3-4937D26DF25F}" srcId="{0CE3C238-6511-4E0B-8B7D-6B6684E4C627}" destId="{90C6741E-6378-49BB-895C-E526C3C8017A}" srcOrd="0" destOrd="0" parTransId="{395C8CAE-0FA7-4BAC-8BB4-223BE53D6856}" sibTransId="{0A44EDD2-E5D4-4DA3-8FBA-B135D29E789A}"/>
    <dgm:cxn modelId="{AD7EB107-7704-4405-A129-846682C1D84F}" type="presOf" srcId="{4471E818-602F-4CA3-81F4-4F741C29944C}" destId="{94ABF8DD-FEB0-4D6B-8581-2C4B46358822}" srcOrd="0" destOrd="0" presId="urn:microsoft.com/office/officeart/2005/8/layout/bList2"/>
    <dgm:cxn modelId="{A658AA09-1D9C-4387-9863-DBEBDEC4FFDA}" srcId="{FBA4FAC6-04E7-4261-8322-B98D2BC254BD}" destId="{0440FD16-A73A-48D3-936B-51EDA13FCE23}" srcOrd="0" destOrd="0" parTransId="{FF6AA19D-5043-4D9D-990E-FAA67296504D}" sibTransId="{6B0F701F-6286-4CDB-90D6-1FF2ECF1F51E}"/>
    <dgm:cxn modelId="{E855DF0A-233B-4CC5-AE6B-218E1A3BE1B1}" type="presOf" srcId="{462017E3-800E-4B09-B451-9E765999E30C}" destId="{94ABF8DD-FEB0-4D6B-8581-2C4B46358822}" srcOrd="0" destOrd="1" presId="urn:microsoft.com/office/officeart/2005/8/layout/bList2"/>
    <dgm:cxn modelId="{AFDC1B0B-A557-4682-B95B-E0AD53D14417}" srcId="{FBA4FAC6-04E7-4261-8322-B98D2BC254BD}" destId="{633AFA4A-D8D4-45CE-97FE-477E998ADB5D}" srcOrd="1" destOrd="0" parTransId="{3773B25C-6ED9-42CE-8F1E-6CFA2AC03359}" sibTransId="{5171749A-2BA7-45F6-9057-93148724D39B}"/>
    <dgm:cxn modelId="{CAC9350B-5322-4806-8BD1-E1544B82B4D4}" srcId="{0CE3C238-6511-4E0B-8B7D-6B6684E4C627}" destId="{FBA4FAC6-04E7-4261-8322-B98D2BC254BD}" srcOrd="1" destOrd="0" parTransId="{B42875A6-DC41-4ED7-9D44-556F458E9341}" sibTransId="{B29B0F62-EAC3-4109-8DED-106CB11955FF}"/>
    <dgm:cxn modelId="{B4D89A24-50C6-49C1-B759-EC6DD8F6AB45}" type="presOf" srcId="{FBA4FAC6-04E7-4261-8322-B98D2BC254BD}" destId="{2D6EC5B8-FB18-4394-A700-CC9B9347FE5F}" srcOrd="1" destOrd="0" presId="urn:microsoft.com/office/officeart/2005/8/layout/bList2"/>
    <dgm:cxn modelId="{AE747E26-9BE4-4D27-9F62-7244AA04BA6C}" type="presOf" srcId="{878502DA-A8AF-4866-B122-76DC4932F72C}" destId="{8E8A4F3F-A982-46C4-8404-0EF7AF22D415}" srcOrd="0" destOrd="2" presId="urn:microsoft.com/office/officeart/2005/8/layout/bList2"/>
    <dgm:cxn modelId="{8FDF6F39-9E9B-45EB-89E2-AF65B00D9DAF}" srcId="{90C6741E-6378-49BB-895C-E526C3C8017A}" destId="{8E64C525-DB9B-44C2-B5B1-2EE6ACFB44B1}" srcOrd="0" destOrd="0" parTransId="{2CAAA8F4-B77A-48B9-A75C-84BE5388F6CE}" sibTransId="{31796EA1-3E6A-494B-B95F-0812F0994729}"/>
    <dgm:cxn modelId="{B3C4513C-9FF6-49AC-993E-2F5631B092C1}" type="presOf" srcId="{ADFD1E23-4885-45C2-822C-0BE37BE0866A}" destId="{39B62B3E-9A1F-4BCB-9FCC-B7287B0B2283}" srcOrd="1" destOrd="0" presId="urn:microsoft.com/office/officeart/2005/8/layout/bList2"/>
    <dgm:cxn modelId="{2D46B743-9BDA-4C02-9439-9D54B0047A1B}" srcId="{FBA4FAC6-04E7-4261-8322-B98D2BC254BD}" destId="{2027038B-EC33-43E1-8FB2-3B86467FEDD3}" srcOrd="2" destOrd="0" parTransId="{6ED7A67A-B926-4379-AE4C-CB2DED5EF3F1}" sibTransId="{845C908C-6403-4C5D-BB1D-B3D20B50CCF2}"/>
    <dgm:cxn modelId="{FE6AA16A-A692-4E6D-967C-31F0E29C676B}" type="presOf" srcId="{8E64C525-DB9B-44C2-B5B1-2EE6ACFB44B1}" destId="{8E8A4F3F-A982-46C4-8404-0EF7AF22D415}" srcOrd="0" destOrd="0" presId="urn:microsoft.com/office/officeart/2005/8/layout/bList2"/>
    <dgm:cxn modelId="{00EFCC6E-86E0-4708-9F1F-6D5AD50B58E9}" type="presOf" srcId="{ADFD1E23-4885-45C2-822C-0BE37BE0866A}" destId="{C2187638-C263-46E0-B409-035F849B866B}" srcOrd="0" destOrd="0" presId="urn:microsoft.com/office/officeart/2005/8/layout/bList2"/>
    <dgm:cxn modelId="{FBB32674-980D-4C6D-85F7-07498C3F4AC6}" srcId="{0CE3C238-6511-4E0B-8B7D-6B6684E4C627}" destId="{ADFD1E23-4885-45C2-822C-0BE37BE0866A}" srcOrd="2" destOrd="0" parTransId="{371E9FE9-007C-4F92-8775-D0451919F953}" sibTransId="{68A4BA35-E5DD-448F-BD65-871BCBF0FD6A}"/>
    <dgm:cxn modelId="{BE8A6781-4BDB-48EA-8CFD-61C6AD6C260E}" type="presOf" srcId="{58BF2D7C-66B9-412B-9ECA-0944AB36BB9F}" destId="{7A2A5A21-018D-4A29-820C-418561BF51AB}" srcOrd="0" destOrd="3" presId="urn:microsoft.com/office/officeart/2005/8/layout/bList2"/>
    <dgm:cxn modelId="{B2DC0A84-9D14-4425-93F5-24E3EFDDBB0B}" type="presOf" srcId="{0440FD16-A73A-48D3-936B-51EDA13FCE23}" destId="{7A2A5A21-018D-4A29-820C-418561BF51AB}" srcOrd="0" destOrd="0" presId="urn:microsoft.com/office/officeart/2005/8/layout/bList2"/>
    <dgm:cxn modelId="{9B915B95-7E73-4B3F-BE1F-629FD6CE78D9}" srcId="{90C6741E-6378-49BB-895C-E526C3C8017A}" destId="{BB09AE22-4F7A-4A72-B6FA-F7D738077051}" srcOrd="1" destOrd="0" parTransId="{D6AFF44D-CA00-4068-A632-481A8CAC66D2}" sibTransId="{02FB43B2-4DA8-4BD4-AEF7-FFABE0BA9953}"/>
    <dgm:cxn modelId="{BA3F0297-C538-4C75-9D5F-2B2A184EAA0D}" type="presOf" srcId="{90C6741E-6378-49BB-895C-E526C3C8017A}" destId="{6E539A45-5ABD-4EB4-B826-3739A435A353}" srcOrd="1" destOrd="0" presId="urn:microsoft.com/office/officeart/2005/8/layout/bList2"/>
    <dgm:cxn modelId="{CA875599-F501-4F7F-BFAF-BB00D50FBE44}" type="presOf" srcId="{B29B0F62-EAC3-4109-8DED-106CB11955FF}" destId="{5EFE2A23-19B4-4FE6-9ABF-7CF1FC555BE5}" srcOrd="0" destOrd="0" presId="urn:microsoft.com/office/officeart/2005/8/layout/bList2"/>
    <dgm:cxn modelId="{F0FA179B-B02C-4630-BEDE-E2A78E2B9989}" srcId="{ADFD1E23-4885-45C2-822C-0BE37BE0866A}" destId="{4471E818-602F-4CA3-81F4-4F741C29944C}" srcOrd="0" destOrd="0" parTransId="{22C29C89-7EBA-4121-83ED-6D3CB0435C30}" sibTransId="{BBAB40CE-E27E-4158-9298-0D2289F2111B}"/>
    <dgm:cxn modelId="{102D119F-DC84-40F3-8B3B-A35843968A6E}" type="presOf" srcId="{89D191C9-81BC-485B-97DE-BEBA4786C60D}" destId="{7A2A5A21-018D-4A29-820C-418561BF51AB}" srcOrd="0" destOrd="4" presId="urn:microsoft.com/office/officeart/2005/8/layout/bList2"/>
    <dgm:cxn modelId="{158813A7-6226-4EC9-ADB4-BC54C63DD3C8}" srcId="{ADFD1E23-4885-45C2-822C-0BE37BE0866A}" destId="{462017E3-800E-4B09-B451-9E765999E30C}" srcOrd="1" destOrd="0" parTransId="{F7314AA4-D14B-48C0-BE91-517850B5B6ED}" sibTransId="{6EF6D0D4-7F02-4BCA-9C3A-8CAD6404B039}"/>
    <dgm:cxn modelId="{1ED203A8-E223-4115-A6B2-1814CFEC370C}" type="presOf" srcId="{633AFA4A-D8D4-45CE-97FE-477E998ADB5D}" destId="{7A2A5A21-018D-4A29-820C-418561BF51AB}" srcOrd="0" destOrd="1" presId="urn:microsoft.com/office/officeart/2005/8/layout/bList2"/>
    <dgm:cxn modelId="{8F4777AA-E0DA-4576-B997-F72E083CD918}" type="presOf" srcId="{90C6741E-6378-49BB-895C-E526C3C8017A}" destId="{7C7F58DA-E43E-42E1-8A05-7C272DB8AD3C}" srcOrd="0" destOrd="0" presId="urn:microsoft.com/office/officeart/2005/8/layout/bList2"/>
    <dgm:cxn modelId="{20C898AE-8716-491B-A33D-9F985D1A2C68}" type="presOf" srcId="{2027038B-EC33-43E1-8FB2-3B86467FEDD3}" destId="{7A2A5A21-018D-4A29-820C-418561BF51AB}" srcOrd="0" destOrd="2" presId="urn:microsoft.com/office/officeart/2005/8/layout/bList2"/>
    <dgm:cxn modelId="{C35CA9C7-6E67-4CA4-AEAF-309C819EDCB1}" srcId="{FBA4FAC6-04E7-4261-8322-B98D2BC254BD}" destId="{58BF2D7C-66B9-412B-9ECA-0944AB36BB9F}" srcOrd="3" destOrd="0" parTransId="{21DFAEAE-8C21-4D34-9857-8702B5BEBC8A}" sibTransId="{D7088760-126A-4720-A4EA-DF1E11DCF693}"/>
    <dgm:cxn modelId="{2B2DB7C7-21C7-4CCA-9C55-E1DFC9AD4E66}" type="presOf" srcId="{0A44EDD2-E5D4-4DA3-8FBA-B135D29E789A}" destId="{8F116C2A-219E-4A9F-9F5C-5703E7EF18A9}" srcOrd="0" destOrd="0" presId="urn:microsoft.com/office/officeart/2005/8/layout/bList2"/>
    <dgm:cxn modelId="{363430CB-1158-4129-A756-5F32CEFAE8D3}" type="presOf" srcId="{BB09AE22-4F7A-4A72-B6FA-F7D738077051}" destId="{8E8A4F3F-A982-46C4-8404-0EF7AF22D415}" srcOrd="0" destOrd="1" presId="urn:microsoft.com/office/officeart/2005/8/layout/bList2"/>
    <dgm:cxn modelId="{D43BEAD1-00F7-479A-803F-C86E29C819A9}" type="presOf" srcId="{0CE3C238-6511-4E0B-8B7D-6B6684E4C627}" destId="{BF2D7099-C45A-43B6-843E-DD45DC1995DD}" srcOrd="0" destOrd="0" presId="urn:microsoft.com/office/officeart/2005/8/layout/bList2"/>
    <dgm:cxn modelId="{A67DA0E0-A9FD-4236-BD45-82963F8FD5BC}" srcId="{90C6741E-6378-49BB-895C-E526C3C8017A}" destId="{878502DA-A8AF-4866-B122-76DC4932F72C}" srcOrd="2" destOrd="0" parTransId="{D026BED6-28CD-41EC-AD3F-F762EBBC05DE}" sibTransId="{BFC5AAF8-7A9C-4E37-AD78-0CE76D0C6010}"/>
    <dgm:cxn modelId="{4BCEF7EE-EC4E-49AC-89A1-D4E1AA66D1FF}" type="presOf" srcId="{FBA4FAC6-04E7-4261-8322-B98D2BC254BD}" destId="{48083B84-8F01-4D61-AADE-24DE4D801923}" srcOrd="0" destOrd="0" presId="urn:microsoft.com/office/officeart/2005/8/layout/bList2"/>
    <dgm:cxn modelId="{70365A74-BD2A-4DAD-90BA-DBD226AD199A}" type="presParOf" srcId="{BF2D7099-C45A-43B6-843E-DD45DC1995DD}" destId="{D9A82AEB-02A4-4408-8BEC-63E7EACC14AF}" srcOrd="0" destOrd="0" presId="urn:microsoft.com/office/officeart/2005/8/layout/bList2"/>
    <dgm:cxn modelId="{BDDCAC5D-4FE9-4A26-B71C-F866264193BD}" type="presParOf" srcId="{D9A82AEB-02A4-4408-8BEC-63E7EACC14AF}" destId="{8E8A4F3F-A982-46C4-8404-0EF7AF22D415}" srcOrd="0" destOrd="0" presId="urn:microsoft.com/office/officeart/2005/8/layout/bList2"/>
    <dgm:cxn modelId="{C772C2C2-689F-462D-A3BC-D20C098CD97A}" type="presParOf" srcId="{D9A82AEB-02A4-4408-8BEC-63E7EACC14AF}" destId="{7C7F58DA-E43E-42E1-8A05-7C272DB8AD3C}" srcOrd="1" destOrd="0" presId="urn:microsoft.com/office/officeart/2005/8/layout/bList2"/>
    <dgm:cxn modelId="{80208615-B6CE-4CAC-A097-01B7291F0CE4}" type="presParOf" srcId="{D9A82AEB-02A4-4408-8BEC-63E7EACC14AF}" destId="{6E539A45-5ABD-4EB4-B826-3739A435A353}" srcOrd="2" destOrd="0" presId="urn:microsoft.com/office/officeart/2005/8/layout/bList2"/>
    <dgm:cxn modelId="{53E9AB90-CDB1-4A2D-B8D7-69709F3DE3F9}" type="presParOf" srcId="{D9A82AEB-02A4-4408-8BEC-63E7EACC14AF}" destId="{A707108B-C782-436B-81BF-46CA6FEA039A}" srcOrd="3" destOrd="0" presId="urn:microsoft.com/office/officeart/2005/8/layout/bList2"/>
    <dgm:cxn modelId="{A7103CE1-AAD0-431B-AAE9-F208E49F9E86}" type="presParOf" srcId="{BF2D7099-C45A-43B6-843E-DD45DC1995DD}" destId="{8F116C2A-219E-4A9F-9F5C-5703E7EF18A9}" srcOrd="1" destOrd="0" presId="urn:microsoft.com/office/officeart/2005/8/layout/bList2"/>
    <dgm:cxn modelId="{7C15ACBF-8942-434E-A6CB-AE4FB9FFDC66}" type="presParOf" srcId="{BF2D7099-C45A-43B6-843E-DD45DC1995DD}" destId="{ECEE0BB1-D4F5-48B1-ABD8-8DEE8C185183}" srcOrd="2" destOrd="0" presId="urn:microsoft.com/office/officeart/2005/8/layout/bList2"/>
    <dgm:cxn modelId="{B9A90655-677C-4B8C-B704-1CA311AB0276}" type="presParOf" srcId="{ECEE0BB1-D4F5-48B1-ABD8-8DEE8C185183}" destId="{7A2A5A21-018D-4A29-820C-418561BF51AB}" srcOrd="0" destOrd="0" presId="urn:microsoft.com/office/officeart/2005/8/layout/bList2"/>
    <dgm:cxn modelId="{D3343D20-CC97-425D-9964-925BDC53130B}" type="presParOf" srcId="{ECEE0BB1-D4F5-48B1-ABD8-8DEE8C185183}" destId="{48083B84-8F01-4D61-AADE-24DE4D801923}" srcOrd="1" destOrd="0" presId="urn:microsoft.com/office/officeart/2005/8/layout/bList2"/>
    <dgm:cxn modelId="{BA746B56-3573-4371-A9C8-EC796E533F00}" type="presParOf" srcId="{ECEE0BB1-D4F5-48B1-ABD8-8DEE8C185183}" destId="{2D6EC5B8-FB18-4394-A700-CC9B9347FE5F}" srcOrd="2" destOrd="0" presId="urn:microsoft.com/office/officeart/2005/8/layout/bList2"/>
    <dgm:cxn modelId="{3CE9C7D8-79A3-4F7B-9CAB-283D5FD1CC93}" type="presParOf" srcId="{ECEE0BB1-D4F5-48B1-ABD8-8DEE8C185183}" destId="{85BD4C32-FE91-40E9-8FC4-5F813F9D4BFE}" srcOrd="3" destOrd="0" presId="urn:microsoft.com/office/officeart/2005/8/layout/bList2"/>
    <dgm:cxn modelId="{98B6C54F-641D-4AD6-AEC5-9447557CDC72}" type="presParOf" srcId="{BF2D7099-C45A-43B6-843E-DD45DC1995DD}" destId="{5EFE2A23-19B4-4FE6-9ABF-7CF1FC555BE5}" srcOrd="3" destOrd="0" presId="urn:microsoft.com/office/officeart/2005/8/layout/bList2"/>
    <dgm:cxn modelId="{E1455BB5-BA1C-41A4-B84B-A27759739BAB}" type="presParOf" srcId="{BF2D7099-C45A-43B6-843E-DD45DC1995DD}" destId="{5C7C92DC-DD90-45A0-B495-C3EFAA7953C9}" srcOrd="4" destOrd="0" presId="urn:microsoft.com/office/officeart/2005/8/layout/bList2"/>
    <dgm:cxn modelId="{230A497E-B841-45B3-AFAB-49AB6FDA7922}" type="presParOf" srcId="{5C7C92DC-DD90-45A0-B495-C3EFAA7953C9}" destId="{94ABF8DD-FEB0-4D6B-8581-2C4B46358822}" srcOrd="0" destOrd="0" presId="urn:microsoft.com/office/officeart/2005/8/layout/bList2"/>
    <dgm:cxn modelId="{501DC800-849F-40EE-B9C4-4A410539FAF4}" type="presParOf" srcId="{5C7C92DC-DD90-45A0-B495-C3EFAA7953C9}" destId="{C2187638-C263-46E0-B409-035F849B866B}" srcOrd="1" destOrd="0" presId="urn:microsoft.com/office/officeart/2005/8/layout/bList2"/>
    <dgm:cxn modelId="{31F96E6B-6898-4E62-BE40-3B317C4F5483}" type="presParOf" srcId="{5C7C92DC-DD90-45A0-B495-C3EFAA7953C9}" destId="{39B62B3E-9A1F-4BCB-9FCC-B7287B0B2283}" srcOrd="2" destOrd="0" presId="urn:microsoft.com/office/officeart/2005/8/layout/bList2"/>
    <dgm:cxn modelId="{E7B64C1C-0568-4EB9-9961-9F5FB1B50E06}" type="presParOf" srcId="{5C7C92DC-DD90-45A0-B495-C3EFAA7953C9}" destId="{309BA15A-8687-4135-A946-CE82AB9661F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8A4F3F-A982-46C4-8404-0EF7AF22D415}">
      <dsp:nvSpPr>
        <dsp:cNvPr id="0" name=""/>
        <dsp:cNvSpPr/>
      </dsp:nvSpPr>
      <dsp:spPr>
        <a:xfrm>
          <a:off x="0" y="0"/>
          <a:ext cx="2809450" cy="482686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Institutional profile</a:t>
          </a:r>
          <a:r>
            <a:rPr lang="en-US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demonstrating relevant experience to roadmap development, health logistics, logistics information systems, supply chain management, digital health, or similar technical or policy-related work with government institutions in Indonesia, including </a:t>
          </a:r>
          <a:r>
            <a:rPr lang="en-US" sz="14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 list of relevant assignments (</a:t>
          </a:r>
          <a:r>
            <a:rPr lang="en-US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e.g. policy dialogue, technical consultation, transition planning).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 Previous experience working with UN agency or other international organizations is advantage.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effectLst/>
              <a:latin typeface="+mn-lt"/>
              <a:cs typeface="Calibri" panose="020F0502020204030204" pitchFamily="34" charset="0"/>
            </a:rPr>
            <a:t>Clarity of the institution’s rationale </a:t>
          </a:r>
          <a:r>
            <a:rPr lang="en-US" sz="1400" kern="1200" dirty="0">
              <a:effectLst/>
              <a:latin typeface="+mn-lt"/>
              <a:cs typeface="Calibri" panose="020F0502020204030204" pitchFamily="34" charset="0"/>
            </a:rPr>
            <a:t>for undertaking this assignment and alignment of its background with the objectives of the SATUSEHAT Logistics Roadmap development</a:t>
          </a:r>
          <a:endParaRPr lang="en-US" sz="1400" kern="1200" dirty="0">
            <a:latin typeface="+mn-lt"/>
          </a:endParaRPr>
        </a:p>
      </dsp:txBody>
      <dsp:txXfrm>
        <a:off x="65829" y="65829"/>
        <a:ext cx="2677792" cy="4761036"/>
      </dsp:txXfrm>
    </dsp:sp>
    <dsp:sp modelId="{6E539A45-5ABD-4EB4-B826-3739A435A353}">
      <dsp:nvSpPr>
        <dsp:cNvPr id="0" name=""/>
        <dsp:cNvSpPr/>
      </dsp:nvSpPr>
      <dsp:spPr>
        <a:xfrm>
          <a:off x="6500" y="4167345"/>
          <a:ext cx="2790586" cy="6607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Organizational</a:t>
          </a:r>
          <a:r>
            <a:rPr lang="en-US" sz="1600" kern="1200" dirty="0"/>
            <a:t> </a:t>
          </a:r>
          <a:r>
            <a:rPr lang="en-US" sz="1600" b="1" kern="1200" dirty="0"/>
            <a:t>Capacity</a:t>
          </a:r>
        </a:p>
      </dsp:txBody>
      <dsp:txXfrm>
        <a:off x="6500" y="4167345"/>
        <a:ext cx="1965201" cy="660705"/>
      </dsp:txXfrm>
    </dsp:sp>
    <dsp:sp modelId="{A707108B-C782-436B-81BF-46CA6FEA039A}">
      <dsp:nvSpPr>
        <dsp:cNvPr id="0" name=""/>
        <dsp:cNvSpPr/>
      </dsp:nvSpPr>
      <dsp:spPr>
        <a:xfrm>
          <a:off x="2044578" y="3766726"/>
          <a:ext cx="976705" cy="97670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A5A21-018D-4A29-820C-418561BF51AB}">
      <dsp:nvSpPr>
        <dsp:cNvPr id="0" name=""/>
        <dsp:cNvSpPr/>
      </dsp:nvSpPr>
      <dsp:spPr>
        <a:xfrm>
          <a:off x="3274065" y="0"/>
          <a:ext cx="4510842" cy="431239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Clear understanding of the </a:t>
          </a:r>
          <a:r>
            <a:rPr lang="en-US" sz="1400" b="1" kern="1200" dirty="0"/>
            <a:t>objectives and scope of the assignment</a:t>
          </a:r>
          <a:r>
            <a:rPr lang="en-US" sz="1400" kern="1200" dirty="0"/>
            <a:t>, including the purpose of developing the SATUSEHAT Logistics Roadmap and its role in supporting national health digital transformation priorities.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Proposed </a:t>
          </a:r>
          <a:r>
            <a:rPr lang="en-US" sz="1400" b="1" kern="1200" dirty="0"/>
            <a:t>approach and methodology</a:t>
          </a:r>
          <a:r>
            <a:rPr lang="en-US" sz="1400" kern="1200" dirty="0"/>
            <a:t> for implementing the activity, including </a:t>
          </a:r>
          <a:r>
            <a:rPr lang="en-US" sz="1400" b="1" kern="1200" dirty="0"/>
            <a:t>preparatory coordination, situation analysis, stakeholder consultation, benchmarking, roadmap development, finalization, and dissemination</a:t>
          </a:r>
          <a:r>
            <a:rPr lang="en-US" sz="1400" kern="1200" dirty="0"/>
            <a:t>.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Approach for </a:t>
          </a:r>
          <a:r>
            <a:rPr lang="en-US" sz="1400" b="0" kern="1200" dirty="0"/>
            <a:t>engaging relevant stakeholders, including government units and other key actors, through meetings, FGDs, and workshops, and for ensuring meaningful inputs into the roadmap development process.</a:t>
          </a:r>
          <a:endParaRPr lang="en-US" sz="1400" b="0" kern="1200" dirty="0">
            <a:solidFill>
              <a:schemeClr val="tx1"/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/>
            <a:t>Implementation timeline (Gantt chart)</a:t>
          </a:r>
          <a:r>
            <a:rPr lang="en-US" sz="1400" kern="1200" dirty="0"/>
            <a:t>, including key tasks and </a:t>
          </a:r>
          <a:r>
            <a:rPr lang="en-US" sz="1400" b="1" kern="1200" dirty="0"/>
            <a:t>human resource allocation</a:t>
          </a:r>
          <a:r>
            <a:rPr lang="en-US" sz="1400" kern="1200" dirty="0"/>
            <a:t> for each phase.</a:t>
          </a:r>
          <a:endParaRPr lang="en-US" sz="1400" b="1" kern="1200" dirty="0">
            <a:solidFill>
              <a:srgbClr val="FF0000"/>
            </a:solidFill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effectLst/>
              <a:latin typeface="+mn-lt"/>
              <a:ea typeface="Calibri" panose="020F0502020204030204" pitchFamily="34" charset="0"/>
            </a:rPr>
            <a:t>Project </a:t>
          </a:r>
          <a:r>
            <a:rPr lang="en-US" sz="1400" b="1" kern="1200" dirty="0">
              <a:effectLst/>
              <a:latin typeface="+mn-lt"/>
              <a:ea typeface="Calibri" panose="020F0502020204030204" pitchFamily="34" charset="0"/>
            </a:rPr>
            <a:t>risks and mitigation measures and quality assurance</a:t>
          </a:r>
          <a:endParaRPr lang="en-US" sz="1400" b="1" kern="1200" dirty="0">
            <a:latin typeface="+mn-lt"/>
          </a:endParaRPr>
        </a:p>
      </dsp:txBody>
      <dsp:txXfrm>
        <a:off x="3375110" y="101045"/>
        <a:ext cx="4308752" cy="4211354"/>
      </dsp:txXfrm>
    </dsp:sp>
    <dsp:sp modelId="{2D6EC5B8-FB18-4394-A700-CC9B9347FE5F}">
      <dsp:nvSpPr>
        <dsp:cNvPr id="0" name=""/>
        <dsp:cNvSpPr/>
      </dsp:nvSpPr>
      <dsp:spPr>
        <a:xfrm>
          <a:off x="3264019" y="4158424"/>
          <a:ext cx="4550245" cy="578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Quality of the Technical Proposal</a:t>
          </a:r>
        </a:p>
      </dsp:txBody>
      <dsp:txXfrm>
        <a:off x="3264019" y="4158424"/>
        <a:ext cx="3204398" cy="578844"/>
      </dsp:txXfrm>
    </dsp:sp>
    <dsp:sp modelId="{85BD4C32-FE91-40E9-8FC4-5F813F9D4BFE}">
      <dsp:nvSpPr>
        <dsp:cNvPr id="0" name=""/>
        <dsp:cNvSpPr/>
      </dsp:nvSpPr>
      <dsp:spPr>
        <a:xfrm>
          <a:off x="6808247" y="3860995"/>
          <a:ext cx="976705" cy="97670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BF8DD-FEB0-4D6B-8581-2C4B46358822}">
      <dsp:nvSpPr>
        <dsp:cNvPr id="0" name=""/>
        <dsp:cNvSpPr/>
      </dsp:nvSpPr>
      <dsp:spPr>
        <a:xfrm>
          <a:off x="8068181" y="551266"/>
          <a:ext cx="2807608" cy="315125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Full </a:t>
          </a:r>
          <a:r>
            <a:rPr lang="en-US" sz="1400" kern="1200" dirty="0" err="1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Cvs</a:t>
          </a:r>
          <a:r>
            <a:rPr lang="en-US" sz="1400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 of proposed </a:t>
          </a:r>
          <a:r>
            <a:rPr lang="en-US" sz="1400" kern="1200" dirty="0">
              <a:effectLst/>
              <a:latin typeface="+mn-lt"/>
              <a:cs typeface="Times New Roman" panose="02020603050405020304" pitchFamily="18" charset="0"/>
            </a:rPr>
            <a:t>team members’ qualifications and experience directly relevant to this assignment, including the team organogram and delegation tasks/responsibilities according to timeline as described at Gantt chart</a:t>
          </a:r>
          <a:endParaRPr lang="en-US" sz="14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rPr>
            <a:t>Institutional existing resources (that can be utilized for this project </a:t>
          </a:r>
        </a:p>
      </dsp:txBody>
      <dsp:txXfrm>
        <a:off x="8133967" y="617052"/>
        <a:ext cx="2676036" cy="3085464"/>
      </dsp:txXfrm>
    </dsp:sp>
    <dsp:sp modelId="{39B62B3E-9A1F-4BCB-9FCC-B7287B0B2283}">
      <dsp:nvSpPr>
        <dsp:cNvPr id="0" name=""/>
        <dsp:cNvSpPr/>
      </dsp:nvSpPr>
      <dsp:spPr>
        <a:xfrm>
          <a:off x="8102031" y="3267065"/>
          <a:ext cx="2790586" cy="686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Resources and Key Personnel</a:t>
          </a:r>
        </a:p>
      </dsp:txBody>
      <dsp:txXfrm>
        <a:off x="8102031" y="3267065"/>
        <a:ext cx="1965201" cy="686109"/>
      </dsp:txXfrm>
    </dsp:sp>
    <dsp:sp modelId="{309BA15A-8687-4135-A946-CE82AB9661F1}">
      <dsp:nvSpPr>
        <dsp:cNvPr id="0" name=""/>
        <dsp:cNvSpPr/>
      </dsp:nvSpPr>
      <dsp:spPr>
        <a:xfrm>
          <a:off x="10120835" y="3310729"/>
          <a:ext cx="976705" cy="97670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25686-C135-714D-ADAE-A031C4BC020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5B747-18E9-E746-A276-B387773C2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7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5B747-18E9-E746-A276-B387773C2A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2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5B747-18E9-E746-A276-B387773C2A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84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1D02A-E316-41DA-92BD-68327B12E62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755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1D02A-E316-41DA-92BD-68327B12E62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194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401C0-26D7-EE5A-A61F-06B283F03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F0C6F8-F207-9EBD-8763-83DB759A56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B71B50-1ED0-C2BF-189E-7B1545278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12DE8-1C7D-44FC-D510-AA60E58378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1D02A-E316-41DA-92BD-68327B12E62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60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57700" y="946150"/>
            <a:ext cx="4533900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9329F-7AE6-4F84-950C-BD6F0BB1E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652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57700" y="946150"/>
            <a:ext cx="4533900" cy="255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9329F-7AE6-4F84-950C-BD6F0BB1E9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22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pag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5638800" cy="1325499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56388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6876" y="5852984"/>
            <a:ext cx="1695289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2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+blu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A08F1716-9784-4384-A352-F91AD351FF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26" y="5759494"/>
            <a:ext cx="2746264" cy="10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2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7512CA17-70D5-459C-9A24-EAD06CAACE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26" y="5759494"/>
            <a:ext cx="2746264" cy="10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44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_navy with bullets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799"/>
            <a:ext cx="5638800" cy="307586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084" y="685800"/>
            <a:ext cx="3817716" cy="54609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86040-0D3B-0A43-AF9D-DF0628A08055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D0E4CA99-76A7-4580-A5BF-DE3EEA01E4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26" y="5759494"/>
            <a:ext cx="2746264" cy="10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63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0EC619C4-BB1D-4E82-8B63-837BAA087B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279366"/>
            <a:ext cx="3752394" cy="15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1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_light blue+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FE43D6A-91D4-4960-8305-8F32DA2C18FB}"/>
              </a:ext>
            </a:extLst>
          </p:cNvPr>
          <p:cNvSpPr/>
          <p:nvPr userDrawn="1"/>
        </p:nvSpPr>
        <p:spPr>
          <a:xfrm>
            <a:off x="-217714" y="-246743"/>
            <a:ext cx="12772571" cy="5947368"/>
          </a:xfrm>
          <a:prstGeom prst="rect">
            <a:avLst/>
          </a:prstGeom>
          <a:solidFill>
            <a:srgbClr val="DDEFF9"/>
          </a:solidFill>
          <a:ln>
            <a:solidFill>
              <a:srgbClr val="DDEF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58AE12E-C068-CD44-A709-794E11A2B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7123" y="-501972"/>
            <a:ext cx="8355457" cy="7324121"/>
          </a:xfrm>
          <a:prstGeom prst="rect">
            <a:avLst/>
          </a:prstGeom>
        </p:spPr>
      </p:pic>
      <p:pic>
        <p:nvPicPr>
          <p:cNvPr id="13" name="Picture 12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31E27F3B-DE4B-4BFC-9BF1-9FBDAF675F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29" y="5421720"/>
            <a:ext cx="3752394" cy="15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82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629" y="0"/>
            <a:ext cx="123226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C5112242-2D9E-4259-87BD-21E45B267B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180" y="5279366"/>
            <a:ext cx="3752394" cy="15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2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95" b="-7116"/>
          <a:stretch/>
        </p:blipFill>
        <p:spPr>
          <a:xfrm>
            <a:off x="1" y="-301500"/>
            <a:ext cx="12192000" cy="76475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2D42AD21-2255-459D-9D7F-A6B4099261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180" y="5279366"/>
            <a:ext cx="3752394" cy="15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58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6372"/>
            <a:ext cx="9700351" cy="2743200"/>
          </a:xfrm>
        </p:spPr>
        <p:txBody>
          <a:bodyPr anchor="t" anchorCtr="0">
            <a:normAutofit/>
          </a:bodyPr>
          <a:lstStyle>
            <a:lvl1pPr marL="228600" indent="-228600">
              <a:defRPr sz="40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34772"/>
            <a:ext cx="9700351" cy="760413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134B7BD3-E3CB-43D7-9C92-FDB8665495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26" y="5759494"/>
            <a:ext cx="2746264" cy="10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09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A0C78EAB-C082-4D4A-97CB-6ADD7A402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26" y="5759494"/>
            <a:ext cx="2746264" cy="10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6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91E7FA-D8A2-479A-8CAB-7A045EFC7837}"/>
              </a:ext>
            </a:extLst>
          </p:cNvPr>
          <p:cNvSpPr/>
          <p:nvPr userDrawn="1"/>
        </p:nvSpPr>
        <p:spPr>
          <a:xfrm>
            <a:off x="-232229" y="5844857"/>
            <a:ext cx="12656457" cy="1121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44C24D-3004-F049-AA07-7BC498D28F53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29051"/>
            <a:ext cx="7020558" cy="760413"/>
          </a:xfrm>
        </p:spPr>
        <p:txBody>
          <a:bodyPr/>
          <a:lstStyle>
            <a:lvl1pPr marL="0" indent="0">
              <a:buNone/>
              <a:defRPr b="1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DD4EE67-57B6-3E41-9A9B-D3C3BD8E5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0800" y="1551943"/>
            <a:ext cx="3973999" cy="347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B5F0B-02BD-614A-851C-63011963E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574801"/>
            <a:ext cx="7020559" cy="265425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205C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1EAF71DB-BDAB-40CA-BE95-D6D4825A8E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0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B07DB3F-88D4-4949-9C4B-3D78CB209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1877" y="6000906"/>
            <a:ext cx="133944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98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653EB740-FEF9-422E-9B2F-D9AD60F269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40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563877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E6E48B-14B1-A34F-BE35-F35F8B605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8F898B1A-280F-FE45-8D41-1CB270410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0F77ACD-9F22-9B44-AE97-B98CCD01BE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24E5827-DC51-2E44-A3BF-A892FE8FAD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F5458C-BD2E-A546-9365-90B8F7ADAED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77199" y="4979393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A6C1C43B-C630-483C-B3DB-94BC29E08B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28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746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828801"/>
            <a:ext cx="3657600" cy="4343400"/>
          </a:xfrm>
          <a:solidFill>
            <a:srgbClr val="DDEFF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2000">
                <a:solidFill>
                  <a:srgbClr val="00205C"/>
                </a:solidFill>
              </a:defRPr>
            </a:lvl2pPr>
            <a:lvl3pPr marL="914400" indent="0">
              <a:buNone/>
              <a:defRPr sz="2000">
                <a:solidFill>
                  <a:srgbClr val="00205C"/>
                </a:solidFill>
              </a:defRPr>
            </a:lvl3pPr>
            <a:lvl4pPr marL="1371600" indent="0">
              <a:buNone/>
              <a:defRPr sz="2000">
                <a:solidFill>
                  <a:srgbClr val="00205C"/>
                </a:solidFill>
              </a:defRPr>
            </a:lvl4pPr>
            <a:lvl5pPr marL="1828800" indent="0">
              <a:buNone/>
              <a:defRPr sz="2000">
                <a:solidFill>
                  <a:srgbClr val="0020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DA29BEB1-325A-45C7-B67A-F1B8855C7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0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1A65D453-1C57-472A-9BD2-7AE59F3AA7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98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AB01D-7345-234E-A3DA-20878B80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D24C2A-6EDC-0343-99A8-1F88C30FEDB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C7366CC3-9D13-411E-A77C-2F54773099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26" y="5759494"/>
            <a:ext cx="2746264" cy="10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30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ligh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45720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4572000" cy="3884295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404128"/>
            <a:ext cx="5154592" cy="320675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42DB685-4A42-4135-BEAD-305F27B028F0}"/>
              </a:ext>
            </a:extLst>
          </p:cNvPr>
          <p:cNvSpPr/>
          <p:nvPr userDrawn="1"/>
        </p:nvSpPr>
        <p:spPr>
          <a:xfrm>
            <a:off x="-232229" y="5709919"/>
            <a:ext cx="12656457" cy="1256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51FAEFAF-F4F7-44B9-B889-3FB8B743C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93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239153AA-F08A-4B14-AFE1-E78A83F0C8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51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8AC229C-E517-482D-95C3-43A697E3E1D0}"/>
              </a:ext>
            </a:extLst>
          </p:cNvPr>
          <p:cNvSpPr/>
          <p:nvPr userDrawn="1"/>
        </p:nvSpPr>
        <p:spPr>
          <a:xfrm>
            <a:off x="-232229" y="5709919"/>
            <a:ext cx="12656457" cy="1256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F0B52E2B-8C75-4F77-96D5-3AD63B39F4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45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92686E20-3771-416E-B56F-9FA77BBAE4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06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_lt blue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2C5EEEA-3A10-411F-B8D5-A20C22133ABB}"/>
              </a:ext>
            </a:extLst>
          </p:cNvPr>
          <p:cNvSpPr/>
          <p:nvPr userDrawn="1"/>
        </p:nvSpPr>
        <p:spPr>
          <a:xfrm>
            <a:off x="-232229" y="5709919"/>
            <a:ext cx="12656457" cy="1256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16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17AD9115-3C8E-43B2-A580-E779A04D0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9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746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828801"/>
            <a:ext cx="3657600" cy="4343400"/>
          </a:xfrm>
          <a:solidFill>
            <a:srgbClr val="DDEFF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2000">
                <a:solidFill>
                  <a:srgbClr val="00205C"/>
                </a:solidFill>
              </a:defRPr>
            </a:lvl2pPr>
            <a:lvl3pPr marL="914400" indent="0">
              <a:buNone/>
              <a:defRPr sz="2000">
                <a:solidFill>
                  <a:srgbClr val="00205C"/>
                </a:solidFill>
              </a:defRPr>
            </a:lvl3pPr>
            <a:lvl4pPr marL="1371600" indent="0">
              <a:buNone/>
              <a:defRPr sz="2000">
                <a:solidFill>
                  <a:srgbClr val="00205C"/>
                </a:solidFill>
              </a:defRPr>
            </a:lvl4pPr>
            <a:lvl5pPr marL="1828800" indent="0">
              <a:buNone/>
              <a:defRPr sz="2000">
                <a:solidFill>
                  <a:srgbClr val="0020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77C92E-FD76-CA4F-9DDF-75EE90F0F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1877" y="6000906"/>
            <a:ext cx="133944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50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w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4071396"/>
            <a:ext cx="5486400" cy="16893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352" y="4050792"/>
            <a:ext cx="5486400" cy="17058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8FECC-C832-1C43-B845-8E730059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2998280"/>
            <a:ext cx="54863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2998280"/>
            <a:ext cx="549411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DB0DA-065A-3D4A-881B-8C3F59254ACF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22C847F1-59EA-4D95-9B26-1568303B0E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26" y="5759494"/>
            <a:ext cx="2746264" cy="10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9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hre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38C7-E24F-E84A-8A79-2D89619A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638800" cy="11345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4183-96D7-744D-8DFD-4B5CF171B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1" y="4051583"/>
            <a:ext cx="3657600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1CDE4-68A4-444E-A1DB-6DB20F3DB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76222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AD4A73-8602-F84A-9C68-0647084B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68175-0DD6-164B-8823-0BB395D9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81021D4-D0CA-9643-B255-9450B2B400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1767" y="4051583"/>
            <a:ext cx="3648578" cy="16605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8C0A84-F996-E447-B5A6-E7580AB0159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67200" y="3388291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D59E60-2BBC-8D47-BE05-D1C3EE75C4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5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6BFF59-A5AB-774C-ABAB-C052FE11D8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077200" y="3408116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A46370E8-E05B-473A-8F18-0E8A8DEBE8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26" y="5759494"/>
            <a:ext cx="2746264" cy="10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54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8E279F-2BBA-1D44-B270-AA9874F04DB2}"/>
              </a:ext>
            </a:extLst>
          </p:cNvPr>
          <p:cNvSpPr/>
          <p:nvPr userDrawn="1"/>
        </p:nvSpPr>
        <p:spPr>
          <a:xfrm>
            <a:off x="4259484" y="0"/>
            <a:ext cx="7932516" cy="6858000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85297-9C41-6C4E-8A84-CACB4201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5" y="685800"/>
            <a:ext cx="3335388" cy="839788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7C06-6CF8-2F41-BC67-54F13BB0A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0C6F6-8639-BE4B-BAD3-FFDBE2781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1"/>
            <a:ext cx="3335388" cy="395223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588A5-7D85-6341-A58F-B4539B46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08247-7496-3348-B3C4-9BDDB676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E8B88C-5FF6-8C4C-B269-E15964BDCE0D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8623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44807953-D523-4325-AA62-CB6351CE94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981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A83AAB05-8288-49E4-9A5C-F9B9BCD7A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71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DDEF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0C5DA7-7FE5-4829-9E5B-37C4F8F4317B}"/>
              </a:ext>
            </a:extLst>
          </p:cNvPr>
          <p:cNvSpPr/>
          <p:nvPr userDrawn="1"/>
        </p:nvSpPr>
        <p:spPr>
          <a:xfrm>
            <a:off x="-232229" y="5709918"/>
            <a:ext cx="12656457" cy="1262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828800"/>
            <a:ext cx="3337560" cy="388112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83966F56-A842-4C9F-899D-2C610A7D8E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786911"/>
            <a:ext cx="2744998" cy="10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02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pag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5638800" cy="1325499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9A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56388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E033D483-9624-4EF8-86DD-152E663654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26" y="5759494"/>
            <a:ext cx="2746264" cy="109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2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with pattern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D99E1C-D74E-374D-8800-FB673CA41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63736"/>
            <a:ext cx="12192000" cy="6730528"/>
          </a:xfrm>
          <a:prstGeom prst="rect">
            <a:avLst/>
          </a:prstGeom>
          <a:solidFill>
            <a:srgbClr val="00208A">
              <a:alpha val="0"/>
            </a:srgbClr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2893C7-C83B-014A-8B5D-560C13D798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66876" y="5852984"/>
            <a:ext cx="1695289" cy="7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5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38842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427A-B671-5046-997C-FBCC440F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3EDB005-A3A8-244D-9176-D7DF06EAD0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1877" y="6000906"/>
            <a:ext cx="1339448" cy="55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4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7053F00D-0F05-41DA-8D35-A789F604D6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25" y="5258430"/>
            <a:ext cx="3998923" cy="1599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94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with pattern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D99E1C-D74E-374D-8800-FB673CA412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2000"/>
          </a:blip>
          <a:stretch>
            <a:fillRect/>
          </a:stretch>
        </p:blipFill>
        <p:spPr>
          <a:xfrm>
            <a:off x="0" y="49882"/>
            <a:ext cx="12192000" cy="6730528"/>
          </a:xfrm>
          <a:prstGeom prst="rect">
            <a:avLst/>
          </a:prstGeom>
          <a:solidFill>
            <a:srgbClr val="00208A">
              <a:alpha val="0"/>
            </a:srgbClr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BED5201A-DD6B-4A16-B4F7-39823D5B28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125" y="5258430"/>
            <a:ext cx="3998923" cy="159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+ blue log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DB208591-FA66-4D31-8AD2-37AE1C7D1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25" y="5258430"/>
            <a:ext cx="3998923" cy="159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5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ligh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C07BE4-5AF9-FF47-B682-ABA70C1652CA}"/>
              </a:ext>
            </a:extLst>
          </p:cNvPr>
          <p:cNvSpPr/>
          <p:nvPr userDrawn="1"/>
        </p:nvSpPr>
        <p:spPr>
          <a:xfrm>
            <a:off x="0" y="0"/>
            <a:ext cx="12192000" cy="5347504"/>
          </a:xfrm>
          <a:prstGeom prst="rect">
            <a:avLst/>
          </a:prstGeom>
          <a:solidFill>
            <a:srgbClr val="DD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rgbClr val="00205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20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11277600" cy="0"/>
          </a:xfrm>
          <a:prstGeom prst="line">
            <a:avLst/>
          </a:prstGeom>
          <a:ln w="190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BA2E60AF-C747-42CF-BB1C-FB1F0FEC6B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180" y="5279366"/>
            <a:ext cx="3752394" cy="15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2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342D1-2D03-6345-A214-DB5C9B4F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F734F-57A1-F647-8BF4-103A6F49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1277600" cy="4346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44B8F-6FB1-E142-BB39-118BD2282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056B-352D-9345-9A93-0EC73276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4764" y="6397384"/>
            <a:ext cx="380035" cy="3206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14BF2E0-EE3B-6A4E-9FB9-82DE86E1F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7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698" r:id="rId4"/>
    <p:sldLayoutId id="2147483697" r:id="rId5"/>
    <p:sldLayoutId id="2147483661" r:id="rId6"/>
    <p:sldLayoutId id="2147483663" r:id="rId7"/>
    <p:sldLayoutId id="2147483665" r:id="rId8"/>
    <p:sldLayoutId id="2147483649" r:id="rId9"/>
    <p:sldLayoutId id="2147483658" r:id="rId10"/>
    <p:sldLayoutId id="2147483667" r:id="rId11"/>
    <p:sldLayoutId id="2147483660" r:id="rId12"/>
    <p:sldLayoutId id="2147483662" r:id="rId13"/>
    <p:sldLayoutId id="2147483696" r:id="rId14"/>
    <p:sldLayoutId id="2147483680" r:id="rId15"/>
    <p:sldLayoutId id="2147483695" r:id="rId16"/>
    <p:sldLayoutId id="2147483677" r:id="rId17"/>
    <p:sldLayoutId id="2147483692" r:id="rId18"/>
    <p:sldLayoutId id="2147483693" r:id="rId19"/>
    <p:sldLayoutId id="2147483650" r:id="rId20"/>
    <p:sldLayoutId id="2147483690" r:id="rId21"/>
    <p:sldLayoutId id="2147483676" r:id="rId22"/>
    <p:sldLayoutId id="2147483654" r:id="rId23"/>
    <p:sldLayoutId id="2147483691" r:id="rId24"/>
    <p:sldLayoutId id="2147483666" r:id="rId25"/>
    <p:sldLayoutId id="2147483674" r:id="rId26"/>
    <p:sldLayoutId id="2147483683" r:id="rId27"/>
    <p:sldLayoutId id="2147483675" r:id="rId28"/>
    <p:sldLayoutId id="2147483684" r:id="rId29"/>
    <p:sldLayoutId id="2147483652" r:id="rId30"/>
    <p:sldLayoutId id="2147483653" r:id="rId31"/>
    <p:sldLayoutId id="2147483656" r:id="rId32"/>
    <p:sldLayoutId id="2147483657" r:id="rId33"/>
    <p:sldLayoutId id="2147483685" r:id="rId34"/>
    <p:sldLayoutId id="2147483686" r:id="rId3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7392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8" orient="horz" pos="432">
          <p15:clr>
            <a:srgbClr val="F26B43"/>
          </p15:clr>
        </p15:guide>
        <p15:guide id="9" pos="2592">
          <p15:clr>
            <a:srgbClr val="F26B43"/>
          </p15:clr>
        </p15:guide>
        <p15:guide id="10" pos="2688">
          <p15:clr>
            <a:srgbClr val="F26B43"/>
          </p15:clr>
        </p15:guide>
        <p15:guide id="11" pos="4992">
          <p15:clr>
            <a:srgbClr val="F26B43"/>
          </p15:clr>
        </p15:guide>
        <p15:guide id="12" pos="5088">
          <p15:clr>
            <a:srgbClr val="F26B43"/>
          </p15:clr>
        </p15:guide>
        <p15:guide id="13" orient="horz" pos="1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228B-3147-D94F-866B-A8FAAD6D0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1058305"/>
            <a:ext cx="10995285" cy="118835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RFP 007-2026</a:t>
            </a:r>
            <a:br>
              <a:rPr lang="en-US" b="1" dirty="0"/>
            </a:b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SATU SEHAT Logistics Roadmap 2026-2029</a:t>
            </a:r>
            <a:endParaRPr lang="en-US" sz="31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40366-2832-5145-BAE0-7E5613A9ED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7367666" cy="1655762"/>
          </a:xfrm>
        </p:spPr>
        <p:txBody>
          <a:bodyPr/>
          <a:lstStyle/>
          <a:p>
            <a:r>
              <a:rPr lang="sv-SE" sz="2400" b="0" i="0" u="none" strike="noStrike" baseline="0" dirty="0">
                <a:latin typeface="LiberationSans"/>
              </a:rPr>
              <a:t>Pre-bidding meeting </a:t>
            </a:r>
          </a:p>
          <a:p>
            <a:r>
              <a:rPr lang="sv-SE" sz="2400" b="0" i="0" u="none" strike="noStrike" baseline="0" dirty="0">
                <a:latin typeface="LiberationSans"/>
              </a:rPr>
              <a:t> </a:t>
            </a:r>
            <a:r>
              <a:rPr lang="sv-SE" dirty="0">
                <a:latin typeface="LiberationSans"/>
              </a:rPr>
              <a:t>17 </a:t>
            </a:r>
            <a:r>
              <a:rPr lang="sv-SE" sz="2400" b="0" i="0" u="none" strike="noStrike" baseline="0" dirty="0">
                <a:latin typeface="LiberationSans"/>
              </a:rPr>
              <a:t> March 2026</a:t>
            </a:r>
            <a:br>
              <a:rPr lang="sv-SE" sz="2400" b="0" i="0" u="none" strike="noStrike" baseline="0" dirty="0">
                <a:latin typeface="LiberationSans"/>
              </a:rPr>
            </a:b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F80521-3C16-C72E-E150-7FD20822D77B}"/>
              </a:ext>
            </a:extLst>
          </p:cNvPr>
          <p:cNvSpPr/>
          <p:nvPr/>
        </p:nvSpPr>
        <p:spPr>
          <a:xfrm>
            <a:off x="2324100" y="5575300"/>
            <a:ext cx="2108200" cy="1054100"/>
          </a:xfrm>
          <a:prstGeom prst="rect">
            <a:avLst/>
          </a:prstGeom>
          <a:solidFill>
            <a:srgbClr val="00205C"/>
          </a:solidFill>
          <a:ln>
            <a:solidFill>
              <a:srgbClr val="00205C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6CFA69-6297-4B85-0F89-76522BDD8214}"/>
              </a:ext>
            </a:extLst>
          </p:cNvPr>
          <p:cNvSpPr txBox="1"/>
          <p:nvPr/>
        </p:nvSpPr>
        <p:spPr>
          <a:xfrm>
            <a:off x="8139971" y="6006584"/>
            <a:ext cx="238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https://icd.who.int/en/</a:t>
            </a:r>
          </a:p>
        </p:txBody>
      </p:sp>
    </p:spTree>
    <p:extLst>
      <p:ext uri="{BB962C8B-B14F-4D97-AF65-F5344CB8AC3E}">
        <p14:creationId xmlns:p14="http://schemas.microsoft.com/office/powerpoint/2010/main" val="390229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D2F89DE-9DB1-4EB6-A0FC-E497161C1F2E}"/>
              </a:ext>
            </a:extLst>
          </p:cNvPr>
          <p:cNvSpPr txBox="1"/>
          <p:nvPr/>
        </p:nvSpPr>
        <p:spPr>
          <a:xfrm>
            <a:off x="330926" y="1033644"/>
            <a:ext cx="3770811" cy="483209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Project manager/team leader (1) 👤</a:t>
            </a:r>
          </a:p>
          <a:p>
            <a:pPr marL="225425" lvl="1" indent="-225425">
              <a:buFont typeface="Arial" panose="020B0604020202020204" pitchFamily="34" charset="0"/>
              <a:buChar char="●"/>
            </a:pPr>
            <a:r>
              <a:rPr lang="en-US" sz="1400" dirty="0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Overall coordination, technical leadership, and quality assurance</a:t>
            </a:r>
          </a:p>
          <a:p>
            <a:pPr marL="225425" lvl="1" indent="-225425">
              <a:buFont typeface="Arial" panose="020B0604020202020204" pitchFamily="34" charset="0"/>
              <a:buChar char="●"/>
            </a:pPr>
            <a:r>
              <a:rPr lang="en-US" sz="1400" dirty="0">
                <a:latin typeface="Noto Sans Symbols"/>
                <a:ea typeface="Noto Sans Symbols"/>
                <a:cs typeface="Arial" panose="020B0604020202020204" pitchFamily="34" charset="0"/>
              </a:rPr>
              <a:t>Master’s degree in public health, health informatics, health policy, pharmacy, supply chain management, information systems, or a related field</a:t>
            </a:r>
          </a:p>
          <a:p>
            <a:pPr marL="225425" lvl="1" indent="-225425">
              <a:buFont typeface="Arial" panose="020B0604020202020204" pitchFamily="34" charset="0"/>
              <a:buChar char="●"/>
            </a:pPr>
            <a:r>
              <a:rPr lang="en-US" sz="1400" dirty="0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≥5 years experience in HIS, logistics, supply chain, or digital health</a:t>
            </a:r>
          </a:p>
          <a:p>
            <a:pPr marL="225425" lvl="1" indent="-225425">
              <a:buFont typeface="Arial" panose="020B0604020202020204" pitchFamily="34" charset="0"/>
              <a:buChar char="●"/>
            </a:pPr>
            <a:r>
              <a:rPr lang="en-US" sz="1400" dirty="0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Experience leading roadmap/strategic planning </a:t>
            </a:r>
            <a:r>
              <a:rPr lang="en-US" sz="1400" dirty="0" err="1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developmentwith</a:t>
            </a:r>
            <a:r>
              <a:rPr lang="en-US" sz="1400" dirty="0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 government institutions.</a:t>
            </a:r>
          </a:p>
          <a:p>
            <a:pPr marL="225425" lvl="1" indent="-225425">
              <a:buFont typeface="Arial" panose="020B0604020202020204" pitchFamily="34" charset="0"/>
              <a:buChar char="●"/>
            </a:pPr>
            <a:r>
              <a:rPr lang="en-US" sz="1400" dirty="0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Good understanding of standards, interoperability, governance, and regulatory context.</a:t>
            </a:r>
          </a:p>
          <a:p>
            <a:pPr marL="225425" lvl="1" indent="-225425">
              <a:buFont typeface="Arial" panose="020B0604020202020204" pitchFamily="34" charset="0"/>
              <a:buChar char="●"/>
            </a:pPr>
            <a:r>
              <a:rPr lang="en-US" sz="1400" dirty="0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Strong facilitation and analytical skills.</a:t>
            </a:r>
          </a:p>
          <a:p>
            <a:pPr marL="225425" lvl="1" indent="-225425">
              <a:buFont typeface="Arial" panose="020B0604020202020204" pitchFamily="34" charset="0"/>
              <a:buChar char="●"/>
            </a:pPr>
            <a:r>
              <a:rPr lang="en-US" sz="1400" dirty="0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Ability to integrate academic inputs with practical implementation considerations into clear policy and implementation recommendations</a:t>
            </a:r>
          </a:p>
          <a:p>
            <a:pPr marL="225425" lvl="1" indent="-225425">
              <a:buFont typeface="Arial" panose="020B0604020202020204" pitchFamily="34" charset="0"/>
              <a:buChar char="●"/>
            </a:pPr>
            <a:r>
              <a:rPr lang="en-US" sz="1400" dirty="0">
                <a:effectLst/>
                <a:latin typeface="Noto Sans Symbols"/>
                <a:ea typeface="Noto Sans Symbols"/>
                <a:cs typeface="Arial" panose="020B0604020202020204" pitchFamily="34" charset="0"/>
              </a:rPr>
              <a:t>Experience with UN/ international organizations (advantage)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AADB05-E368-4609-A1F0-FDCA5228DF36}"/>
              </a:ext>
            </a:extLst>
          </p:cNvPr>
          <p:cNvSpPr txBox="1"/>
          <p:nvPr/>
        </p:nvSpPr>
        <p:spPr>
          <a:xfrm>
            <a:off x="4308566" y="1033644"/>
            <a:ext cx="3574868" cy="36009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Technical Pharmaceutical Logistics (1) </a:t>
            </a:r>
            <a:r>
              <a:rPr lang="en-US" sz="1400" dirty="0">
                <a:highlight>
                  <a:srgbClr val="00FFFF"/>
                </a:highlight>
              </a:rPr>
              <a:t>💊</a:t>
            </a:r>
            <a:r>
              <a:rPr lang="en-US" sz="14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Noto Sans Symbols"/>
                <a:cs typeface="Noto Sans Symbols"/>
              </a:rPr>
              <a:t>Provide inputs on pharmaceutical logistics and data use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Noto Sans Symbols"/>
                <a:cs typeface="Noto Sans Symbols"/>
              </a:rPr>
              <a:t>Bachelor’s (Master’s preferred) in pharmacy, public health, health informatics, or a related field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Noto Sans Symbols"/>
                <a:cs typeface="Noto Sans Symbols"/>
              </a:rPr>
              <a:t> ≥3 years experience in pharmaceutical supply chain/health logistics systems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Noto Sans Symbols"/>
                <a:cs typeface="Noto Sans Symbols"/>
              </a:rPr>
              <a:t>Familiar with national regulations and operational processes related to pharmaceutical logistics in Indonesia.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Noto Sans Symbols"/>
                <a:cs typeface="Noto Sans Symbols"/>
              </a:rPr>
              <a:t>Experience in technical discussions/workshops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Ability to document and synthesize technical inputs clearly and accurately.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effectLst/>
              <a:ea typeface="Noto Sans Symbols"/>
              <a:cs typeface="Noto Sans Symbols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064792D-12D5-4D51-90A9-E9527D244826}"/>
              </a:ext>
            </a:extLst>
          </p:cNvPr>
          <p:cNvSpPr txBox="1">
            <a:spLocks/>
          </p:cNvSpPr>
          <p:nvPr/>
        </p:nvSpPr>
        <p:spPr>
          <a:xfrm>
            <a:off x="330926" y="592304"/>
            <a:ext cx="10430550" cy="307777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lvl="0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498" lvl="1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995" lvl="2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493" lvl="3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990" lvl="4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2488" lvl="5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6985" lvl="6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1483" lvl="7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5980" lvl="8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0" spc="-5" dirty="0">
                <a:latin typeface="+mj-lt"/>
                <a:cs typeface="Arial" panose="020B0604020202020204" pitchFamily="34" charset="0"/>
              </a:rPr>
              <a:t>Characteristic of Provider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80B791-C5A6-B960-B4A6-EFBE24F03178}"/>
              </a:ext>
            </a:extLst>
          </p:cNvPr>
          <p:cNvSpPr txBox="1"/>
          <p:nvPr/>
        </p:nvSpPr>
        <p:spPr>
          <a:xfrm>
            <a:off x="8155062" y="1033643"/>
            <a:ext cx="3770811" cy="353943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Technical – Logistics &amp; Medical Devices (1)</a:t>
            </a:r>
            <a:r>
              <a:rPr lang="en-US" sz="1400" dirty="0">
                <a:highlight>
                  <a:srgbClr val="00FFFF"/>
                </a:highlight>
              </a:rPr>
              <a:t> 📦</a:t>
            </a:r>
            <a:r>
              <a:rPr lang="en-US" sz="14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Noto Sans Symbols"/>
                <a:cs typeface="Noto Sans Symbols"/>
              </a:rPr>
              <a:t>Provide inputs on logistics systems for medical devices and other health commodities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Noto Sans Symbols"/>
                <a:cs typeface="Noto Sans Symbols"/>
              </a:rPr>
              <a:t>Bachelor’s (Master’s preferred) in public health, engineering, supply chain management, health informatics, or a related field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Noto Sans Symbols"/>
                <a:cs typeface="Noto Sans Symbols"/>
              </a:rPr>
              <a:t>≥3 years experience in health logistics/</a:t>
            </a:r>
            <a:r>
              <a:rPr lang="en-US" sz="1400" dirty="0"/>
              <a:t>medical device supply chains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Noto Sans Symbols"/>
                <a:cs typeface="Noto Sans Symbols"/>
              </a:rPr>
              <a:t>Familiar with </a:t>
            </a:r>
            <a:r>
              <a:rPr lang="en-US" sz="1400" dirty="0"/>
              <a:t>logistics workflows, data reporting, and across different levels of the health system, including national and subnational contexts</a:t>
            </a:r>
            <a:endParaRPr lang="en-US" sz="1400" dirty="0">
              <a:effectLst/>
              <a:ea typeface="Noto Sans Symbols"/>
              <a:cs typeface="Noto Sans Symbols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Noto Sans Symbols"/>
                <a:cs typeface="Noto Sans Symbols"/>
              </a:rPr>
              <a:t>Experience in stakeholder consultations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effectLst/>
              <a:ea typeface="Noto Sans Symbols"/>
              <a:cs typeface="Noto Sans Symbols"/>
            </a:endParaRPr>
          </a:p>
        </p:txBody>
      </p:sp>
    </p:spTree>
    <p:extLst>
      <p:ext uri="{BB962C8B-B14F-4D97-AF65-F5344CB8AC3E}">
        <p14:creationId xmlns:p14="http://schemas.microsoft.com/office/powerpoint/2010/main" val="188403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F6027-86D0-857E-3B6D-FC404788B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99C6EE6-6E7F-2947-7B54-09A2B80AADFB}"/>
              </a:ext>
            </a:extLst>
          </p:cNvPr>
          <p:cNvSpPr txBox="1"/>
          <p:nvPr/>
        </p:nvSpPr>
        <p:spPr>
          <a:xfrm>
            <a:off x="2120323" y="1316049"/>
            <a:ext cx="3574868" cy="360098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highlight>
                  <a:srgbClr val="00FFFF"/>
                </a:highlight>
              </a:rPr>
              <a:t>Technical– System Architecture and Interoperability (1 person) </a:t>
            </a:r>
            <a:r>
              <a:rPr lang="en-US" sz="1400" dirty="0">
                <a:highlight>
                  <a:srgbClr val="00FFFF"/>
                </a:highlight>
              </a:rPr>
              <a:t>⚙️</a:t>
            </a:r>
            <a:endParaRPr lang="en-US" sz="1400" b="1" dirty="0">
              <a:highlight>
                <a:srgbClr val="00FFFF"/>
              </a:highlight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Noto Sans Symbols"/>
                <a:cs typeface="Noto Sans Symbols"/>
              </a:rPr>
              <a:t>Provide inputs on system architecture, interoperability, and data integration </a:t>
            </a:r>
            <a:r>
              <a:rPr lang="en-US" sz="1400" dirty="0"/>
              <a:t>relevant to SATUSEHAT Logistics</a:t>
            </a:r>
            <a:endParaRPr lang="en-US" sz="1400" dirty="0">
              <a:effectLst/>
              <a:ea typeface="Noto Sans Symbols"/>
              <a:cs typeface="Noto Sans Symbols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Noto Sans Symbols"/>
                <a:cs typeface="Noto Sans Symbols"/>
              </a:rPr>
              <a:t>Bachelor’s in IT/computer science/health informatics or related field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Noto Sans Symbols"/>
                <a:cs typeface="Noto Sans Symbols"/>
              </a:rPr>
              <a:t>≥3 years experience in HIS/interoperability/system architecture/data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Noto Sans Symbols"/>
                <a:cs typeface="Noto Sans Symbols"/>
              </a:rPr>
              <a:t>Understanding of data </a:t>
            </a:r>
            <a:r>
              <a:rPr lang="en-US" sz="1400" dirty="0"/>
              <a:t>interoperability frameworks, and system integration, particularly in digital health or logistics information systems </a:t>
            </a: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ea typeface="Noto Sans Symbols"/>
                <a:cs typeface="Noto Sans Symbols"/>
              </a:rPr>
              <a:t>Ability to translate technical design into practical roadmap inputs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7C82C75-85BB-DF1B-7BB8-B5DEA5D6378A}"/>
              </a:ext>
            </a:extLst>
          </p:cNvPr>
          <p:cNvSpPr txBox="1">
            <a:spLocks/>
          </p:cNvSpPr>
          <p:nvPr/>
        </p:nvSpPr>
        <p:spPr>
          <a:xfrm>
            <a:off x="479916" y="725867"/>
            <a:ext cx="10430550" cy="307777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lvl="0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498" lvl="1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995" lvl="2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493" lvl="3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990" lvl="4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2488" lvl="5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6985" lvl="6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1483" lvl="7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5980" lvl="8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0" spc="-5" dirty="0">
                <a:latin typeface="+mj-lt"/>
                <a:cs typeface="Arial" panose="020B0604020202020204" pitchFamily="34" charset="0"/>
              </a:rPr>
              <a:t>Characteristic of Provider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7AF662-9684-AE42-4DE7-ADF6CE6CE140}"/>
              </a:ext>
            </a:extLst>
          </p:cNvPr>
          <p:cNvSpPr txBox="1"/>
          <p:nvPr/>
        </p:nvSpPr>
        <p:spPr>
          <a:xfrm>
            <a:off x="6496809" y="1316049"/>
            <a:ext cx="3574868" cy="295465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Administration and finance staff for handling the administration and finance issue, including organizing the meeting (1 person)</a:t>
            </a:r>
            <a:r>
              <a:rPr lang="en-US" sz="1400" dirty="0">
                <a:highlight>
                  <a:srgbClr val="00FFFF"/>
                </a:highlight>
              </a:rPr>
              <a:t> 📊</a:t>
            </a:r>
            <a:endParaRPr lang="en-US" sz="1400" b="1" dirty="0">
              <a:effectLst/>
              <a:highlight>
                <a:srgbClr val="00FFFF"/>
              </a:highligh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013" marR="0" lvl="1" indent="-227013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227013" algn="l"/>
              </a:tabLst>
            </a:pPr>
            <a:r>
              <a:rPr lang="en-US" sz="1400" dirty="0">
                <a:effectLst/>
                <a:ea typeface="Noto Sans Symbols"/>
                <a:cs typeface="Noto Sans Symbols"/>
              </a:rPr>
              <a:t>Background in business, administration, or related subject</a:t>
            </a:r>
          </a:p>
          <a:p>
            <a:pPr marL="227013" marR="0" lvl="1" indent="-227013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  <a:tabLst>
                <a:tab pos="227013" algn="l"/>
              </a:tabLst>
            </a:pPr>
            <a:r>
              <a:rPr lang="en-US" sz="1400" dirty="0">
                <a:effectLst/>
                <a:ea typeface="Noto Sans Symbols"/>
                <a:cs typeface="Noto Sans Symbols"/>
              </a:rPr>
              <a:t>At least 2 years experiences of administrative support (including arrange the travel and meeting venue) for government, UN agency, or NGO activity</a:t>
            </a:r>
          </a:p>
          <a:p>
            <a:pPr marL="0" marR="0" lvl="1" algn="just">
              <a:spcBef>
                <a:spcPts val="0"/>
              </a:spcBef>
              <a:spcAft>
                <a:spcPts val="0"/>
              </a:spcAft>
            </a:pPr>
            <a:endParaRPr lang="en-US" sz="1400" dirty="0">
              <a:ea typeface="Noto Sans Symbols"/>
              <a:cs typeface="Noto Sans Symbols"/>
            </a:endParaRPr>
          </a:p>
          <a:p>
            <a:pPr marL="0" marR="0" lvl="1" algn="just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ea typeface="Noto Sans Symbols"/>
              <a:cs typeface="Noto Sans Symbols"/>
            </a:endParaRPr>
          </a:p>
          <a:p>
            <a:pPr marL="287338" marR="0" lvl="1" indent="-287338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endParaRPr lang="en-US" sz="1400" dirty="0">
              <a:effectLst/>
              <a:ea typeface="Noto Sans Symbols"/>
              <a:cs typeface="Noto Sans Symbol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8AF3B-8ECE-5597-5F24-356EEF1C210F}"/>
              </a:ext>
            </a:extLst>
          </p:cNvPr>
          <p:cNvSpPr txBox="1"/>
          <p:nvPr/>
        </p:nvSpPr>
        <p:spPr>
          <a:xfrm>
            <a:off x="3172146" y="5286664"/>
            <a:ext cx="609771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Combination of academic/research and hands-on implementation experience </a:t>
            </a:r>
            <a:r>
              <a:rPr lang="en-US" sz="1600" b="1" dirty="0">
                <a:sym typeface="Wingdings" panose="05000000000000000000" pitchFamily="2" charset="2"/>
              </a:rPr>
              <a:t> </a:t>
            </a:r>
            <a:r>
              <a:rPr lang="en-US" sz="1600" b="1" dirty="0"/>
              <a:t>At least one team member with academic/research experience and one with hands-on implementation experience</a:t>
            </a:r>
          </a:p>
        </p:txBody>
      </p:sp>
      <p:pic>
        <p:nvPicPr>
          <p:cNvPr id="1026" name="Picture 2" descr="Important Blue Icon">
            <a:extLst>
              <a:ext uri="{FF2B5EF4-FFF2-40B4-BE49-F238E27FC236}">
                <a16:creationId xmlns:a16="http://schemas.microsoft.com/office/drawing/2014/main" id="{55463084-E1AB-B115-862B-6A4493180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745" y="4910090"/>
            <a:ext cx="1263721" cy="126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2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234" y="556904"/>
            <a:ext cx="104305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498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995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493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990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2488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6985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1483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5980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13">
              <a:lnSpc>
                <a:spcPct val="100000"/>
              </a:lnSpc>
            </a:pPr>
            <a:r>
              <a:rPr lang="en-US" sz="2000" b="1" spc="-5" dirty="0"/>
              <a:t>The Proposal</a:t>
            </a:r>
            <a:endParaRPr sz="2000" b="1" i="1" spc="-5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4505A-AEFE-4CA2-957E-F5A649A21D7B}"/>
              </a:ext>
            </a:extLst>
          </p:cNvPr>
          <p:cNvSpPr txBox="1"/>
          <p:nvPr/>
        </p:nvSpPr>
        <p:spPr>
          <a:xfrm>
            <a:off x="321508" y="864681"/>
            <a:ext cx="1092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Refer to Invitation </a:t>
            </a:r>
            <a:r>
              <a:rPr lang="en-US" sz="1400" b="1" dirty="0"/>
              <a:t>RFP 007-2026 </a:t>
            </a:r>
            <a:r>
              <a:rPr lang="en-US" sz="1400" dirty="0"/>
              <a:t>for the </a:t>
            </a:r>
            <a:r>
              <a:rPr lang="en-US" sz="1400" b="1" dirty="0"/>
              <a:t>structure of proposal (section 4.12) </a:t>
            </a:r>
            <a:r>
              <a:rPr lang="en-US" sz="1400" dirty="0"/>
              <a:t>and the detailed of </a:t>
            </a:r>
            <a:r>
              <a:rPr lang="en-US" sz="1400" b="1" dirty="0"/>
              <a:t>evaluation criteria </a:t>
            </a:r>
          </a:p>
          <a:p>
            <a:r>
              <a:rPr lang="en-US" sz="1400" b="1" dirty="0"/>
              <a:t>(section 5.3 and Appendix 2).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E1A65C7-650A-4999-841F-C7FC7092F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027026"/>
              </p:ext>
            </p:extLst>
          </p:nvPr>
        </p:nvGraphicFramePr>
        <p:xfrm>
          <a:off x="557349" y="1803399"/>
          <a:ext cx="11101251" cy="4838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bject 3">
            <a:extLst>
              <a:ext uri="{FF2B5EF4-FFF2-40B4-BE49-F238E27FC236}">
                <a16:creationId xmlns:a16="http://schemas.microsoft.com/office/drawing/2014/main" id="{B9238DC3-E096-43E7-AA45-52B8A9BB1974}"/>
              </a:ext>
            </a:extLst>
          </p:cNvPr>
          <p:cNvSpPr txBox="1">
            <a:spLocks/>
          </p:cNvSpPr>
          <p:nvPr/>
        </p:nvSpPr>
        <p:spPr>
          <a:xfrm>
            <a:off x="3354446" y="1387901"/>
            <a:ext cx="4620126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8289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32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498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995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493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990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2488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6985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1483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5980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13" algn="ctr">
              <a:lnSpc>
                <a:spcPct val="100000"/>
              </a:lnSpc>
            </a:pPr>
            <a:r>
              <a:rPr lang="en-US" sz="2000" b="1" i="1" spc="-5" dirty="0">
                <a:solidFill>
                  <a:schemeClr val="bg1"/>
                </a:solidFill>
                <a:highlight>
                  <a:srgbClr val="FF0000"/>
                </a:highlight>
              </a:rPr>
              <a:t>Technical Evaluation Criteria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14F23-4D9C-A995-1EDA-1F4CC20248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9163" y="460163"/>
            <a:ext cx="1855476" cy="185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59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2575" y="647100"/>
            <a:ext cx="1043055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498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995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493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990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2488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6985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1483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5980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13">
              <a:lnSpc>
                <a:spcPct val="100000"/>
              </a:lnSpc>
            </a:pPr>
            <a:r>
              <a:rPr lang="en-US" sz="3200" spc="-5" dirty="0"/>
              <a:t>The Suggestive Budget Detail Template</a:t>
            </a:r>
            <a:endParaRPr sz="3200" i="1" spc="-5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4505A-AEFE-4CA2-957E-F5A649A21D7B}"/>
              </a:ext>
            </a:extLst>
          </p:cNvPr>
          <p:cNvSpPr txBox="1"/>
          <p:nvPr/>
        </p:nvSpPr>
        <p:spPr>
          <a:xfrm>
            <a:off x="442574" y="1301324"/>
            <a:ext cx="969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 to Invitation </a:t>
            </a:r>
            <a:r>
              <a:rPr lang="en-US" b="1" dirty="0"/>
              <a:t>RFP -07-2026 Appendix 3</a:t>
            </a:r>
          </a:p>
          <a:p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007EBE-BC0B-83EC-246E-954D19329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88" y="1721586"/>
            <a:ext cx="7297168" cy="3648584"/>
          </a:xfrm>
          <a:prstGeom prst="rect">
            <a:avLst/>
          </a:prstGeom>
        </p:spPr>
      </p:pic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id="{2FB9D719-4484-44BF-BC6A-212F71B9B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5931" y="4608540"/>
            <a:ext cx="914400" cy="91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20D6C5-7C5C-06D0-8465-7F6B9543E1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6731" y="3545878"/>
            <a:ext cx="4307869" cy="28719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0E2114-288D-73A5-7E63-6B8B9C66AB47}"/>
              </a:ext>
            </a:extLst>
          </p:cNvPr>
          <p:cNvSpPr/>
          <p:nvPr/>
        </p:nvSpPr>
        <p:spPr>
          <a:xfrm>
            <a:off x="8917969" y="5887092"/>
            <a:ext cx="595901" cy="13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20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Any Queries">
            <a:extLst>
              <a:ext uri="{FF2B5EF4-FFF2-40B4-BE49-F238E27FC236}">
                <a16:creationId xmlns:a16="http://schemas.microsoft.com/office/drawing/2014/main" id="{425BC576-5AF5-444D-8354-716A155F5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7673" y="2664832"/>
            <a:ext cx="4030077" cy="302255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3" name="Slide Number Placeholder 4">
            <a:extLst>
              <a:ext uri="{FF2B5EF4-FFF2-40B4-BE49-F238E27FC236}">
                <a16:creationId xmlns:a16="http://schemas.microsoft.com/office/drawing/2014/main" id="{C8E0047B-BE62-6C2D-D47F-30257209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764" y="6397384"/>
            <a:ext cx="380035" cy="320675"/>
          </a:xfrm>
        </p:spPr>
        <p:txBody>
          <a:bodyPr/>
          <a:lstStyle/>
          <a:p>
            <a:pPr>
              <a:spcAft>
                <a:spcPts val="600"/>
              </a:spcAft>
            </a:pPr>
            <a:fld id="{714BF2E0-EE3B-6A4E-9FB9-82DE86E1F02F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F5DF92-F5FC-584E-9EBE-0B4AF2FF4602}"/>
              </a:ext>
            </a:extLst>
          </p:cNvPr>
          <p:cNvSpPr/>
          <p:nvPr/>
        </p:nvSpPr>
        <p:spPr>
          <a:xfrm>
            <a:off x="1790700" y="5663959"/>
            <a:ext cx="2108200" cy="1054100"/>
          </a:xfrm>
          <a:prstGeom prst="rect">
            <a:avLst/>
          </a:prstGeom>
          <a:solidFill>
            <a:srgbClr val="00205C"/>
          </a:solidFill>
          <a:ln>
            <a:solidFill>
              <a:srgbClr val="00205C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2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514CF-F8FE-4310-9689-02C9274A7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538" y="685419"/>
            <a:ext cx="5391462" cy="1443184"/>
          </a:xfrm>
        </p:spPr>
        <p:txBody>
          <a:bodyPr/>
          <a:lstStyle/>
          <a:p>
            <a:r>
              <a:rPr lang="en-US"/>
              <a:t>Before we begin</a:t>
            </a:r>
            <a:br>
              <a:rPr lang="en-US"/>
            </a:br>
            <a:r>
              <a:rPr lang="en-US" i="1" noProof="1"/>
              <a:t>Sebelum kita mulai</a:t>
            </a:r>
            <a:endParaRPr lang="en-US" noProof="1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DF48C4-3929-C948-A72D-C0BC3B461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538" y="2262422"/>
            <a:ext cx="6820524" cy="3014116"/>
          </a:xfrm>
        </p:spPr>
        <p:txBody>
          <a:bodyPr>
            <a:normAutofit fontScale="92500" lnSpcReduction="10000"/>
          </a:bodyPr>
          <a:lstStyle/>
          <a:p>
            <a:r>
              <a:rPr lang="en-GB" b="1" noProof="1">
                <a:solidFill>
                  <a:schemeClr val="bg1"/>
                </a:solidFill>
              </a:rPr>
              <a:t>Please note that this event adheres to the </a:t>
            </a:r>
            <a:br>
              <a:rPr lang="en-GB" b="1" noProof="1">
                <a:solidFill>
                  <a:schemeClr val="bg1"/>
                </a:solidFill>
              </a:rPr>
            </a:br>
            <a:r>
              <a:rPr lang="en-GB" b="1" noProof="1">
                <a:solidFill>
                  <a:schemeClr val="bg1"/>
                </a:solidFill>
              </a:rPr>
              <a:t>Code of Conduct to prevent harassment, </a:t>
            </a:r>
            <a:br>
              <a:rPr lang="en-GB" b="1" noProof="1">
                <a:solidFill>
                  <a:schemeClr val="bg1"/>
                </a:solidFill>
              </a:rPr>
            </a:br>
            <a:r>
              <a:rPr lang="en-GB" b="1" noProof="1">
                <a:solidFill>
                  <a:schemeClr val="bg1"/>
                </a:solidFill>
              </a:rPr>
              <a:t>including sexual harassment, at WHO events.</a:t>
            </a:r>
          </a:p>
          <a:p>
            <a:r>
              <a:rPr lang="en-GB" sz="3000" b="1" cap="small" noProof="1">
                <a:solidFill>
                  <a:schemeClr val="bg1"/>
                </a:solidFill>
              </a:rPr>
              <a:t>Zero tolerance to sexual misconduct</a:t>
            </a:r>
          </a:p>
          <a:p>
            <a:r>
              <a:rPr lang="en-GB" b="1" i="1" noProof="1">
                <a:solidFill>
                  <a:schemeClr val="bg1"/>
                </a:solidFill>
              </a:rPr>
              <a:t>Harap diperhatikan bahwa kegiatan ini mematuhi </a:t>
            </a:r>
            <a:br>
              <a:rPr lang="en-GB" b="1" i="1" noProof="1">
                <a:solidFill>
                  <a:schemeClr val="bg1"/>
                </a:solidFill>
              </a:rPr>
            </a:br>
            <a:r>
              <a:rPr lang="en-GB" b="1" i="1" noProof="1">
                <a:solidFill>
                  <a:schemeClr val="bg1"/>
                </a:solidFill>
              </a:rPr>
              <a:t>Tata Perilaku untuk mencegah pelecehan, termasuk pelecehan seksual, pada kegiatan WHO.</a:t>
            </a:r>
          </a:p>
          <a:p>
            <a:r>
              <a:rPr lang="nn-NO" sz="3000" b="1" cap="small"/>
              <a:t>Nol toleransi terhadap pelanggaran seksual</a:t>
            </a:r>
            <a:endParaRPr lang="en-GB" sz="3000" b="1" cap="smal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C1AFD-7128-7E4B-B64E-28A93E52566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37832" y="6399239"/>
            <a:ext cx="379412" cy="3206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4BF2E0-EE3B-6A4E-9FB9-82DE86E1F02F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45ACD5-2EAF-ADA9-AAB0-46DF8A606F7D}"/>
              </a:ext>
            </a:extLst>
          </p:cNvPr>
          <p:cNvGrpSpPr/>
          <p:nvPr/>
        </p:nvGrpSpPr>
        <p:grpSpPr>
          <a:xfrm>
            <a:off x="8612792" y="132908"/>
            <a:ext cx="2714924" cy="3035598"/>
            <a:chOff x="8612793" y="244671"/>
            <a:chExt cx="2714924" cy="30355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73DE14A-47C1-8023-08C5-D8BDC6A36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612794" y="565346"/>
              <a:ext cx="2714923" cy="2714923"/>
            </a:xfrm>
            <a:prstGeom prst="rect">
              <a:avLst/>
            </a:prstGeom>
          </p:spPr>
        </p:pic>
        <p:sp>
          <p:nvSpPr>
            <p:cNvPr id="9" name="Text Placeholder 6">
              <a:extLst>
                <a:ext uri="{FF2B5EF4-FFF2-40B4-BE49-F238E27FC236}">
                  <a16:creationId xmlns:a16="http://schemas.microsoft.com/office/drawing/2014/main" id="{FDC6293B-C35B-B50B-1E46-302FB881D1D9}"/>
                </a:ext>
              </a:extLst>
            </p:cNvPr>
            <p:cNvSpPr txBox="1">
              <a:spLocks/>
            </p:cNvSpPr>
            <p:nvPr/>
          </p:nvSpPr>
          <p:spPr>
            <a:xfrm>
              <a:off x="8612793" y="244671"/>
              <a:ext cx="2714923" cy="22638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b">
              <a:normAutofit fontScale="70000" lnSpcReduction="2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noProof="1">
                  <a:solidFill>
                    <a:schemeClr val="tx1"/>
                  </a:solidFill>
                </a:rPr>
                <a:t>Code of Conduct</a:t>
              </a:r>
              <a:endParaRPr lang="en-GB" sz="3000" b="1" cap="small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A85650-7640-D407-4619-71009D2B3400}"/>
              </a:ext>
            </a:extLst>
          </p:cNvPr>
          <p:cNvGrpSpPr/>
          <p:nvPr/>
        </p:nvGrpSpPr>
        <p:grpSpPr>
          <a:xfrm>
            <a:off x="8612791" y="3308978"/>
            <a:ext cx="2714924" cy="3031725"/>
            <a:chOff x="8612793" y="3391164"/>
            <a:chExt cx="2714924" cy="303172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C6445BD-0817-1118-6300-327195736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8612794" y="3707966"/>
              <a:ext cx="2714923" cy="2714923"/>
            </a:xfrm>
            <a:prstGeom prst="rect">
              <a:avLst/>
            </a:prstGeom>
          </p:spPr>
        </p:pic>
        <p:sp>
          <p:nvSpPr>
            <p:cNvPr id="11" name="Text Placeholder 6">
              <a:extLst>
                <a:ext uri="{FF2B5EF4-FFF2-40B4-BE49-F238E27FC236}">
                  <a16:creationId xmlns:a16="http://schemas.microsoft.com/office/drawing/2014/main" id="{2C504324-1C6B-6CAC-F59C-42E4DAB4E2D7}"/>
                </a:ext>
              </a:extLst>
            </p:cNvPr>
            <p:cNvSpPr txBox="1">
              <a:spLocks/>
            </p:cNvSpPr>
            <p:nvPr/>
          </p:nvSpPr>
          <p:spPr>
            <a:xfrm>
              <a:off x="8612793" y="3391164"/>
              <a:ext cx="2714923" cy="22638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0" tIns="0" rIns="0" bIns="0" rtlCol="0" anchor="b">
              <a:normAutofit fontScale="70000" lnSpcReduction="20000"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b="0" i="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0" 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noProof="1">
                  <a:solidFill>
                    <a:schemeClr val="tx1"/>
                  </a:solidFill>
                </a:rPr>
                <a:t>Tata Perilaku</a:t>
              </a:r>
              <a:endParaRPr lang="en-GB" sz="3000" b="1" cap="small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AE968C8-9E9D-FAB3-AC10-F75CA39FCCBB}"/>
              </a:ext>
            </a:extLst>
          </p:cNvPr>
          <p:cNvSpPr/>
          <p:nvPr/>
        </p:nvSpPr>
        <p:spPr>
          <a:xfrm>
            <a:off x="2346169" y="5505476"/>
            <a:ext cx="2108200" cy="1054100"/>
          </a:xfrm>
          <a:prstGeom prst="rect">
            <a:avLst/>
          </a:prstGeom>
          <a:solidFill>
            <a:srgbClr val="00205C"/>
          </a:solidFill>
          <a:ln>
            <a:solidFill>
              <a:srgbClr val="00205C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7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10BDAD-E446-E842-8902-2030C822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90" y="912318"/>
            <a:ext cx="11277599" cy="4445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90EA5-480A-7646-8B30-E2658E68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5AC4A70-A9A5-47D9-B301-FC39C1BC5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90" y="1671563"/>
            <a:ext cx="10154244" cy="3514873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498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995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493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990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2488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6985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1483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5980" algn="l" defTabSz="828995" rtl="0" eaLnBrk="1" latinLnBrk="0" hangingPunct="1"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Background</a:t>
            </a:r>
          </a:p>
          <a:p>
            <a:pPr marL="414452" indent="-414452">
              <a:buFontTx/>
              <a:buAutoNum type="arabicPeriod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Purpose of RFP</a:t>
            </a:r>
          </a:p>
          <a:p>
            <a:pPr marL="414452" indent="-414452">
              <a:buFontTx/>
              <a:buAutoNum type="arabicPeriod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Timeline, Scope of Work, and Deliverables</a:t>
            </a:r>
          </a:p>
          <a:p>
            <a:pPr marL="414452" indent="-414452">
              <a:buFontTx/>
              <a:buAutoNum type="arabicPeriod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Characteristic of Provider</a:t>
            </a:r>
          </a:p>
          <a:p>
            <a:pPr marL="414452" indent="-414452">
              <a:buFontTx/>
              <a:buAutoNum type="arabicPeriod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 The proposal and Evaluation Criteria</a:t>
            </a:r>
          </a:p>
          <a:p>
            <a:pPr marL="414452" indent="-414452">
              <a:buFontTx/>
              <a:buAutoNum type="arabicPeriod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The Suggestive Budget Detail Template</a:t>
            </a:r>
          </a:p>
          <a:p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10BDAD-E446-E842-8902-2030C822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9987"/>
            <a:ext cx="11277600" cy="406400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+mj-lt"/>
              </a:rPr>
              <a:t>Background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DAF37E9-2F13-F049-BB6E-DC902EA14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03300"/>
            <a:ext cx="11277600" cy="13803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500" dirty="0"/>
              <a:t>As part of Pillar 6 – Health Technology Transformation, the Ministry of Health has launched the Indonesia Health Services (IHS) Platform – SATUSEHAT to enable data exchange and interoperability across health information systems.</a:t>
            </a:r>
          </a:p>
          <a:p>
            <a:pPr>
              <a:spcBef>
                <a:spcPts val="0"/>
              </a:spcBef>
            </a:pPr>
            <a:endParaRPr lang="en-US" sz="1500" u="sng" dirty="0">
              <a:solidFill>
                <a:srgbClr val="0D0D0D"/>
              </a:solidFill>
            </a:endParaRPr>
          </a:p>
          <a:p>
            <a:pPr>
              <a:spcBef>
                <a:spcPts val="0"/>
              </a:spcBef>
            </a:pPr>
            <a:r>
              <a:rPr lang="en-US" sz="1500" dirty="0"/>
              <a:t>One key priority is strengthening </a:t>
            </a:r>
            <a:r>
              <a:rPr lang="en-US" sz="1500" b="1" dirty="0"/>
              <a:t>SATUSEHAT Logistics</a:t>
            </a:r>
            <a:r>
              <a:rPr lang="en-US" sz="1500" dirty="0"/>
              <a:t> to support the management and availability of health commodities across the health system.</a:t>
            </a:r>
          </a:p>
          <a:p>
            <a:pPr>
              <a:spcBef>
                <a:spcPts val="0"/>
              </a:spcBef>
            </a:pPr>
            <a:endParaRPr lang="en-US" sz="1500" u="sng" dirty="0">
              <a:solidFill>
                <a:srgbClr val="0D0D0D"/>
              </a:solidFill>
            </a:endParaRPr>
          </a:p>
          <a:p>
            <a:pPr>
              <a:spcBef>
                <a:spcPts val="0"/>
              </a:spcBef>
            </a:pPr>
            <a:endParaRPr lang="en-US" sz="1500" u="sng" dirty="0">
              <a:solidFill>
                <a:srgbClr val="0D0D0D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90EA5-480A-7646-8B30-E2658E68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764" y="6254446"/>
            <a:ext cx="380035" cy="320675"/>
          </a:xfrm>
        </p:spPr>
        <p:txBody>
          <a:bodyPr/>
          <a:lstStyle/>
          <a:p>
            <a:fld id="{714BF2E0-EE3B-6A4E-9FB9-82DE86E1F02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E1807-3C93-1249-F356-BF26C72268EC}"/>
              </a:ext>
            </a:extLst>
          </p:cNvPr>
          <p:cNvSpPr txBox="1"/>
          <p:nvPr/>
        </p:nvSpPr>
        <p:spPr>
          <a:xfrm>
            <a:off x="1684961" y="2339784"/>
            <a:ext cx="2137025" cy="553998"/>
          </a:xfrm>
          <a:prstGeom prst="rect">
            <a:avLst/>
          </a:prstGeom>
          <a:noFill/>
          <a:ln>
            <a:solidFill>
              <a:srgbClr val="596EE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Effective logistics</a:t>
            </a:r>
          </a:p>
          <a:p>
            <a:pPr algn="ctr"/>
            <a:r>
              <a:rPr lang="en-US" sz="1500" dirty="0"/>
              <a:t>management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014ED2F-9F15-7762-E29D-974333CBA3EB}"/>
              </a:ext>
            </a:extLst>
          </p:cNvPr>
          <p:cNvSpPr/>
          <p:nvPr/>
        </p:nvSpPr>
        <p:spPr>
          <a:xfrm rot="16200000">
            <a:off x="4969704" y="1638767"/>
            <a:ext cx="536378" cy="2017588"/>
          </a:xfrm>
          <a:prstGeom prst="downArrow">
            <a:avLst>
              <a:gd name="adj1" fmla="val 50000"/>
              <a:gd name="adj2" fmla="val 41667"/>
            </a:avLst>
          </a:prstGeom>
          <a:solidFill>
            <a:srgbClr val="B4DAF2"/>
          </a:solidFill>
          <a:ln>
            <a:solidFill>
              <a:srgbClr val="7A50F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8FFD56-5FAD-F33F-CCA1-205A4AAA0CA8}"/>
              </a:ext>
            </a:extLst>
          </p:cNvPr>
          <p:cNvSpPr txBox="1"/>
          <p:nvPr/>
        </p:nvSpPr>
        <p:spPr>
          <a:xfrm>
            <a:off x="6653800" y="2176015"/>
            <a:ext cx="4801885" cy="1015663"/>
          </a:xfrm>
          <a:prstGeom prst="rect">
            <a:avLst/>
          </a:prstGeom>
          <a:noFill/>
          <a:ln>
            <a:solidFill>
              <a:srgbClr val="596EEB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Availability and appropriate use of health commodities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Efficient supply chain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Better planning, monitoring, and decision-making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5290C4-6C9D-AA9B-10FF-37B5F2DED2DE}"/>
              </a:ext>
            </a:extLst>
          </p:cNvPr>
          <p:cNvSpPr txBox="1"/>
          <p:nvPr/>
        </p:nvSpPr>
        <p:spPr>
          <a:xfrm>
            <a:off x="4683088" y="2493671"/>
            <a:ext cx="1109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Essential for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2566B4-BE77-7982-3781-372F7F64E79B}"/>
              </a:ext>
            </a:extLst>
          </p:cNvPr>
          <p:cNvSpPr txBox="1"/>
          <p:nvPr/>
        </p:nvSpPr>
        <p:spPr>
          <a:xfrm>
            <a:off x="2677273" y="3656566"/>
            <a:ext cx="5891374" cy="784830"/>
          </a:xfrm>
          <a:prstGeom prst="rect">
            <a:avLst/>
          </a:prstGeom>
          <a:noFill/>
          <a:ln>
            <a:solidFill>
              <a:srgbClr val="596EEB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Fragmented logistics information systems across units and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Limited capacity and understanding among personnel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/>
              <a:t>Suboptimal use of logistics data for decision-making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C113CE-90B6-3FE0-5DF5-5A4DF0BC3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780" y="3017969"/>
            <a:ext cx="1717219" cy="5363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C5464B-38E7-44CE-B016-95539513C51B}"/>
              </a:ext>
            </a:extLst>
          </p:cNvPr>
          <p:cNvSpPr txBox="1"/>
          <p:nvPr/>
        </p:nvSpPr>
        <p:spPr>
          <a:xfrm>
            <a:off x="2207616" y="4783994"/>
            <a:ext cx="93816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the context of rapid digital and technological developments, strengthening SATUSEHAT Logistics is essential to support integrated supply chain management.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To ensure coherent and sustainable development, MoH plans to </a:t>
            </a:r>
            <a:r>
              <a:rPr lang="en-US" sz="1600" b="1" dirty="0"/>
              <a:t>develop a SATUSEHAT Logistics Roadmap 2026–2029</a:t>
            </a:r>
            <a:r>
              <a:rPr lang="en-US" sz="1600" dirty="0"/>
              <a:t>, supported by </a:t>
            </a:r>
            <a:r>
              <a:rPr lang="en-US" sz="1600" b="1" dirty="0"/>
              <a:t>benchmarking and knowledge-sharing activities </a:t>
            </a:r>
            <a:r>
              <a:rPr lang="en-US" sz="1600" dirty="0"/>
              <a:t>to </a:t>
            </a:r>
            <a:r>
              <a:rPr lang="en-US" sz="1600" b="1" dirty="0"/>
              <a:t>strengthen stakeholder understanding </a:t>
            </a:r>
            <a:r>
              <a:rPr lang="en-US" sz="1600" dirty="0"/>
              <a:t>and </a:t>
            </a:r>
            <a:r>
              <a:rPr lang="en-US" sz="1600" b="1" dirty="0"/>
              <a:t>guide future implementation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20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10BDAD-E446-E842-8902-2030C8224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1356"/>
            <a:ext cx="11277600" cy="338554"/>
          </a:xfrm>
        </p:spPr>
        <p:txBody>
          <a:bodyPr>
            <a:noAutofit/>
          </a:bodyPr>
          <a:lstStyle/>
          <a:p>
            <a:r>
              <a:rPr lang="en-US" sz="2200" dirty="0"/>
              <a:t>Purpose of the RFP 007-2026 - Development of the SATUSEHAT Logistics Roadmap 2026–2029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D24232-6023-F7E0-AFAB-E33B7F836BA1}"/>
              </a:ext>
            </a:extLst>
          </p:cNvPr>
          <p:cNvSpPr txBox="1"/>
          <p:nvPr/>
        </p:nvSpPr>
        <p:spPr>
          <a:xfrm>
            <a:off x="878440" y="1295476"/>
            <a:ext cx="10356351" cy="815608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Supporting </a:t>
            </a:r>
            <a:r>
              <a:rPr lang="en-US" sz="1500" dirty="0" err="1">
                <a:solidFill>
                  <a:schemeClr val="tx1"/>
                </a:solidFill>
              </a:rPr>
              <a:t>Pusdatin</a:t>
            </a:r>
            <a:r>
              <a:rPr lang="en-US" sz="1500" dirty="0">
                <a:solidFill>
                  <a:schemeClr val="tx1"/>
                </a:solidFill>
              </a:rPr>
              <a:t> and </a:t>
            </a:r>
            <a:r>
              <a:rPr lang="en-US" sz="1500" dirty="0" err="1">
                <a:solidFill>
                  <a:schemeClr val="tx1"/>
                </a:solidFill>
              </a:rPr>
              <a:t>Ditjen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  <a:r>
              <a:rPr lang="en-US" sz="1500" dirty="0" err="1">
                <a:solidFill>
                  <a:schemeClr val="tx1"/>
                </a:solidFill>
              </a:rPr>
              <a:t>Farmalkes</a:t>
            </a:r>
            <a:r>
              <a:rPr lang="en-US" sz="15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</a:rPr>
              <a:t>to develop a strategic roadmap to strengthen SATUSEHAT Logistics as part of Indonesia’s health digital transformation,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enabling coordinated and phased implementation of logistics information systems across the health system</a:t>
            </a:r>
            <a:endParaRPr lang="en-US" sz="1500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8225F9-DEA5-5607-3754-18A465A2C955}"/>
              </a:ext>
            </a:extLst>
          </p:cNvPr>
          <p:cNvGrpSpPr/>
          <p:nvPr/>
        </p:nvGrpSpPr>
        <p:grpSpPr>
          <a:xfrm>
            <a:off x="760288" y="2939868"/>
            <a:ext cx="1952090" cy="2432663"/>
            <a:chOff x="832207" y="2333693"/>
            <a:chExt cx="1952090" cy="243266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EA70D8E-86B0-BD10-4CA6-85F666808892}"/>
                </a:ext>
              </a:extLst>
            </p:cNvPr>
            <p:cNvSpPr/>
            <p:nvPr/>
          </p:nvSpPr>
          <p:spPr>
            <a:xfrm>
              <a:off x="832208" y="2333693"/>
              <a:ext cx="1952089" cy="2190613"/>
            </a:xfrm>
            <a:prstGeom prst="roundRect">
              <a:avLst/>
            </a:prstGeom>
            <a:noFill/>
            <a:ln>
              <a:solidFill>
                <a:schemeClr val="accent6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7DF3BC-D774-EAA6-DDE5-00BFF8FF5560}"/>
                </a:ext>
              </a:extLst>
            </p:cNvPr>
            <p:cNvSpPr txBox="1"/>
            <p:nvPr/>
          </p:nvSpPr>
          <p:spPr>
            <a:xfrm>
              <a:off x="832207" y="4181581"/>
              <a:ext cx="1952089" cy="584775"/>
            </a:xfrm>
            <a:prstGeom prst="rect">
              <a:avLst/>
            </a:prstGeom>
            <a:solidFill>
              <a:srgbClr val="B4DAF2"/>
            </a:solidFill>
            <a:ln>
              <a:solidFill>
                <a:srgbClr val="B4DAF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Situation </a:t>
              </a:r>
            </a:p>
            <a:p>
              <a:pPr algn="ctr"/>
              <a:r>
                <a:rPr lang="en-US" sz="1600" dirty="0"/>
                <a:t>Analysis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4AFC599-9140-9DD6-04AC-C35D684D9D4C}"/>
                </a:ext>
              </a:extLst>
            </p:cNvPr>
            <p:cNvSpPr txBox="1"/>
            <p:nvPr/>
          </p:nvSpPr>
          <p:spPr>
            <a:xfrm>
              <a:off x="950359" y="2400579"/>
              <a:ext cx="175174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assess the current situation of SATUSEHAT Logistics, identify key gaps and opportunities in logistics information system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CDA857-0E56-C710-0543-918D4862A99D}"/>
              </a:ext>
            </a:extLst>
          </p:cNvPr>
          <p:cNvGrpSpPr/>
          <p:nvPr/>
        </p:nvGrpSpPr>
        <p:grpSpPr>
          <a:xfrm>
            <a:off x="2946971" y="2932123"/>
            <a:ext cx="1952090" cy="2432663"/>
            <a:chOff x="832207" y="2333693"/>
            <a:chExt cx="1952090" cy="243266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B19CE89-45F4-9607-A2E5-C86D651C1CFC}"/>
                </a:ext>
              </a:extLst>
            </p:cNvPr>
            <p:cNvSpPr/>
            <p:nvPr/>
          </p:nvSpPr>
          <p:spPr>
            <a:xfrm>
              <a:off x="832208" y="2333693"/>
              <a:ext cx="1952089" cy="2190613"/>
            </a:xfrm>
            <a:prstGeom prst="roundRect">
              <a:avLst/>
            </a:prstGeom>
            <a:noFill/>
            <a:ln>
              <a:solidFill>
                <a:schemeClr val="accent6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8FF522-1CE0-CB68-227B-C82D57EFCB78}"/>
                </a:ext>
              </a:extLst>
            </p:cNvPr>
            <p:cNvSpPr txBox="1"/>
            <p:nvPr/>
          </p:nvSpPr>
          <p:spPr>
            <a:xfrm>
              <a:off x="832207" y="4181581"/>
              <a:ext cx="1952089" cy="584775"/>
            </a:xfrm>
            <a:prstGeom prst="rect">
              <a:avLst/>
            </a:prstGeom>
            <a:solidFill>
              <a:srgbClr val="B4DAF2"/>
            </a:solidFill>
            <a:ln>
              <a:solidFill>
                <a:srgbClr val="B4DAF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Stakeholder Understanding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E0B1B0-A8CE-902B-84E3-EE5072BB83CD}"/>
                </a:ext>
              </a:extLst>
            </p:cNvPr>
            <p:cNvSpPr txBox="1"/>
            <p:nvPr/>
          </p:nvSpPr>
          <p:spPr>
            <a:xfrm>
              <a:off x="947792" y="2607232"/>
              <a:ext cx="17517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strengthen stakeholder understanding of supply chain management and logistics data use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357A80-9AB2-C008-A969-1F84619F6F75}"/>
              </a:ext>
            </a:extLst>
          </p:cNvPr>
          <p:cNvGrpSpPr/>
          <p:nvPr/>
        </p:nvGrpSpPr>
        <p:grpSpPr>
          <a:xfrm>
            <a:off x="5082283" y="2938823"/>
            <a:ext cx="1952090" cy="2432663"/>
            <a:chOff x="832207" y="2333693"/>
            <a:chExt cx="1952090" cy="243266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8A9157C-5194-3A8A-01CA-F31F5A7D31F5}"/>
                </a:ext>
              </a:extLst>
            </p:cNvPr>
            <p:cNvSpPr/>
            <p:nvPr/>
          </p:nvSpPr>
          <p:spPr>
            <a:xfrm>
              <a:off x="832208" y="2333693"/>
              <a:ext cx="1952089" cy="2190613"/>
            </a:xfrm>
            <a:prstGeom prst="roundRect">
              <a:avLst/>
            </a:prstGeom>
            <a:noFill/>
            <a:ln>
              <a:solidFill>
                <a:schemeClr val="accent6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ED4DAB7-EF2B-9176-9DAF-90D25CDFD830}"/>
                </a:ext>
              </a:extLst>
            </p:cNvPr>
            <p:cNvSpPr txBox="1"/>
            <p:nvPr/>
          </p:nvSpPr>
          <p:spPr>
            <a:xfrm>
              <a:off x="832207" y="4181581"/>
              <a:ext cx="1952089" cy="584775"/>
            </a:xfrm>
            <a:prstGeom prst="rect">
              <a:avLst/>
            </a:prstGeom>
            <a:solidFill>
              <a:srgbClr val="B4DAF2"/>
            </a:solidFill>
            <a:ln>
              <a:solidFill>
                <a:srgbClr val="B4DAF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Benchmarking and Good Practices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5B277F3-495A-B155-5D33-DE0811A5F0B8}"/>
                </a:ext>
              </a:extLst>
            </p:cNvPr>
            <p:cNvSpPr txBox="1"/>
            <p:nvPr/>
          </p:nvSpPr>
          <p:spPr>
            <a:xfrm>
              <a:off x="1000875" y="2554536"/>
              <a:ext cx="17517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benchmark national and international good practices and assess their relevance to Indonesia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DC40FD-2C70-A686-A3B6-9247F60C2748}"/>
              </a:ext>
            </a:extLst>
          </p:cNvPr>
          <p:cNvGrpSpPr/>
          <p:nvPr/>
        </p:nvGrpSpPr>
        <p:grpSpPr>
          <a:xfrm>
            <a:off x="7186773" y="2923333"/>
            <a:ext cx="1952090" cy="2432663"/>
            <a:chOff x="832207" y="2333693"/>
            <a:chExt cx="1952090" cy="2432663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4143947-A987-7655-5D13-CD0FBC7B5F54}"/>
                </a:ext>
              </a:extLst>
            </p:cNvPr>
            <p:cNvSpPr/>
            <p:nvPr/>
          </p:nvSpPr>
          <p:spPr>
            <a:xfrm>
              <a:off x="832208" y="2333693"/>
              <a:ext cx="1952089" cy="2190613"/>
            </a:xfrm>
            <a:prstGeom prst="roundRect">
              <a:avLst/>
            </a:prstGeom>
            <a:noFill/>
            <a:ln>
              <a:solidFill>
                <a:schemeClr val="accent6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DC8E1B-6501-73F1-813F-4A5C3EF22812}"/>
                </a:ext>
              </a:extLst>
            </p:cNvPr>
            <p:cNvSpPr txBox="1"/>
            <p:nvPr/>
          </p:nvSpPr>
          <p:spPr>
            <a:xfrm>
              <a:off x="832207" y="4181581"/>
              <a:ext cx="1952089" cy="584775"/>
            </a:xfrm>
            <a:prstGeom prst="rect">
              <a:avLst/>
            </a:prstGeom>
            <a:solidFill>
              <a:srgbClr val="B4DAF2"/>
            </a:solidFill>
            <a:ln>
              <a:solidFill>
                <a:srgbClr val="B4DAF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Strategic </a:t>
              </a:r>
            </a:p>
            <a:p>
              <a:pPr algn="ctr"/>
              <a:r>
                <a:rPr lang="en-US" sz="1600" dirty="0"/>
                <a:t>Priorities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1E6B02-7C5B-392C-8304-76E2ED00714C}"/>
                </a:ext>
              </a:extLst>
            </p:cNvPr>
            <p:cNvSpPr txBox="1"/>
            <p:nvPr/>
          </p:nvSpPr>
          <p:spPr>
            <a:xfrm>
              <a:off x="950359" y="2441675"/>
              <a:ext cx="175174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define short-, medium-, and long-term priorities for SATUSEHAT Logistics based on analysis and benchmarking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72DFD0-B346-128C-425E-ED283C7C5863}"/>
              </a:ext>
            </a:extLst>
          </p:cNvPr>
          <p:cNvGrpSpPr/>
          <p:nvPr/>
        </p:nvGrpSpPr>
        <p:grpSpPr>
          <a:xfrm>
            <a:off x="9322085" y="2899028"/>
            <a:ext cx="1952090" cy="2432663"/>
            <a:chOff x="832207" y="2333693"/>
            <a:chExt cx="1952090" cy="2432663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D90AD50E-3241-D56F-D1EE-397EB590F0CC}"/>
                </a:ext>
              </a:extLst>
            </p:cNvPr>
            <p:cNvSpPr/>
            <p:nvPr/>
          </p:nvSpPr>
          <p:spPr>
            <a:xfrm>
              <a:off x="832208" y="2333693"/>
              <a:ext cx="1952089" cy="2190613"/>
            </a:xfrm>
            <a:prstGeom prst="roundRect">
              <a:avLst/>
            </a:prstGeom>
            <a:noFill/>
            <a:ln>
              <a:solidFill>
                <a:schemeClr val="accent6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304797-F23D-D7BA-CF1B-B80859F9D023}"/>
                </a:ext>
              </a:extLst>
            </p:cNvPr>
            <p:cNvSpPr txBox="1"/>
            <p:nvPr/>
          </p:nvSpPr>
          <p:spPr>
            <a:xfrm>
              <a:off x="832207" y="4181581"/>
              <a:ext cx="1952089" cy="584775"/>
            </a:xfrm>
            <a:prstGeom prst="rect">
              <a:avLst/>
            </a:prstGeom>
            <a:solidFill>
              <a:srgbClr val="B4DAF2"/>
            </a:solidFill>
            <a:ln>
              <a:solidFill>
                <a:srgbClr val="B4DAF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Develop SATUSEHAT Logistics Roadmap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B322E9-16F9-7F79-7535-057839551D43}"/>
                </a:ext>
              </a:extLst>
            </p:cNvPr>
            <p:cNvSpPr txBox="1"/>
            <p:nvPr/>
          </p:nvSpPr>
          <p:spPr>
            <a:xfrm>
              <a:off x="1032552" y="2465451"/>
              <a:ext cx="175174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develop SATUSEHAT Logistics Roadmap 2026–2029 with phased implementation and monitoring indicators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6C9036F-4CE1-C48A-B99C-FF070EBD6854}"/>
              </a:ext>
            </a:extLst>
          </p:cNvPr>
          <p:cNvSpPr txBox="1"/>
          <p:nvPr/>
        </p:nvSpPr>
        <p:spPr>
          <a:xfrm>
            <a:off x="3780889" y="2384623"/>
            <a:ext cx="377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Key Objectives: </a:t>
            </a:r>
          </a:p>
        </p:txBody>
      </p:sp>
    </p:spTree>
    <p:extLst>
      <p:ext uri="{BB962C8B-B14F-4D97-AF65-F5344CB8AC3E}">
        <p14:creationId xmlns:p14="http://schemas.microsoft.com/office/powerpoint/2010/main" val="313635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>
            <a:extLst>
              <a:ext uri="{FF2B5EF4-FFF2-40B4-BE49-F238E27FC236}">
                <a16:creationId xmlns:a16="http://schemas.microsoft.com/office/drawing/2014/main" id="{2BD0E1DE-38CF-46AB-B665-6343C2D43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216"/>
            <a:ext cx="11277600" cy="42804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Scope of Work and Deliverables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242633-87EA-2106-1E74-23419312FD1F}"/>
              </a:ext>
            </a:extLst>
          </p:cNvPr>
          <p:cNvSpPr txBox="1"/>
          <p:nvPr/>
        </p:nvSpPr>
        <p:spPr>
          <a:xfrm>
            <a:off x="176348" y="580259"/>
            <a:ext cx="11197045" cy="543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Estimated Start date: May/June 2026	                      End date: Nov/Dec 2026</a:t>
            </a:r>
            <a:endParaRPr lang="en-US" sz="1400" dirty="0">
              <a:effectLst/>
              <a:ea typeface="Calibri" panose="020F0502020204030204" pitchFamily="34" charset="0"/>
            </a:endParaRPr>
          </a:p>
          <a:p>
            <a:pPr marL="2286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 total timeline for this project is  6months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CC6896C-7438-F592-90F5-68C8DE317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615502"/>
              </p:ext>
            </p:extLst>
          </p:nvPr>
        </p:nvGraphicFramePr>
        <p:xfrm>
          <a:off x="580614" y="1123421"/>
          <a:ext cx="10864797" cy="470111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97593">
                  <a:extLst>
                    <a:ext uri="{9D8B030D-6E8A-4147-A177-3AD203B41FA5}">
                      <a16:colId xmlns:a16="http://schemas.microsoft.com/office/drawing/2014/main" val="3608420955"/>
                    </a:ext>
                  </a:extLst>
                </a:gridCol>
                <a:gridCol w="3597593">
                  <a:extLst>
                    <a:ext uri="{9D8B030D-6E8A-4147-A177-3AD203B41FA5}">
                      <a16:colId xmlns:a16="http://schemas.microsoft.com/office/drawing/2014/main" val="3003630269"/>
                    </a:ext>
                  </a:extLst>
                </a:gridCol>
                <a:gridCol w="3669611">
                  <a:extLst>
                    <a:ext uri="{9D8B030D-6E8A-4147-A177-3AD203B41FA5}">
                      <a16:colId xmlns:a16="http://schemas.microsoft.com/office/drawing/2014/main" val="3099110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A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Deliverables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A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Notes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112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i="1" dirty="0"/>
                        <a:t>Preparatory Coordination and Activity Planning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593029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Initial coordination (kick-off) meeting with </a:t>
                      </a:r>
                      <a:r>
                        <a:rPr lang="en-US" sz="1400" dirty="0" err="1"/>
                        <a:t>Pusdatin</a:t>
                      </a:r>
                      <a:r>
                        <a:rPr lang="en-US" sz="1400" dirty="0"/>
                        <a:t>, </a:t>
                      </a:r>
                      <a:r>
                        <a:rPr lang="en-US" sz="1400" dirty="0" err="1"/>
                        <a:t>Farmalkes</a:t>
                      </a:r>
                      <a:r>
                        <a:rPr lang="en-US" sz="1400" dirty="0"/>
                        <a:t>, and stakeholders to align on scope, activity sequencing, coordination arrangements, and current SATUSEHAT Logistics status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Follow-up coordination meeting to review and confirm scope, sequencing, and coordination arrangements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An agreed detailed activity plan, including timeline and coordination arrangements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2 separate hybrid meetings at the </a:t>
                      </a:r>
                      <a:r>
                        <a:rPr lang="en-US" sz="1400" b="0" dirty="0" err="1"/>
                        <a:t>Pusdatin</a:t>
                      </a:r>
                      <a:r>
                        <a:rPr lang="en-US" sz="1400" b="0" dirty="0"/>
                        <a:t> office, with a maximum of 35 participants per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9417"/>
                  </a:ext>
                </a:extLst>
              </a:tr>
              <a:tr h="362790">
                <a:tc grid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Situation Analysis and Initial Assessment </a:t>
                      </a:r>
                      <a:endParaRPr lang="en-US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66098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Desk review of policies and documents on SATUSEHAT Logistics and logistics information systems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Assessment of current implementation, including key gaps and opportunities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Technical meetings to validate findings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 Stakeholder workshop to discuss findings and proposed directions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Situation analysis summary (including key gaps and opportunities)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Initial outline of strategic issues for the roadmap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Documentation of knowledge-sharing 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3 hybrid technical meetings at the </a:t>
                      </a:r>
                      <a:r>
                        <a:rPr lang="en-US" sz="1400" b="0" dirty="0" err="1"/>
                        <a:t>Pusdatin</a:t>
                      </a:r>
                      <a:r>
                        <a:rPr lang="en-US" sz="1400" b="0" dirty="0"/>
                        <a:t> office, with a  maximum  35 participants per meeting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1 in-person workshop in Jakarta – gov owned venue (max 65 participants)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650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020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D1092-637F-2D25-47D2-A7A8BF55C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>
            <a:extLst>
              <a:ext uri="{FF2B5EF4-FFF2-40B4-BE49-F238E27FC236}">
                <a16:creationId xmlns:a16="http://schemas.microsoft.com/office/drawing/2014/main" id="{5E9C24F3-E468-F3B6-666E-8A2D81AF2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216"/>
            <a:ext cx="11277600" cy="42804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Scope of Work and Deliverables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1E7CEAC-B752-DAEF-AE89-8E3672955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287531"/>
              </p:ext>
            </p:extLst>
          </p:nvPr>
        </p:nvGraphicFramePr>
        <p:xfrm>
          <a:off x="580490" y="1030954"/>
          <a:ext cx="10864797" cy="448775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97593">
                  <a:extLst>
                    <a:ext uri="{9D8B030D-6E8A-4147-A177-3AD203B41FA5}">
                      <a16:colId xmlns:a16="http://schemas.microsoft.com/office/drawing/2014/main" val="3608420955"/>
                    </a:ext>
                  </a:extLst>
                </a:gridCol>
                <a:gridCol w="3597593">
                  <a:extLst>
                    <a:ext uri="{9D8B030D-6E8A-4147-A177-3AD203B41FA5}">
                      <a16:colId xmlns:a16="http://schemas.microsoft.com/office/drawing/2014/main" val="3003630269"/>
                    </a:ext>
                  </a:extLst>
                </a:gridCol>
                <a:gridCol w="3669611">
                  <a:extLst>
                    <a:ext uri="{9D8B030D-6E8A-4147-A177-3AD203B41FA5}">
                      <a16:colId xmlns:a16="http://schemas.microsoft.com/office/drawing/2014/main" val="3099110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A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Deliverables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A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Notes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112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i="1" dirty="0"/>
                        <a:t>Stakeholder Consultation, Benchmarking, and Development of Roadmap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593029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FGDs, interviews, and meetings to gather inputs and refine the draft roadmap•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Benchmarking of relevant national and international good practices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Stakeholder discussions on adapting good practices to the Indonesian context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Draft SATUSEHAT Logistics Roadmap incorporating consultation and benchmarking inputs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Documentation of consultation and benchmarking 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1 hybrid technical meeting at the </a:t>
                      </a:r>
                      <a:r>
                        <a:rPr lang="en-US" sz="1400" b="0" dirty="0" err="1"/>
                        <a:t>Pusdatin</a:t>
                      </a:r>
                      <a:r>
                        <a:rPr lang="en-US" sz="1400" b="0" dirty="0"/>
                        <a:t> office, max 35 participants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1 in-person workshop in Jakarta – gov owned venue  (max 65 participants)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9417"/>
                  </a:ext>
                </a:extLst>
              </a:tr>
              <a:tr h="362790">
                <a:tc grid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Finalization of the SATUSEHAT Logistics Roadmap</a:t>
                      </a:r>
                      <a:endParaRPr lang="en-US" sz="16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66098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Finalize the roadmap by consolidating inputs from consultations, benchmarking, and internal reviews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Review and confirm strategic directions, priorities, and sequencing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Refine phased implementation approach and monitoring indicators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Conduct final review meetings and validation workshop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Final SATUSEHAT Logistics Roadmap 2026–2029,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prepared and ready for internal endorsement within the MoH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3 hybrid finalization meetings  at the </a:t>
                      </a:r>
                      <a:r>
                        <a:rPr lang="en-US" sz="1400" b="0" dirty="0" err="1"/>
                        <a:t>Pusdatin</a:t>
                      </a:r>
                      <a:r>
                        <a:rPr lang="en-US" sz="1400" b="0" dirty="0"/>
                        <a:t> office, max 35 participants per meeting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1 in-person validation workshop in Jakarta – gov owned  venue (max 65 participants)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650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03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9B9BC-2DDE-9CF5-320F-E4493856E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>
            <a:extLst>
              <a:ext uri="{FF2B5EF4-FFF2-40B4-BE49-F238E27FC236}">
                <a16:creationId xmlns:a16="http://schemas.microsoft.com/office/drawing/2014/main" id="{86947A0E-8ACE-AC31-D8BD-562649568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216"/>
            <a:ext cx="11277600" cy="42804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+mj-lt"/>
              </a:rPr>
              <a:t>Scope of Work and Deliverables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BD40F7-2F39-0562-FEBB-90C98F22B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310569"/>
              </p:ext>
            </p:extLst>
          </p:nvPr>
        </p:nvGraphicFramePr>
        <p:xfrm>
          <a:off x="540312" y="969308"/>
          <a:ext cx="10864795" cy="275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597592">
                  <a:extLst>
                    <a:ext uri="{9D8B030D-6E8A-4147-A177-3AD203B41FA5}">
                      <a16:colId xmlns:a16="http://schemas.microsoft.com/office/drawing/2014/main" val="3608420955"/>
                    </a:ext>
                  </a:extLst>
                </a:gridCol>
                <a:gridCol w="3597592">
                  <a:extLst>
                    <a:ext uri="{9D8B030D-6E8A-4147-A177-3AD203B41FA5}">
                      <a16:colId xmlns:a16="http://schemas.microsoft.com/office/drawing/2014/main" val="3003630269"/>
                    </a:ext>
                  </a:extLst>
                </a:gridCol>
                <a:gridCol w="3669611">
                  <a:extLst>
                    <a:ext uri="{9D8B030D-6E8A-4147-A177-3AD203B41FA5}">
                      <a16:colId xmlns:a16="http://schemas.microsoft.com/office/drawing/2014/main" val="3099110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A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Deliverables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A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Notes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112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600" i="1" dirty="0"/>
                        <a:t>Dissemination of the SATUSEHAT Logistics Roadmap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593029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Organize dissemination workshop to present the roadmap to stakeholders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Present key directions, priorities, and implementation phases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outlined in the roadmap, and facilitating discussion to support understanding and uptake.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Prepare dissemination materials (slides and summaries)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Conduct online dissemination (webinar)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Disseminated SATUSEHAT Logistics Roadmap (print and PDF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Documentation of dissemination activities (workshop and webinar)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1 in-person workshop in Jakarta - gov owned  venue (±65 participants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1 webinar session (max 54 participants)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94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F622829-FA70-3A23-49E4-389C0FAF592D}"/>
              </a:ext>
            </a:extLst>
          </p:cNvPr>
          <p:cNvSpPr txBox="1"/>
          <p:nvPr/>
        </p:nvSpPr>
        <p:spPr>
          <a:xfrm>
            <a:off x="540312" y="4111717"/>
            <a:ext cx="6195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Deliverables in the end of project: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ADF9B-208E-8A28-0D63-354BCD005CA7}"/>
              </a:ext>
            </a:extLst>
          </p:cNvPr>
          <p:cNvSpPr txBox="1"/>
          <p:nvPr/>
        </p:nvSpPr>
        <p:spPr>
          <a:xfrm>
            <a:off x="2627615" y="4546606"/>
            <a:ext cx="60977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➡️ </a:t>
            </a:r>
            <a:r>
              <a:rPr lang="en-US" sz="1400" b="1" dirty="0"/>
              <a:t>SATUSEHAT Logistics Roadmap 2026–2029</a:t>
            </a:r>
          </a:p>
          <a:p>
            <a:r>
              <a:rPr lang="en-US" sz="1400" dirty="0"/>
              <a:t>➡️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activity (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and financial) final report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Indonesia and </a:t>
            </a: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English language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0753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bject 3">
            <a:extLst>
              <a:ext uri="{FF2B5EF4-FFF2-40B4-BE49-F238E27FC236}">
                <a16:creationId xmlns:a16="http://schemas.microsoft.com/office/drawing/2014/main" id="{38565A81-CE82-4E1C-8C8F-25C4100A6EE0}"/>
              </a:ext>
            </a:extLst>
          </p:cNvPr>
          <p:cNvSpPr txBox="1">
            <a:spLocks/>
          </p:cNvSpPr>
          <p:nvPr/>
        </p:nvSpPr>
        <p:spPr>
          <a:xfrm>
            <a:off x="349322" y="547783"/>
            <a:ext cx="10430550" cy="307777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spAutoFit/>
          </a:bodyPr>
          <a:lstStyle>
            <a:defPPr>
              <a:defRPr lang="en-US"/>
            </a:defPPr>
            <a:lvl1pPr marL="0" lvl="0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498" lvl="1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995" lvl="2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3493" lvl="3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7990" lvl="4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2488" lvl="5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86985" lvl="6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01483" lvl="7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5980" lvl="8" algn="l" defTabSz="828995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16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0" spc="-5" dirty="0">
                <a:latin typeface="+mj-lt"/>
                <a:cs typeface="Arial" panose="020B0604020202020204" pitchFamily="34" charset="0"/>
              </a:rPr>
              <a:t>Requirements of Provider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DE7BE3-7D8F-5E33-20C6-CE7474551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232280"/>
              </p:ext>
            </p:extLst>
          </p:nvPr>
        </p:nvGraphicFramePr>
        <p:xfrm>
          <a:off x="517791" y="935875"/>
          <a:ext cx="11156418" cy="498624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78579">
                  <a:extLst>
                    <a:ext uri="{9D8B030D-6E8A-4147-A177-3AD203B41FA5}">
                      <a16:colId xmlns:a16="http://schemas.microsoft.com/office/drawing/2014/main" val="3608420955"/>
                    </a:ext>
                  </a:extLst>
                </a:gridCol>
                <a:gridCol w="3800875">
                  <a:extLst>
                    <a:ext uri="{9D8B030D-6E8A-4147-A177-3AD203B41FA5}">
                      <a16:colId xmlns:a16="http://schemas.microsoft.com/office/drawing/2014/main" val="3003630269"/>
                    </a:ext>
                  </a:extLst>
                </a:gridCol>
                <a:gridCol w="3876964">
                  <a:extLst>
                    <a:ext uri="{9D8B030D-6E8A-4147-A177-3AD203B41FA5}">
                      <a16:colId xmlns:a16="http://schemas.microsoft.com/office/drawing/2014/main" val="309911026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Technical Requirements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A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A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A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1120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500" i="0" dirty="0"/>
                        <a:t>The consultant should demonstrate:</a:t>
                      </a:r>
                    </a:p>
                    <a:p>
                      <a:r>
                        <a:rPr lang="en-US" sz="1500" i="0" dirty="0"/>
                        <a:t>• Strong understanding of health logistics and logistics information systems in Indonesia</a:t>
                      </a:r>
                    </a:p>
                    <a:p>
                      <a:r>
                        <a:rPr lang="en-US" sz="1500" i="0" dirty="0"/>
                        <a:t>• Experience in health supply chain management (including pharmaceuticals and medical devices)</a:t>
                      </a:r>
                    </a:p>
                    <a:p>
                      <a:r>
                        <a:rPr lang="en-US" sz="1500" i="0" dirty="0"/>
                        <a:t>• Familiarity with logistics information systems and its data use for planning, monitoring, and decision-making</a:t>
                      </a:r>
                    </a:p>
                    <a:p>
                      <a:r>
                        <a:rPr lang="en-US" sz="1500" i="0" dirty="0"/>
                        <a:t>• Understanding of standards, interoperability, governance, and regulatory aspects (incl. SATUSEHAT)</a:t>
                      </a:r>
                    </a:p>
                    <a:p>
                      <a:r>
                        <a:rPr lang="en-US" sz="1500" i="0" dirty="0"/>
                        <a:t>• Experience facilitating multi-stakeholder consultations and technical discussions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593029"/>
                  </a:ext>
                </a:extLst>
              </a:tr>
              <a:tr h="37757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Provider Profile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A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9417"/>
                  </a:ext>
                </a:extLst>
              </a:tr>
              <a:tr h="328773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Eligibility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/>
                        <a:t>Mandatory Experience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b="0" dirty="0"/>
                        <a:t>Desirable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67195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Legally registered institution in Indonesia with relevant capacity and experience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Experience in roadmap development, strategic planning, or system strengthening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Experience in logistics information systems or supply chain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Understanding of interoperability, governance, and regulatory context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Experience with government, WHO, or international organizations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Familiarity with good practices in logistics systems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/>
                        <a:t>Experience facilitating consultations, FGDs, or workshops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267759"/>
                  </a:ext>
                </a:extLst>
              </a:tr>
              <a:tr h="342900">
                <a:tc grid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Team Requirements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A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19654"/>
                  </a:ext>
                </a:extLst>
              </a:tr>
              <a:tr h="342900">
                <a:tc grid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• Multidisciplinary team with technical and operational capacity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• </a:t>
                      </a:r>
                      <a:r>
                        <a:rPr lang="en-US" sz="1400" b="1" dirty="0"/>
                        <a:t>Combination of academic/research and hands-on implementation experience </a:t>
                      </a:r>
                      <a:r>
                        <a:rPr lang="en-US" sz="1400" b="1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400" dirty="0"/>
                        <a:t>At least one team member with academic/research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   experience and one with hands-on implementation experience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308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783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H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ADE"/>
      </a:accent1>
      <a:accent2>
        <a:srgbClr val="ED7D31"/>
      </a:accent2>
      <a:accent3>
        <a:srgbClr val="F4A81D"/>
      </a:accent3>
      <a:accent4>
        <a:srgbClr val="A6228C"/>
      </a:accent4>
      <a:accent5>
        <a:srgbClr val="80BC00"/>
      </a:accent5>
      <a:accent6>
        <a:srgbClr val="00205C"/>
      </a:accent6>
      <a:hlink>
        <a:srgbClr val="0563C1"/>
      </a:hlink>
      <a:folHlink>
        <a:srgbClr val="954F72"/>
      </a:folHlink>
    </a:clrScheme>
    <a:fontScheme name="WHO IN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title presentation.pptx" id="{C0D3F4D0-3AB8-4425-BBAC-2666311D1598}" vid="{9BDCFED1-20F9-4CE1-956D-228882BAC7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273273-2d29-47ce-b53b-3ecfd61fda9e" xsi:nil="true"/>
    <lcf76f155ced4ddcb4097134ff3c332f xmlns="cf217452-244c-46eb-9f4c-99f380b0c60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B867F123546C4296AB31DA290F128A" ma:contentTypeVersion="18" ma:contentTypeDescription="Create a new document." ma:contentTypeScope="" ma:versionID="fd736b4533690ba66712477ba5b486e4">
  <xsd:schema xmlns:xsd="http://www.w3.org/2001/XMLSchema" xmlns:xs="http://www.w3.org/2001/XMLSchema" xmlns:p="http://schemas.microsoft.com/office/2006/metadata/properties" xmlns:ns2="cf217452-244c-46eb-9f4c-99f380b0c60c" xmlns:ns3="cd273273-2d29-47ce-b53b-3ecfd61fda9e" targetNamespace="http://schemas.microsoft.com/office/2006/metadata/properties" ma:root="true" ma:fieldsID="704d7237e47e9c8fa25f119494eb18e8" ns2:_="" ns3:_="">
    <xsd:import namespace="cf217452-244c-46eb-9f4c-99f380b0c60c"/>
    <xsd:import namespace="cd273273-2d29-47ce-b53b-3ecfd61fda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17452-244c-46eb-9f4c-99f380b0c6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73273-2d29-47ce-b53b-3ecfd61fda9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11c869-e115-4d23-9c2a-23d4409354f3}" ma:internalName="TaxCatchAll" ma:showField="CatchAllData" ma:web="cd273273-2d29-47ce-b53b-3ecfd61fda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6BDDBC-FA5A-4BC8-AAC8-3B1AFA0EF8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CFF0F0-7BB2-4E06-AF03-9A9F45F1466F}">
  <ds:schemaRefs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cd0929bd-dd58-49e8-a1b3-a2449e3d9d91"/>
    <ds:schemaRef ds:uri="http://schemas.openxmlformats.org/package/2006/metadata/core-properties"/>
    <ds:schemaRef ds:uri="http://purl.org/dc/dcmitype/"/>
    <ds:schemaRef ds:uri="0877abe0-0a23-48f1-9d68-b7f190dc5234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222B829-B6BF-47C7-902D-69B9FC421072}"/>
</file>

<file path=docProps/app.xml><?xml version="1.0" encoding="utf-8"?>
<Properties xmlns="http://schemas.openxmlformats.org/officeDocument/2006/extended-properties" xmlns:vt="http://schemas.openxmlformats.org/officeDocument/2006/docPropsVTypes">
  <Template>ID WHO_PPTtemplate 02</Template>
  <TotalTime>1521</TotalTime>
  <Words>1863</Words>
  <Application>Microsoft Office PowerPoint</Application>
  <PresentationFormat>Widescreen</PresentationFormat>
  <Paragraphs>197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LiberationSans</vt:lpstr>
      <vt:lpstr>Noto Sans Symbols</vt:lpstr>
      <vt:lpstr>Source Sans Pro</vt:lpstr>
      <vt:lpstr>Times New Roman</vt:lpstr>
      <vt:lpstr>Wingdings</vt:lpstr>
      <vt:lpstr>Office Theme</vt:lpstr>
      <vt:lpstr>RFP 007-2026  SATU SEHAT Logistics Roadmap 2026-2029</vt:lpstr>
      <vt:lpstr>Before we begin Sebelum kita mulai</vt:lpstr>
      <vt:lpstr>Agenda </vt:lpstr>
      <vt:lpstr>Background</vt:lpstr>
      <vt:lpstr>Purpose of the RFP 007-2026 - Development of the SATUSEHAT Logistics Roadmap 2026–2029</vt:lpstr>
      <vt:lpstr>Scope of Work and Deliverables</vt:lpstr>
      <vt:lpstr>Scope of Work and Deliverables</vt:lpstr>
      <vt:lpstr>Scope of Work and Deliverables</vt:lpstr>
      <vt:lpstr>PowerPoint Presentation</vt:lpstr>
      <vt:lpstr>PowerPoint Presentation</vt:lpstr>
      <vt:lpstr>PowerPoint Presentation</vt:lpstr>
      <vt:lpstr>The Proposal</vt:lpstr>
      <vt:lpstr>The Suggestive Budget Detail 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presentation</dc:title>
  <dc:creator>RACHMAWATI, Ina</dc:creator>
  <cp:lastModifiedBy>LARAS, Kanti</cp:lastModifiedBy>
  <cp:revision>23</cp:revision>
  <dcterms:created xsi:type="dcterms:W3CDTF">2022-05-06T05:39:35Z</dcterms:created>
  <dcterms:modified xsi:type="dcterms:W3CDTF">2026-03-17T04:54:16Z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0x0101006AB867F123546C4296AB31DA290F128A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